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26.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353" r:id="rId3"/>
    <p:sldId id="291" r:id="rId4"/>
    <p:sldId id="262" r:id="rId5"/>
    <p:sldId id="298" r:id="rId6"/>
    <p:sldId id="294" r:id="rId7"/>
    <p:sldId id="265" r:id="rId8"/>
    <p:sldId id="292" r:id="rId9"/>
    <p:sldId id="256" r:id="rId10"/>
    <p:sldId id="347" r:id="rId11"/>
    <p:sldId id="270" r:id="rId12"/>
    <p:sldId id="351" r:id="rId13"/>
    <p:sldId id="350"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B4E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varScale="1">
        <p:scale>
          <a:sx n="111" d="100"/>
          <a:sy n="111" d="100"/>
        </p:scale>
        <p:origin x="52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D8A16D-FD8C-45D5-A757-638BB3734795}"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GB"/>
        </a:p>
      </dgm:t>
    </dgm:pt>
    <dgm:pt modelId="{6B552AA0-1D37-48D6-88B2-EBFA4EC0023C}">
      <dgm:prSet custT="1"/>
      <dgm:spPr/>
      <dgm:t>
        <a:bodyPr/>
        <a:lstStyle/>
        <a:p>
          <a:r>
            <a:rPr lang="ro-RO" sz="2000" dirty="0"/>
            <a:t>OP 1 are 4 obiective specifice care pot fi finantate în PR SE 2021-2027 din fonduri FEDR:</a:t>
          </a:r>
          <a:endParaRPr lang="en-GB" sz="2000" dirty="0"/>
        </a:p>
      </dgm:t>
    </dgm:pt>
    <dgm:pt modelId="{EA0C53E3-53C1-4240-80FC-3F44ECE8B7B7}" type="parTrans" cxnId="{48537299-1052-4588-8999-8ED032F9FFFE}">
      <dgm:prSet/>
      <dgm:spPr/>
      <dgm:t>
        <a:bodyPr/>
        <a:lstStyle/>
        <a:p>
          <a:endParaRPr lang="en-GB"/>
        </a:p>
      </dgm:t>
    </dgm:pt>
    <dgm:pt modelId="{2EDC55A1-A301-446E-AE7B-AE464C811650}" type="sibTrans" cxnId="{48537299-1052-4588-8999-8ED032F9FFFE}">
      <dgm:prSet/>
      <dgm:spPr/>
      <dgm:t>
        <a:bodyPr/>
        <a:lstStyle/>
        <a:p>
          <a:endParaRPr lang="en-GB"/>
        </a:p>
      </dgm:t>
    </dgm:pt>
    <dgm:pt modelId="{44CF7DD7-5C8E-48A7-B098-25307F4767EE}">
      <dgm:prSet custT="1"/>
      <dgm:spPr/>
      <dgm:t>
        <a:bodyPr/>
        <a:lstStyle/>
        <a:p>
          <a:r>
            <a:rPr lang="ro-RO" sz="1400" i="1" kern="1200" dirty="0"/>
            <a:t>Obiectiv </a:t>
          </a:r>
          <a:r>
            <a:rPr lang="ro-RO" sz="1400" i="1" kern="1200" dirty="0">
              <a:solidFill>
                <a:prstClr val="white"/>
              </a:solidFill>
              <a:latin typeface="Trebuchet MS"/>
              <a:ea typeface="+mn-ea"/>
              <a:cs typeface="+mn-cs"/>
            </a:rPr>
            <a:t>specific (i) Dezvoltarea și creșterea  capacităților de cercetare și inovare și adoptarea tehnologiilor avansate</a:t>
          </a:r>
          <a:endParaRPr lang="en-GB" sz="1400" i="1" kern="1200" dirty="0">
            <a:solidFill>
              <a:prstClr val="white"/>
            </a:solidFill>
            <a:latin typeface="Trebuchet MS"/>
            <a:ea typeface="+mn-ea"/>
            <a:cs typeface="+mn-cs"/>
          </a:endParaRPr>
        </a:p>
      </dgm:t>
    </dgm:pt>
    <dgm:pt modelId="{93837E13-95E2-4B19-AF9F-D13250F2CAF1}" type="parTrans" cxnId="{7C456D47-B694-4F5A-B316-80943AC9AC02}">
      <dgm:prSet/>
      <dgm:spPr/>
      <dgm:t>
        <a:bodyPr/>
        <a:lstStyle/>
        <a:p>
          <a:endParaRPr lang="en-GB" sz="1400"/>
        </a:p>
      </dgm:t>
    </dgm:pt>
    <dgm:pt modelId="{5578FED4-8176-4573-A99D-11F4981B6260}" type="sibTrans" cxnId="{7C456D47-B694-4F5A-B316-80943AC9AC02}">
      <dgm:prSet/>
      <dgm:spPr/>
      <dgm:t>
        <a:bodyPr/>
        <a:lstStyle/>
        <a:p>
          <a:endParaRPr lang="en-GB"/>
        </a:p>
      </dgm:t>
    </dgm:pt>
    <dgm:pt modelId="{73369ED6-6D2A-4C1F-80AA-ABA04F57BAEC}">
      <dgm:prSet custT="1"/>
      <dgm:spPr/>
      <dgm:t>
        <a:bodyPr/>
        <a:lstStyle/>
        <a:p>
          <a:r>
            <a:rPr lang="ro-RO" sz="1200" i="1" kern="1200" dirty="0"/>
            <a:t>Obiectiv specific (ii) </a:t>
          </a:r>
          <a:r>
            <a:rPr lang="ro-RO" sz="1200" i="1" kern="1200" dirty="0">
              <a:solidFill>
                <a:prstClr val="white"/>
              </a:solidFill>
              <a:latin typeface="Trebuchet MS"/>
              <a:ea typeface="+mn-ea"/>
              <a:cs typeface="+mn-cs"/>
            </a:rPr>
            <a:t>Valorificarea</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avantajelor</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digitalizării</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în</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beneficiul</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cetățenilor</a:t>
          </a:r>
          <a:r>
            <a:rPr lang="en-GB" sz="1200" i="1" kern="1200" dirty="0">
              <a:solidFill>
                <a:prstClr val="white"/>
              </a:solidFill>
              <a:latin typeface="Trebuchet MS"/>
              <a:ea typeface="+mn-ea"/>
              <a:cs typeface="+mn-cs"/>
            </a:rPr>
            <a:t>, al </a:t>
          </a:r>
          <a:r>
            <a:rPr lang="en-GB" sz="1200" i="1" kern="1200" dirty="0" err="1">
              <a:solidFill>
                <a:prstClr val="white"/>
              </a:solidFill>
              <a:latin typeface="Trebuchet MS"/>
              <a:ea typeface="+mn-ea"/>
              <a:cs typeface="+mn-cs"/>
            </a:rPr>
            <a:t>companiilor</a:t>
          </a:r>
          <a:r>
            <a:rPr lang="en-GB" sz="1200" i="1" kern="1200" dirty="0">
              <a:solidFill>
                <a:prstClr val="white"/>
              </a:solidFill>
              <a:latin typeface="Trebuchet MS"/>
              <a:ea typeface="+mn-ea"/>
              <a:cs typeface="+mn-cs"/>
            </a:rPr>
            <a:t>, al </a:t>
          </a:r>
          <a:r>
            <a:rPr lang="en-GB" sz="1200" i="1" kern="1200" dirty="0" err="1">
              <a:solidFill>
                <a:prstClr val="white"/>
              </a:solidFill>
              <a:latin typeface="Trebuchet MS"/>
              <a:ea typeface="+mn-ea"/>
              <a:cs typeface="+mn-cs"/>
            </a:rPr>
            <a:t>organizațiilor</a:t>
          </a:r>
          <a:r>
            <a:rPr lang="en-GB" sz="1200" i="1" kern="1200" dirty="0">
              <a:solidFill>
                <a:prstClr val="white"/>
              </a:solidFill>
              <a:latin typeface="Trebuchet MS"/>
              <a:ea typeface="+mn-ea"/>
              <a:cs typeface="+mn-cs"/>
            </a:rPr>
            <a:t> de </a:t>
          </a:r>
          <a:r>
            <a:rPr lang="en-GB" sz="1200" i="1" kern="1200" dirty="0" err="1">
              <a:solidFill>
                <a:prstClr val="white"/>
              </a:solidFill>
              <a:latin typeface="Trebuchet MS"/>
              <a:ea typeface="+mn-ea"/>
              <a:cs typeface="+mn-cs"/>
            </a:rPr>
            <a:t>cercetare</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și</a:t>
          </a:r>
          <a:r>
            <a:rPr lang="en-GB" sz="1200" i="1" kern="1200" dirty="0">
              <a:solidFill>
                <a:prstClr val="white"/>
              </a:solidFill>
              <a:latin typeface="Trebuchet MS"/>
              <a:ea typeface="+mn-ea"/>
              <a:cs typeface="+mn-cs"/>
            </a:rPr>
            <a:t> al </a:t>
          </a:r>
          <a:r>
            <a:rPr lang="en-GB" sz="1200" i="1" kern="1200" dirty="0" err="1">
              <a:solidFill>
                <a:prstClr val="white"/>
              </a:solidFill>
              <a:latin typeface="Trebuchet MS"/>
              <a:ea typeface="+mn-ea"/>
              <a:cs typeface="+mn-cs"/>
            </a:rPr>
            <a:t>autorităților</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publice</a:t>
          </a:r>
          <a:endParaRPr lang="en-GB" sz="1200" i="1" kern="1200" dirty="0">
            <a:solidFill>
              <a:prstClr val="white"/>
            </a:solidFill>
            <a:latin typeface="Trebuchet MS"/>
            <a:ea typeface="+mn-ea"/>
            <a:cs typeface="+mn-cs"/>
          </a:endParaRPr>
        </a:p>
      </dgm:t>
    </dgm:pt>
    <dgm:pt modelId="{ABA57E27-3DAB-4711-AEB3-378FFFEFE5CC}" type="parTrans" cxnId="{3B2D1AF4-2CCA-4008-8FA4-73C1F19032DE}">
      <dgm:prSet/>
      <dgm:spPr/>
      <dgm:t>
        <a:bodyPr/>
        <a:lstStyle/>
        <a:p>
          <a:endParaRPr lang="en-GB"/>
        </a:p>
      </dgm:t>
    </dgm:pt>
    <dgm:pt modelId="{B55CFCC5-3AA5-4AC5-82AA-DFFC50A45484}" type="sibTrans" cxnId="{3B2D1AF4-2CCA-4008-8FA4-73C1F19032DE}">
      <dgm:prSet/>
      <dgm:spPr/>
      <dgm:t>
        <a:bodyPr/>
        <a:lstStyle/>
        <a:p>
          <a:endParaRPr lang="en-GB"/>
        </a:p>
      </dgm:t>
    </dgm:pt>
    <dgm:pt modelId="{F2BF626A-F148-46C6-A279-3C9487CA099E}">
      <dgm:prSet custT="1"/>
      <dgm:spPr/>
      <dgm:t>
        <a:bodyPr/>
        <a:lstStyle/>
        <a:p>
          <a:r>
            <a:rPr lang="ro-RO" sz="1200" i="1" kern="1200" dirty="0"/>
            <a:t>Obiectiv specific (iii) </a:t>
          </a:r>
          <a:r>
            <a:rPr lang="it-IT" sz="1200" i="1" kern="1200" dirty="0">
              <a:solidFill>
                <a:prstClr val="white"/>
              </a:solidFill>
              <a:latin typeface="Trebuchet MS"/>
              <a:ea typeface="+mn-ea"/>
              <a:cs typeface="+mn-cs"/>
            </a:rPr>
            <a:t>I</a:t>
          </a:r>
          <a:r>
            <a:rPr lang="ro-RO" sz="1200" i="1" kern="1200" dirty="0">
              <a:solidFill>
                <a:prstClr val="white"/>
              </a:solidFill>
              <a:latin typeface="Trebuchet MS"/>
              <a:ea typeface="+mn-ea"/>
              <a:cs typeface="+mn-cs"/>
            </a:rPr>
            <a:t>ntensificarea</a:t>
          </a:r>
          <a:r>
            <a:rPr lang="it-IT" sz="1200" i="1" kern="1200" dirty="0">
              <a:solidFill>
                <a:prstClr val="white"/>
              </a:solidFill>
              <a:latin typeface="Trebuchet MS"/>
              <a:ea typeface="+mn-ea"/>
              <a:cs typeface="+mn-cs"/>
            </a:rPr>
            <a:t> creșterii </a:t>
          </a:r>
          <a:r>
            <a:rPr lang="ro-RO" sz="1200" i="1" kern="1200" dirty="0">
              <a:solidFill>
                <a:prstClr val="white"/>
              </a:solidFill>
              <a:latin typeface="Trebuchet MS"/>
              <a:ea typeface="+mn-ea"/>
              <a:cs typeface="+mn-cs"/>
            </a:rPr>
            <a:t>durabile</a:t>
          </a:r>
          <a:r>
            <a:rPr lang="it-IT" sz="1200" i="1" kern="1200" dirty="0">
              <a:solidFill>
                <a:prstClr val="white"/>
              </a:solidFill>
              <a:latin typeface="Trebuchet MS"/>
              <a:ea typeface="+mn-ea"/>
              <a:cs typeface="+mn-cs"/>
            </a:rPr>
            <a:t> și a competitivității IMM-urilor și crearea de locuri de muncă în </a:t>
          </a:r>
          <a:r>
            <a:rPr lang="ro-RO" sz="1200" i="1" kern="1200" dirty="0">
              <a:solidFill>
                <a:prstClr val="white"/>
              </a:solidFill>
              <a:latin typeface="Trebuchet MS"/>
              <a:ea typeface="+mn-ea"/>
              <a:cs typeface="+mn-cs"/>
            </a:rPr>
            <a:t>cadrul </a:t>
          </a:r>
          <a:r>
            <a:rPr lang="it-IT" sz="1200" i="1" kern="1200" dirty="0">
              <a:solidFill>
                <a:prstClr val="white"/>
              </a:solidFill>
              <a:latin typeface="Trebuchet MS"/>
              <a:ea typeface="+mn-ea"/>
              <a:cs typeface="+mn-cs"/>
            </a:rPr>
            <a:t>IMM-uri</a:t>
          </a:r>
          <a:r>
            <a:rPr lang="ro-RO" sz="1200" i="1" kern="1200" dirty="0">
              <a:solidFill>
                <a:prstClr val="white"/>
              </a:solidFill>
              <a:latin typeface="Trebuchet MS"/>
              <a:ea typeface="+mn-ea"/>
              <a:cs typeface="+mn-cs"/>
            </a:rPr>
            <a:t>lor</a:t>
          </a:r>
          <a:r>
            <a:rPr lang="it-IT" sz="1200" i="1" kern="1200" dirty="0">
              <a:solidFill>
                <a:prstClr val="white"/>
              </a:solidFill>
              <a:latin typeface="Trebuchet MS"/>
              <a:ea typeface="+mn-ea"/>
              <a:cs typeface="+mn-cs"/>
            </a:rPr>
            <a:t>, inclusiv prin investiții productive</a:t>
          </a:r>
          <a:endParaRPr lang="en-GB" sz="1200" i="1" kern="1200" dirty="0">
            <a:solidFill>
              <a:prstClr val="white"/>
            </a:solidFill>
            <a:latin typeface="Trebuchet MS"/>
            <a:ea typeface="+mn-ea"/>
            <a:cs typeface="+mn-cs"/>
          </a:endParaRPr>
        </a:p>
      </dgm:t>
    </dgm:pt>
    <dgm:pt modelId="{0CD45C54-1960-46B4-B4EA-9BD05884F983}" type="parTrans" cxnId="{259AE816-E17D-41AD-BECC-E240F69CDA0A}">
      <dgm:prSet/>
      <dgm:spPr/>
      <dgm:t>
        <a:bodyPr/>
        <a:lstStyle/>
        <a:p>
          <a:endParaRPr lang="en-GB"/>
        </a:p>
      </dgm:t>
    </dgm:pt>
    <dgm:pt modelId="{69541AA5-B653-412B-A798-795AFF8FC95E}" type="sibTrans" cxnId="{259AE816-E17D-41AD-BECC-E240F69CDA0A}">
      <dgm:prSet/>
      <dgm:spPr/>
      <dgm:t>
        <a:bodyPr/>
        <a:lstStyle/>
        <a:p>
          <a:endParaRPr lang="en-GB"/>
        </a:p>
      </dgm:t>
    </dgm:pt>
    <dgm:pt modelId="{215BC505-E759-468F-8CA6-51CE9E36082B}">
      <dgm:prSet custT="1"/>
      <dgm:spPr/>
      <dgm:t>
        <a:bodyPr/>
        <a:lstStyle/>
        <a:p>
          <a:r>
            <a:rPr lang="ro-RO" sz="1400" i="1" kern="1200" dirty="0"/>
            <a:t>Obiectiv specific (iv) </a:t>
          </a:r>
          <a:r>
            <a:rPr lang="ro-RO" sz="1400" i="1" kern="1200" dirty="0">
              <a:solidFill>
                <a:prstClr val="white"/>
              </a:solidFill>
              <a:latin typeface="Trebuchet MS"/>
              <a:ea typeface="+mn-ea"/>
              <a:cs typeface="+mn-cs"/>
            </a:rPr>
            <a:t>Dezvoltarea competențelor pentru specializare inteligentă, tranziție industrială și antreprenoriat</a:t>
          </a:r>
          <a:endParaRPr lang="en-GB" sz="1400" i="1" kern="1200" dirty="0">
            <a:solidFill>
              <a:prstClr val="white"/>
            </a:solidFill>
            <a:latin typeface="Trebuchet MS"/>
            <a:ea typeface="+mn-ea"/>
            <a:cs typeface="+mn-cs"/>
          </a:endParaRPr>
        </a:p>
      </dgm:t>
    </dgm:pt>
    <dgm:pt modelId="{3A22F2C5-84A7-42A8-BBE6-7BF34D2F4038}" type="parTrans" cxnId="{EF22A1F1-1CC6-4564-A437-AC60F7AACEC8}">
      <dgm:prSet/>
      <dgm:spPr/>
      <dgm:t>
        <a:bodyPr/>
        <a:lstStyle/>
        <a:p>
          <a:endParaRPr lang="en-GB"/>
        </a:p>
      </dgm:t>
    </dgm:pt>
    <dgm:pt modelId="{27525E56-9457-4D36-B522-0BC1E55F638E}" type="sibTrans" cxnId="{EF22A1F1-1CC6-4564-A437-AC60F7AACEC8}">
      <dgm:prSet/>
      <dgm:spPr/>
      <dgm:t>
        <a:bodyPr/>
        <a:lstStyle/>
        <a:p>
          <a:endParaRPr lang="en-GB"/>
        </a:p>
      </dgm:t>
    </dgm:pt>
    <dgm:pt modelId="{A0071750-B200-4ADB-9539-AAA6D85018DC}" type="pres">
      <dgm:prSet presAssocID="{68D8A16D-FD8C-45D5-A757-638BB3734795}" presName="hierChild1" presStyleCnt="0">
        <dgm:presLayoutVars>
          <dgm:orgChart val="1"/>
          <dgm:chPref val="1"/>
          <dgm:dir/>
          <dgm:animOne val="branch"/>
          <dgm:animLvl val="lvl"/>
          <dgm:resizeHandles/>
        </dgm:presLayoutVars>
      </dgm:prSet>
      <dgm:spPr/>
    </dgm:pt>
    <dgm:pt modelId="{5BA22A6B-BC8F-431A-A217-1A2A72737722}" type="pres">
      <dgm:prSet presAssocID="{6B552AA0-1D37-48D6-88B2-EBFA4EC0023C}" presName="hierRoot1" presStyleCnt="0">
        <dgm:presLayoutVars>
          <dgm:hierBranch val="init"/>
        </dgm:presLayoutVars>
      </dgm:prSet>
      <dgm:spPr/>
    </dgm:pt>
    <dgm:pt modelId="{675CC1A5-429B-4ECC-96AB-CB19182EB674}" type="pres">
      <dgm:prSet presAssocID="{6B552AA0-1D37-48D6-88B2-EBFA4EC0023C}" presName="rootComposite1" presStyleCnt="0"/>
      <dgm:spPr/>
    </dgm:pt>
    <dgm:pt modelId="{84E43C06-927E-489A-A3CF-3EA2D17B9B86}" type="pres">
      <dgm:prSet presAssocID="{6B552AA0-1D37-48D6-88B2-EBFA4EC0023C}" presName="rootText1" presStyleLbl="node0" presStyleIdx="0" presStyleCnt="1" custScaleX="250954">
        <dgm:presLayoutVars>
          <dgm:chPref val="3"/>
        </dgm:presLayoutVars>
      </dgm:prSet>
      <dgm:spPr/>
    </dgm:pt>
    <dgm:pt modelId="{6B1D2551-F1D4-484E-AA81-049A5577665D}" type="pres">
      <dgm:prSet presAssocID="{6B552AA0-1D37-48D6-88B2-EBFA4EC0023C}" presName="rootConnector1" presStyleLbl="node1" presStyleIdx="0" presStyleCnt="0"/>
      <dgm:spPr/>
    </dgm:pt>
    <dgm:pt modelId="{67F6D278-70E8-496D-9DF8-8EF527C3BB75}" type="pres">
      <dgm:prSet presAssocID="{6B552AA0-1D37-48D6-88B2-EBFA4EC0023C}" presName="hierChild2" presStyleCnt="0"/>
      <dgm:spPr/>
    </dgm:pt>
    <dgm:pt modelId="{9C48C6C8-68CA-4BD1-AD6C-25AEC97F0141}" type="pres">
      <dgm:prSet presAssocID="{93837E13-95E2-4B19-AF9F-D13250F2CAF1}" presName="Name37" presStyleLbl="parChTrans1D2" presStyleIdx="0" presStyleCnt="4"/>
      <dgm:spPr/>
    </dgm:pt>
    <dgm:pt modelId="{C75BC43B-ACB7-45B8-A0C0-6E84C8DC34C9}" type="pres">
      <dgm:prSet presAssocID="{44CF7DD7-5C8E-48A7-B098-25307F4767EE}" presName="hierRoot2" presStyleCnt="0">
        <dgm:presLayoutVars>
          <dgm:hierBranch val="init"/>
        </dgm:presLayoutVars>
      </dgm:prSet>
      <dgm:spPr/>
    </dgm:pt>
    <dgm:pt modelId="{32CF5A9D-B3EC-4ECC-8E46-3B8595B09593}" type="pres">
      <dgm:prSet presAssocID="{44CF7DD7-5C8E-48A7-B098-25307F4767EE}" presName="rootComposite" presStyleCnt="0"/>
      <dgm:spPr/>
    </dgm:pt>
    <dgm:pt modelId="{752AED83-BEC3-480F-A769-B111DB50F7F9}" type="pres">
      <dgm:prSet presAssocID="{44CF7DD7-5C8E-48A7-B098-25307F4767EE}" presName="rootText" presStyleLbl="node2" presStyleIdx="0" presStyleCnt="4">
        <dgm:presLayoutVars>
          <dgm:chPref val="3"/>
        </dgm:presLayoutVars>
      </dgm:prSet>
      <dgm:spPr/>
    </dgm:pt>
    <dgm:pt modelId="{5B7D75DB-1E2C-4E35-AAA3-AF072186C328}" type="pres">
      <dgm:prSet presAssocID="{44CF7DD7-5C8E-48A7-B098-25307F4767EE}" presName="rootConnector" presStyleLbl="node2" presStyleIdx="0" presStyleCnt="4"/>
      <dgm:spPr/>
    </dgm:pt>
    <dgm:pt modelId="{8E49C6C7-0561-4450-9477-018C6246B624}" type="pres">
      <dgm:prSet presAssocID="{44CF7DD7-5C8E-48A7-B098-25307F4767EE}" presName="hierChild4" presStyleCnt="0"/>
      <dgm:spPr/>
    </dgm:pt>
    <dgm:pt modelId="{939539DE-067A-4173-AAF7-5434C5086267}" type="pres">
      <dgm:prSet presAssocID="{44CF7DD7-5C8E-48A7-B098-25307F4767EE}" presName="hierChild5" presStyleCnt="0"/>
      <dgm:spPr/>
    </dgm:pt>
    <dgm:pt modelId="{9C19C582-7B83-4DD0-9ADE-CF3C9BD9C30F}" type="pres">
      <dgm:prSet presAssocID="{ABA57E27-3DAB-4711-AEB3-378FFFEFE5CC}" presName="Name37" presStyleLbl="parChTrans1D2" presStyleIdx="1" presStyleCnt="4"/>
      <dgm:spPr/>
    </dgm:pt>
    <dgm:pt modelId="{6971948D-9F4F-4771-8D41-2D96F209F160}" type="pres">
      <dgm:prSet presAssocID="{73369ED6-6D2A-4C1F-80AA-ABA04F57BAEC}" presName="hierRoot2" presStyleCnt="0">
        <dgm:presLayoutVars>
          <dgm:hierBranch val="init"/>
        </dgm:presLayoutVars>
      </dgm:prSet>
      <dgm:spPr/>
    </dgm:pt>
    <dgm:pt modelId="{1222051D-F45E-4222-995D-C6129E9DD0A3}" type="pres">
      <dgm:prSet presAssocID="{73369ED6-6D2A-4C1F-80AA-ABA04F57BAEC}" presName="rootComposite" presStyleCnt="0"/>
      <dgm:spPr/>
    </dgm:pt>
    <dgm:pt modelId="{E721B1B1-B7BF-4C7A-8C0A-190B2F6D4B98}" type="pres">
      <dgm:prSet presAssocID="{73369ED6-6D2A-4C1F-80AA-ABA04F57BAEC}" presName="rootText" presStyleLbl="node2" presStyleIdx="1" presStyleCnt="4">
        <dgm:presLayoutVars>
          <dgm:chPref val="3"/>
        </dgm:presLayoutVars>
      </dgm:prSet>
      <dgm:spPr/>
    </dgm:pt>
    <dgm:pt modelId="{7645DA08-4FD1-4767-810B-A60FF04EC873}" type="pres">
      <dgm:prSet presAssocID="{73369ED6-6D2A-4C1F-80AA-ABA04F57BAEC}" presName="rootConnector" presStyleLbl="node2" presStyleIdx="1" presStyleCnt="4"/>
      <dgm:spPr/>
    </dgm:pt>
    <dgm:pt modelId="{1CF9F702-C6B7-42AC-88C4-6DBE68BFE177}" type="pres">
      <dgm:prSet presAssocID="{73369ED6-6D2A-4C1F-80AA-ABA04F57BAEC}" presName="hierChild4" presStyleCnt="0"/>
      <dgm:spPr/>
    </dgm:pt>
    <dgm:pt modelId="{B002229B-4DA3-4D07-94D6-9FD1AA62C74F}" type="pres">
      <dgm:prSet presAssocID="{73369ED6-6D2A-4C1F-80AA-ABA04F57BAEC}" presName="hierChild5" presStyleCnt="0"/>
      <dgm:spPr/>
    </dgm:pt>
    <dgm:pt modelId="{A4974D5E-E095-4C75-B383-90ECBAA478AB}" type="pres">
      <dgm:prSet presAssocID="{0CD45C54-1960-46B4-B4EA-9BD05884F983}" presName="Name37" presStyleLbl="parChTrans1D2" presStyleIdx="2" presStyleCnt="4"/>
      <dgm:spPr/>
    </dgm:pt>
    <dgm:pt modelId="{A308D4A1-0C22-47B6-A452-15152149B352}" type="pres">
      <dgm:prSet presAssocID="{F2BF626A-F148-46C6-A279-3C9487CA099E}" presName="hierRoot2" presStyleCnt="0">
        <dgm:presLayoutVars>
          <dgm:hierBranch val="init"/>
        </dgm:presLayoutVars>
      </dgm:prSet>
      <dgm:spPr/>
    </dgm:pt>
    <dgm:pt modelId="{E2081A06-1AEE-4346-9085-736805AE0294}" type="pres">
      <dgm:prSet presAssocID="{F2BF626A-F148-46C6-A279-3C9487CA099E}" presName="rootComposite" presStyleCnt="0"/>
      <dgm:spPr/>
    </dgm:pt>
    <dgm:pt modelId="{14A9263F-D132-4D6B-BBD8-D136176251AE}" type="pres">
      <dgm:prSet presAssocID="{F2BF626A-F148-46C6-A279-3C9487CA099E}" presName="rootText" presStyleLbl="node2" presStyleIdx="2" presStyleCnt="4">
        <dgm:presLayoutVars>
          <dgm:chPref val="3"/>
        </dgm:presLayoutVars>
      </dgm:prSet>
      <dgm:spPr/>
    </dgm:pt>
    <dgm:pt modelId="{257B6B43-8EBF-46FE-AD00-41805A74F652}" type="pres">
      <dgm:prSet presAssocID="{F2BF626A-F148-46C6-A279-3C9487CA099E}" presName="rootConnector" presStyleLbl="node2" presStyleIdx="2" presStyleCnt="4"/>
      <dgm:spPr/>
    </dgm:pt>
    <dgm:pt modelId="{A29ECE12-6F2A-4E0E-8051-77FAA7EE5608}" type="pres">
      <dgm:prSet presAssocID="{F2BF626A-F148-46C6-A279-3C9487CA099E}" presName="hierChild4" presStyleCnt="0"/>
      <dgm:spPr/>
    </dgm:pt>
    <dgm:pt modelId="{831E9651-E622-4E9A-815D-D5B15D433C4F}" type="pres">
      <dgm:prSet presAssocID="{F2BF626A-F148-46C6-A279-3C9487CA099E}" presName="hierChild5" presStyleCnt="0"/>
      <dgm:spPr/>
    </dgm:pt>
    <dgm:pt modelId="{85A3D313-EF1C-4C51-A0D8-33161BF29D0B}" type="pres">
      <dgm:prSet presAssocID="{3A22F2C5-84A7-42A8-BBE6-7BF34D2F4038}" presName="Name37" presStyleLbl="parChTrans1D2" presStyleIdx="3" presStyleCnt="4"/>
      <dgm:spPr/>
    </dgm:pt>
    <dgm:pt modelId="{1F06F2C1-6429-43A9-BB91-7ABF92CB1B71}" type="pres">
      <dgm:prSet presAssocID="{215BC505-E759-468F-8CA6-51CE9E36082B}" presName="hierRoot2" presStyleCnt="0">
        <dgm:presLayoutVars>
          <dgm:hierBranch val="init"/>
        </dgm:presLayoutVars>
      </dgm:prSet>
      <dgm:spPr/>
    </dgm:pt>
    <dgm:pt modelId="{C93EB673-9309-471A-AA21-586D78760F41}" type="pres">
      <dgm:prSet presAssocID="{215BC505-E759-468F-8CA6-51CE9E36082B}" presName="rootComposite" presStyleCnt="0"/>
      <dgm:spPr/>
    </dgm:pt>
    <dgm:pt modelId="{89A62142-D3C6-4A78-B73C-14F4EE336FA1}" type="pres">
      <dgm:prSet presAssocID="{215BC505-E759-468F-8CA6-51CE9E36082B}" presName="rootText" presStyleLbl="node2" presStyleIdx="3" presStyleCnt="4">
        <dgm:presLayoutVars>
          <dgm:chPref val="3"/>
        </dgm:presLayoutVars>
      </dgm:prSet>
      <dgm:spPr/>
    </dgm:pt>
    <dgm:pt modelId="{1F951118-B69F-452A-BD46-14CFE591A605}" type="pres">
      <dgm:prSet presAssocID="{215BC505-E759-468F-8CA6-51CE9E36082B}" presName="rootConnector" presStyleLbl="node2" presStyleIdx="3" presStyleCnt="4"/>
      <dgm:spPr/>
    </dgm:pt>
    <dgm:pt modelId="{FEA7740A-15F0-459E-A5F1-6B9FC0D7E074}" type="pres">
      <dgm:prSet presAssocID="{215BC505-E759-468F-8CA6-51CE9E36082B}" presName="hierChild4" presStyleCnt="0"/>
      <dgm:spPr/>
    </dgm:pt>
    <dgm:pt modelId="{B090FD53-C76E-4291-B995-C79D5EB07E4F}" type="pres">
      <dgm:prSet presAssocID="{215BC505-E759-468F-8CA6-51CE9E36082B}" presName="hierChild5" presStyleCnt="0"/>
      <dgm:spPr/>
    </dgm:pt>
    <dgm:pt modelId="{BF859E94-0174-4C2D-9C60-AFF74FB0B271}" type="pres">
      <dgm:prSet presAssocID="{6B552AA0-1D37-48D6-88B2-EBFA4EC0023C}" presName="hierChild3" presStyleCnt="0"/>
      <dgm:spPr/>
    </dgm:pt>
  </dgm:ptLst>
  <dgm:cxnLst>
    <dgm:cxn modelId="{5002C609-B88F-40AF-9CB5-BDB9BB017CC8}" type="presOf" srcId="{215BC505-E759-468F-8CA6-51CE9E36082B}" destId="{1F951118-B69F-452A-BD46-14CFE591A605}" srcOrd="1" destOrd="0" presId="urn:microsoft.com/office/officeart/2005/8/layout/orgChart1"/>
    <dgm:cxn modelId="{259AE816-E17D-41AD-BECC-E240F69CDA0A}" srcId="{6B552AA0-1D37-48D6-88B2-EBFA4EC0023C}" destId="{F2BF626A-F148-46C6-A279-3C9487CA099E}" srcOrd="2" destOrd="0" parTransId="{0CD45C54-1960-46B4-B4EA-9BD05884F983}" sibTransId="{69541AA5-B653-412B-A798-795AFF8FC95E}"/>
    <dgm:cxn modelId="{7C456D47-B694-4F5A-B316-80943AC9AC02}" srcId="{6B552AA0-1D37-48D6-88B2-EBFA4EC0023C}" destId="{44CF7DD7-5C8E-48A7-B098-25307F4767EE}" srcOrd="0" destOrd="0" parTransId="{93837E13-95E2-4B19-AF9F-D13250F2CAF1}" sibTransId="{5578FED4-8176-4573-A99D-11F4981B6260}"/>
    <dgm:cxn modelId="{35AB8054-9786-4EA2-9FE3-6108F8701B68}" type="presOf" srcId="{6B552AA0-1D37-48D6-88B2-EBFA4EC0023C}" destId="{6B1D2551-F1D4-484E-AA81-049A5577665D}" srcOrd="1" destOrd="0" presId="urn:microsoft.com/office/officeart/2005/8/layout/orgChart1"/>
    <dgm:cxn modelId="{253A6056-2F09-4C1B-8FA1-D417A3985ADA}" type="presOf" srcId="{215BC505-E759-468F-8CA6-51CE9E36082B}" destId="{89A62142-D3C6-4A78-B73C-14F4EE336FA1}" srcOrd="0" destOrd="0" presId="urn:microsoft.com/office/officeart/2005/8/layout/orgChart1"/>
    <dgm:cxn modelId="{85903457-34C8-480E-A24C-7D16AA07210B}" type="presOf" srcId="{73369ED6-6D2A-4C1F-80AA-ABA04F57BAEC}" destId="{7645DA08-4FD1-4767-810B-A60FF04EC873}" srcOrd="1" destOrd="0" presId="urn:microsoft.com/office/officeart/2005/8/layout/orgChart1"/>
    <dgm:cxn modelId="{BF40F987-5CFA-4FCF-889E-DE5C8F66DB5C}" type="presOf" srcId="{F2BF626A-F148-46C6-A279-3C9487CA099E}" destId="{257B6B43-8EBF-46FE-AD00-41805A74F652}" srcOrd="1" destOrd="0" presId="urn:microsoft.com/office/officeart/2005/8/layout/orgChart1"/>
    <dgm:cxn modelId="{A51E5796-9A26-49D0-992A-D32F2E00E5E5}" type="presOf" srcId="{68D8A16D-FD8C-45D5-A757-638BB3734795}" destId="{A0071750-B200-4ADB-9539-AAA6D85018DC}" srcOrd="0" destOrd="0" presId="urn:microsoft.com/office/officeart/2005/8/layout/orgChart1"/>
    <dgm:cxn modelId="{48537299-1052-4588-8999-8ED032F9FFFE}" srcId="{68D8A16D-FD8C-45D5-A757-638BB3734795}" destId="{6B552AA0-1D37-48D6-88B2-EBFA4EC0023C}" srcOrd="0" destOrd="0" parTransId="{EA0C53E3-53C1-4240-80FC-3F44ECE8B7B7}" sibTransId="{2EDC55A1-A301-446E-AE7B-AE464C811650}"/>
    <dgm:cxn modelId="{CFCB64A2-B6C7-4F58-855B-49C17F269016}" type="presOf" srcId="{6B552AA0-1D37-48D6-88B2-EBFA4EC0023C}" destId="{84E43C06-927E-489A-A3CF-3EA2D17B9B86}" srcOrd="0" destOrd="0" presId="urn:microsoft.com/office/officeart/2005/8/layout/orgChart1"/>
    <dgm:cxn modelId="{68330CA7-8792-492B-B7B1-3F5761A6DB48}" type="presOf" srcId="{F2BF626A-F148-46C6-A279-3C9487CA099E}" destId="{14A9263F-D132-4D6B-BBD8-D136176251AE}" srcOrd="0" destOrd="0" presId="urn:microsoft.com/office/officeart/2005/8/layout/orgChart1"/>
    <dgm:cxn modelId="{012163CE-ACF8-4162-8362-E597A95EE146}" type="presOf" srcId="{44CF7DD7-5C8E-48A7-B098-25307F4767EE}" destId="{5B7D75DB-1E2C-4E35-AAA3-AF072186C328}" srcOrd="1" destOrd="0" presId="urn:microsoft.com/office/officeart/2005/8/layout/orgChart1"/>
    <dgm:cxn modelId="{7A74E3D6-A8F8-4733-B457-260A748BE476}" type="presOf" srcId="{73369ED6-6D2A-4C1F-80AA-ABA04F57BAEC}" destId="{E721B1B1-B7BF-4C7A-8C0A-190B2F6D4B98}" srcOrd="0" destOrd="0" presId="urn:microsoft.com/office/officeart/2005/8/layout/orgChart1"/>
    <dgm:cxn modelId="{F6ACBFD8-C3BD-4A53-B3BB-6470EAD92151}" type="presOf" srcId="{44CF7DD7-5C8E-48A7-B098-25307F4767EE}" destId="{752AED83-BEC3-480F-A769-B111DB50F7F9}" srcOrd="0" destOrd="0" presId="urn:microsoft.com/office/officeart/2005/8/layout/orgChart1"/>
    <dgm:cxn modelId="{F20512DC-1FB8-4830-B8EF-464A2E596054}" type="presOf" srcId="{3A22F2C5-84A7-42A8-BBE6-7BF34D2F4038}" destId="{85A3D313-EF1C-4C51-A0D8-33161BF29D0B}" srcOrd="0" destOrd="0" presId="urn:microsoft.com/office/officeart/2005/8/layout/orgChart1"/>
    <dgm:cxn modelId="{A5EC78E7-FF8F-4907-9C3F-AE218B88D887}" type="presOf" srcId="{0CD45C54-1960-46B4-B4EA-9BD05884F983}" destId="{A4974D5E-E095-4C75-B383-90ECBAA478AB}" srcOrd="0" destOrd="0" presId="urn:microsoft.com/office/officeart/2005/8/layout/orgChart1"/>
    <dgm:cxn modelId="{A502D8ED-8094-43E7-9C32-6399EC8CBE05}" type="presOf" srcId="{93837E13-95E2-4B19-AF9F-D13250F2CAF1}" destId="{9C48C6C8-68CA-4BD1-AD6C-25AEC97F0141}" srcOrd="0" destOrd="0" presId="urn:microsoft.com/office/officeart/2005/8/layout/orgChart1"/>
    <dgm:cxn modelId="{EF22A1F1-1CC6-4564-A437-AC60F7AACEC8}" srcId="{6B552AA0-1D37-48D6-88B2-EBFA4EC0023C}" destId="{215BC505-E759-468F-8CA6-51CE9E36082B}" srcOrd="3" destOrd="0" parTransId="{3A22F2C5-84A7-42A8-BBE6-7BF34D2F4038}" sibTransId="{27525E56-9457-4D36-B522-0BC1E55F638E}"/>
    <dgm:cxn modelId="{3B2D1AF4-2CCA-4008-8FA4-73C1F19032DE}" srcId="{6B552AA0-1D37-48D6-88B2-EBFA4EC0023C}" destId="{73369ED6-6D2A-4C1F-80AA-ABA04F57BAEC}" srcOrd="1" destOrd="0" parTransId="{ABA57E27-3DAB-4711-AEB3-378FFFEFE5CC}" sibTransId="{B55CFCC5-3AA5-4AC5-82AA-DFFC50A45484}"/>
    <dgm:cxn modelId="{894C2EFF-9DDD-4CAE-834D-F6743BB033BD}" type="presOf" srcId="{ABA57E27-3DAB-4711-AEB3-378FFFEFE5CC}" destId="{9C19C582-7B83-4DD0-9ADE-CF3C9BD9C30F}" srcOrd="0" destOrd="0" presId="urn:microsoft.com/office/officeart/2005/8/layout/orgChart1"/>
    <dgm:cxn modelId="{531DD13B-7B1D-45D5-8471-FC1EA62D176C}" type="presParOf" srcId="{A0071750-B200-4ADB-9539-AAA6D85018DC}" destId="{5BA22A6B-BC8F-431A-A217-1A2A72737722}" srcOrd="0" destOrd="0" presId="urn:microsoft.com/office/officeart/2005/8/layout/orgChart1"/>
    <dgm:cxn modelId="{6A40F1DC-D6D4-4EEF-9DEC-1EFE4B6724FD}" type="presParOf" srcId="{5BA22A6B-BC8F-431A-A217-1A2A72737722}" destId="{675CC1A5-429B-4ECC-96AB-CB19182EB674}" srcOrd="0" destOrd="0" presId="urn:microsoft.com/office/officeart/2005/8/layout/orgChart1"/>
    <dgm:cxn modelId="{41587E36-02E9-48E6-98ED-2A19448AC5B0}" type="presParOf" srcId="{675CC1A5-429B-4ECC-96AB-CB19182EB674}" destId="{84E43C06-927E-489A-A3CF-3EA2D17B9B86}" srcOrd="0" destOrd="0" presId="urn:microsoft.com/office/officeart/2005/8/layout/orgChart1"/>
    <dgm:cxn modelId="{4D607A37-6DED-4A4F-860F-8C52126CA538}" type="presParOf" srcId="{675CC1A5-429B-4ECC-96AB-CB19182EB674}" destId="{6B1D2551-F1D4-484E-AA81-049A5577665D}" srcOrd="1" destOrd="0" presId="urn:microsoft.com/office/officeart/2005/8/layout/orgChart1"/>
    <dgm:cxn modelId="{542EA0EE-3341-4452-80CE-4FB16FEEAC32}" type="presParOf" srcId="{5BA22A6B-BC8F-431A-A217-1A2A72737722}" destId="{67F6D278-70E8-496D-9DF8-8EF527C3BB75}" srcOrd="1" destOrd="0" presId="urn:microsoft.com/office/officeart/2005/8/layout/orgChart1"/>
    <dgm:cxn modelId="{7673C8B1-574D-4C11-BE77-38790D2C3C72}" type="presParOf" srcId="{67F6D278-70E8-496D-9DF8-8EF527C3BB75}" destId="{9C48C6C8-68CA-4BD1-AD6C-25AEC97F0141}" srcOrd="0" destOrd="0" presId="urn:microsoft.com/office/officeart/2005/8/layout/orgChart1"/>
    <dgm:cxn modelId="{BAECFE43-9429-4F62-96C6-C4FCE594EFCC}" type="presParOf" srcId="{67F6D278-70E8-496D-9DF8-8EF527C3BB75}" destId="{C75BC43B-ACB7-45B8-A0C0-6E84C8DC34C9}" srcOrd="1" destOrd="0" presId="urn:microsoft.com/office/officeart/2005/8/layout/orgChart1"/>
    <dgm:cxn modelId="{E1A77E90-E9A1-4139-99A5-9C5A8D8317EB}" type="presParOf" srcId="{C75BC43B-ACB7-45B8-A0C0-6E84C8DC34C9}" destId="{32CF5A9D-B3EC-4ECC-8E46-3B8595B09593}" srcOrd="0" destOrd="0" presId="urn:microsoft.com/office/officeart/2005/8/layout/orgChart1"/>
    <dgm:cxn modelId="{AE15EFFD-6E3C-40D4-9EBA-F5920648C5E5}" type="presParOf" srcId="{32CF5A9D-B3EC-4ECC-8E46-3B8595B09593}" destId="{752AED83-BEC3-480F-A769-B111DB50F7F9}" srcOrd="0" destOrd="0" presId="urn:microsoft.com/office/officeart/2005/8/layout/orgChart1"/>
    <dgm:cxn modelId="{24E46796-A605-4E4E-B3D6-379F3A359904}" type="presParOf" srcId="{32CF5A9D-B3EC-4ECC-8E46-3B8595B09593}" destId="{5B7D75DB-1E2C-4E35-AAA3-AF072186C328}" srcOrd="1" destOrd="0" presId="urn:microsoft.com/office/officeart/2005/8/layout/orgChart1"/>
    <dgm:cxn modelId="{9729E36B-98AD-48B8-8279-216EF28F9395}" type="presParOf" srcId="{C75BC43B-ACB7-45B8-A0C0-6E84C8DC34C9}" destId="{8E49C6C7-0561-4450-9477-018C6246B624}" srcOrd="1" destOrd="0" presId="urn:microsoft.com/office/officeart/2005/8/layout/orgChart1"/>
    <dgm:cxn modelId="{0B1B2EAA-46CA-4AF9-BEAA-BA6150481037}" type="presParOf" srcId="{C75BC43B-ACB7-45B8-A0C0-6E84C8DC34C9}" destId="{939539DE-067A-4173-AAF7-5434C5086267}" srcOrd="2" destOrd="0" presId="urn:microsoft.com/office/officeart/2005/8/layout/orgChart1"/>
    <dgm:cxn modelId="{9AE992C6-7DAB-4362-9C36-9ABC885FF47C}" type="presParOf" srcId="{67F6D278-70E8-496D-9DF8-8EF527C3BB75}" destId="{9C19C582-7B83-4DD0-9ADE-CF3C9BD9C30F}" srcOrd="2" destOrd="0" presId="urn:microsoft.com/office/officeart/2005/8/layout/orgChart1"/>
    <dgm:cxn modelId="{A0BB98AA-E067-4616-A694-E290FA9C4B5A}" type="presParOf" srcId="{67F6D278-70E8-496D-9DF8-8EF527C3BB75}" destId="{6971948D-9F4F-4771-8D41-2D96F209F160}" srcOrd="3" destOrd="0" presId="urn:microsoft.com/office/officeart/2005/8/layout/orgChart1"/>
    <dgm:cxn modelId="{A3ED6256-AE51-41DE-9629-430A5CD46A2D}" type="presParOf" srcId="{6971948D-9F4F-4771-8D41-2D96F209F160}" destId="{1222051D-F45E-4222-995D-C6129E9DD0A3}" srcOrd="0" destOrd="0" presId="urn:microsoft.com/office/officeart/2005/8/layout/orgChart1"/>
    <dgm:cxn modelId="{1E65B52F-37E0-4FC7-8CA4-8206D158EFB4}" type="presParOf" srcId="{1222051D-F45E-4222-995D-C6129E9DD0A3}" destId="{E721B1B1-B7BF-4C7A-8C0A-190B2F6D4B98}" srcOrd="0" destOrd="0" presId="urn:microsoft.com/office/officeart/2005/8/layout/orgChart1"/>
    <dgm:cxn modelId="{11C06757-6A1D-4498-9368-9F6A9F71E985}" type="presParOf" srcId="{1222051D-F45E-4222-995D-C6129E9DD0A3}" destId="{7645DA08-4FD1-4767-810B-A60FF04EC873}" srcOrd="1" destOrd="0" presId="urn:microsoft.com/office/officeart/2005/8/layout/orgChart1"/>
    <dgm:cxn modelId="{88E946B8-5C00-47EC-9049-57823AA98284}" type="presParOf" srcId="{6971948D-9F4F-4771-8D41-2D96F209F160}" destId="{1CF9F702-C6B7-42AC-88C4-6DBE68BFE177}" srcOrd="1" destOrd="0" presId="urn:microsoft.com/office/officeart/2005/8/layout/orgChart1"/>
    <dgm:cxn modelId="{40CA3EFE-5241-4352-B527-88A9368188E7}" type="presParOf" srcId="{6971948D-9F4F-4771-8D41-2D96F209F160}" destId="{B002229B-4DA3-4D07-94D6-9FD1AA62C74F}" srcOrd="2" destOrd="0" presId="urn:microsoft.com/office/officeart/2005/8/layout/orgChart1"/>
    <dgm:cxn modelId="{1A49371A-7536-4BEF-BF5B-02FB4E563D42}" type="presParOf" srcId="{67F6D278-70E8-496D-9DF8-8EF527C3BB75}" destId="{A4974D5E-E095-4C75-B383-90ECBAA478AB}" srcOrd="4" destOrd="0" presId="urn:microsoft.com/office/officeart/2005/8/layout/orgChart1"/>
    <dgm:cxn modelId="{0349B869-8D21-45B7-B721-BB8530E8340E}" type="presParOf" srcId="{67F6D278-70E8-496D-9DF8-8EF527C3BB75}" destId="{A308D4A1-0C22-47B6-A452-15152149B352}" srcOrd="5" destOrd="0" presId="urn:microsoft.com/office/officeart/2005/8/layout/orgChart1"/>
    <dgm:cxn modelId="{CB3C9E81-DDBA-47CE-A21D-6A3CD86A86DD}" type="presParOf" srcId="{A308D4A1-0C22-47B6-A452-15152149B352}" destId="{E2081A06-1AEE-4346-9085-736805AE0294}" srcOrd="0" destOrd="0" presId="urn:microsoft.com/office/officeart/2005/8/layout/orgChart1"/>
    <dgm:cxn modelId="{AB731407-CAD5-433A-9FCC-EEF9CBB33FE8}" type="presParOf" srcId="{E2081A06-1AEE-4346-9085-736805AE0294}" destId="{14A9263F-D132-4D6B-BBD8-D136176251AE}" srcOrd="0" destOrd="0" presId="urn:microsoft.com/office/officeart/2005/8/layout/orgChart1"/>
    <dgm:cxn modelId="{7805205B-97D0-46A8-8ED4-BB5024A9FA6F}" type="presParOf" srcId="{E2081A06-1AEE-4346-9085-736805AE0294}" destId="{257B6B43-8EBF-46FE-AD00-41805A74F652}" srcOrd="1" destOrd="0" presId="urn:microsoft.com/office/officeart/2005/8/layout/orgChart1"/>
    <dgm:cxn modelId="{28CB8B6C-8001-43E5-82C6-7A1C027C46BC}" type="presParOf" srcId="{A308D4A1-0C22-47B6-A452-15152149B352}" destId="{A29ECE12-6F2A-4E0E-8051-77FAA7EE5608}" srcOrd="1" destOrd="0" presId="urn:microsoft.com/office/officeart/2005/8/layout/orgChart1"/>
    <dgm:cxn modelId="{26F3BAA4-4265-4689-89F9-8CDFF7CFEB7A}" type="presParOf" srcId="{A308D4A1-0C22-47B6-A452-15152149B352}" destId="{831E9651-E622-4E9A-815D-D5B15D433C4F}" srcOrd="2" destOrd="0" presId="urn:microsoft.com/office/officeart/2005/8/layout/orgChart1"/>
    <dgm:cxn modelId="{45073607-98EC-42AA-B2A6-4D95D7B0CF59}" type="presParOf" srcId="{67F6D278-70E8-496D-9DF8-8EF527C3BB75}" destId="{85A3D313-EF1C-4C51-A0D8-33161BF29D0B}" srcOrd="6" destOrd="0" presId="urn:microsoft.com/office/officeart/2005/8/layout/orgChart1"/>
    <dgm:cxn modelId="{76436B22-976C-4270-9BC6-0017B0C80E89}" type="presParOf" srcId="{67F6D278-70E8-496D-9DF8-8EF527C3BB75}" destId="{1F06F2C1-6429-43A9-BB91-7ABF92CB1B71}" srcOrd="7" destOrd="0" presId="urn:microsoft.com/office/officeart/2005/8/layout/orgChart1"/>
    <dgm:cxn modelId="{ED2953B9-86C7-44F2-A2D9-F9ABC2E09F23}" type="presParOf" srcId="{1F06F2C1-6429-43A9-BB91-7ABF92CB1B71}" destId="{C93EB673-9309-471A-AA21-586D78760F41}" srcOrd="0" destOrd="0" presId="urn:microsoft.com/office/officeart/2005/8/layout/orgChart1"/>
    <dgm:cxn modelId="{ACEA2B66-38E7-4C38-A5DF-C70702325200}" type="presParOf" srcId="{C93EB673-9309-471A-AA21-586D78760F41}" destId="{89A62142-D3C6-4A78-B73C-14F4EE336FA1}" srcOrd="0" destOrd="0" presId="urn:microsoft.com/office/officeart/2005/8/layout/orgChart1"/>
    <dgm:cxn modelId="{07628799-0418-4DBF-8E8B-51CC7F1589B5}" type="presParOf" srcId="{C93EB673-9309-471A-AA21-586D78760F41}" destId="{1F951118-B69F-452A-BD46-14CFE591A605}" srcOrd="1" destOrd="0" presId="urn:microsoft.com/office/officeart/2005/8/layout/orgChart1"/>
    <dgm:cxn modelId="{F59135EF-BF72-4BA0-9E68-3BD615584AC2}" type="presParOf" srcId="{1F06F2C1-6429-43A9-BB91-7ABF92CB1B71}" destId="{FEA7740A-15F0-459E-A5F1-6B9FC0D7E074}" srcOrd="1" destOrd="0" presId="urn:microsoft.com/office/officeart/2005/8/layout/orgChart1"/>
    <dgm:cxn modelId="{91C52970-5E8B-4575-AB1D-AF1C2614914B}" type="presParOf" srcId="{1F06F2C1-6429-43A9-BB91-7ABF92CB1B71}" destId="{B090FD53-C76E-4291-B995-C79D5EB07E4F}" srcOrd="2" destOrd="0" presId="urn:microsoft.com/office/officeart/2005/8/layout/orgChart1"/>
    <dgm:cxn modelId="{B8EF51B8-BD7C-439E-B455-CE9B83D35C55}" type="presParOf" srcId="{5BA22A6B-BC8F-431A-A217-1A2A72737722}" destId="{BF859E94-0174-4C2D-9C60-AFF74FB0B27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3434FC-5C79-4D8C-B869-FF27A7DB5002}" type="doc">
      <dgm:prSet loTypeId="urn:microsoft.com/office/officeart/2005/8/layout/chevron1" loCatId="process" qsTypeId="urn:microsoft.com/office/officeart/2005/8/quickstyle/simple1" qsCatId="simple" csTypeId="urn:microsoft.com/office/officeart/2005/8/colors/colorful3" csCatId="colorful" phldr="1"/>
      <dgm:spPr/>
    </dgm:pt>
    <dgm:pt modelId="{D198E971-001D-4FC0-9BE9-C200E4B9834B}">
      <dgm:prSet phldrT="[Text]" custT="1"/>
      <dgm:spPr/>
      <dgm:t>
        <a:bodyPr/>
        <a:lstStyle/>
        <a:p>
          <a:r>
            <a:rPr lang="ro-RO" sz="1200" kern="1200" dirty="0"/>
            <a:t>Răspunde Obiectivului de Politică 1 - „</a:t>
          </a:r>
          <a:r>
            <a:rPr lang="it-IT" sz="1200" kern="1200" dirty="0">
              <a:solidFill>
                <a:prstClr val="white"/>
              </a:solidFill>
              <a:latin typeface="Trebuchet MS"/>
              <a:ea typeface="+mn-ea"/>
              <a:cs typeface="+mn-cs"/>
            </a:rPr>
            <a:t>O Europă mai competitivă și mai inteligentă, prin promovarea unei transformări economice inovatoare și inteligente și </a:t>
          </a:r>
          <a:r>
            <a:rPr lang="ro-RO" sz="1200" kern="1200" dirty="0">
              <a:solidFill>
                <a:prstClr val="white"/>
              </a:solidFill>
              <a:latin typeface="Trebuchet MS"/>
              <a:ea typeface="+mn-ea"/>
              <a:cs typeface="+mn-cs"/>
            </a:rPr>
            <a:t>a </a:t>
          </a:r>
          <a:r>
            <a:rPr lang="it-IT" sz="1200" kern="1200" dirty="0">
              <a:solidFill>
                <a:prstClr val="white"/>
              </a:solidFill>
              <a:latin typeface="Trebuchet MS"/>
              <a:ea typeface="+mn-ea"/>
              <a:cs typeface="+mn-cs"/>
            </a:rPr>
            <a:t>conectivit</a:t>
          </a:r>
          <a:r>
            <a:rPr lang="ro-RO" sz="1200" kern="1200" dirty="0">
              <a:solidFill>
                <a:prstClr val="white"/>
              </a:solidFill>
              <a:latin typeface="Trebuchet MS"/>
              <a:ea typeface="+mn-ea"/>
              <a:cs typeface="+mn-cs"/>
            </a:rPr>
            <a:t>ății</a:t>
          </a:r>
          <a:r>
            <a:rPr lang="it-IT" sz="1200" kern="1200" dirty="0">
              <a:solidFill>
                <a:prstClr val="white"/>
              </a:solidFill>
              <a:latin typeface="Trebuchet MS"/>
              <a:ea typeface="+mn-ea"/>
              <a:cs typeface="+mn-cs"/>
            </a:rPr>
            <a:t> TIC regional</a:t>
          </a:r>
          <a:r>
            <a:rPr lang="ro-RO" sz="1200" kern="1200" dirty="0">
              <a:solidFill>
                <a:prstClr val="white"/>
              </a:solidFill>
              <a:latin typeface="Trebuchet MS"/>
              <a:ea typeface="+mn-ea"/>
              <a:cs typeface="+mn-cs"/>
            </a:rPr>
            <a:t>e</a:t>
          </a:r>
          <a:r>
            <a:rPr lang="ro-RO" sz="1200" kern="1200" dirty="0"/>
            <a:t>”</a:t>
          </a:r>
          <a:endParaRPr lang="en-GB" sz="1200" kern="1200" dirty="0"/>
        </a:p>
      </dgm:t>
    </dgm:pt>
    <dgm:pt modelId="{1955915A-1892-4245-AFAE-58B67AC4C89D}" type="parTrans" cxnId="{190B21EB-4297-42C7-B814-3CAF7192F5F9}">
      <dgm:prSet/>
      <dgm:spPr/>
      <dgm:t>
        <a:bodyPr/>
        <a:lstStyle/>
        <a:p>
          <a:endParaRPr lang="en-GB" sz="1200"/>
        </a:p>
      </dgm:t>
    </dgm:pt>
    <dgm:pt modelId="{54C4E704-8872-46F0-9730-6432757A8172}" type="sibTrans" cxnId="{190B21EB-4297-42C7-B814-3CAF7192F5F9}">
      <dgm:prSet/>
      <dgm:spPr/>
      <dgm:t>
        <a:bodyPr/>
        <a:lstStyle/>
        <a:p>
          <a:endParaRPr lang="en-GB" sz="1200"/>
        </a:p>
      </dgm:t>
    </dgm:pt>
    <dgm:pt modelId="{391EE237-9D09-46ED-98BA-78852386D4E6}">
      <dgm:prSet phldrT="[Text]" custT="1"/>
      <dgm:spPr/>
      <dgm:t>
        <a:bodyPr/>
        <a:lstStyle/>
        <a:p>
          <a:r>
            <a:rPr lang="ro-RO" sz="1200" dirty="0"/>
            <a:t>Trebuie să fie corelată cu Strategia Regională de Specializare Inteligentă a Regiunii Sud-Est 2021-2027</a:t>
          </a:r>
          <a:endParaRPr lang="en-GB" sz="1200" dirty="0"/>
        </a:p>
      </dgm:t>
    </dgm:pt>
    <dgm:pt modelId="{D5E86E25-8EED-4C0A-8292-06CDD8F1FC0B}" type="parTrans" cxnId="{2224332A-4C4E-48CF-96E3-34E790EF9A75}">
      <dgm:prSet/>
      <dgm:spPr/>
      <dgm:t>
        <a:bodyPr/>
        <a:lstStyle/>
        <a:p>
          <a:endParaRPr lang="en-GB" sz="1200"/>
        </a:p>
      </dgm:t>
    </dgm:pt>
    <dgm:pt modelId="{9FDB3BD2-D5B0-4E4B-9D46-A80C3AE7875B}" type="sibTrans" cxnId="{2224332A-4C4E-48CF-96E3-34E790EF9A75}">
      <dgm:prSet/>
      <dgm:spPr/>
      <dgm:t>
        <a:bodyPr/>
        <a:lstStyle/>
        <a:p>
          <a:endParaRPr lang="en-GB" sz="1200"/>
        </a:p>
      </dgm:t>
    </dgm:pt>
    <dgm:pt modelId="{B29CD301-824C-4C95-AF83-0A4B1F0DA5CF}">
      <dgm:prSet phldrT="[Text]" custT="1"/>
      <dgm:spPr/>
      <dgm:t>
        <a:bodyPr/>
        <a:lstStyle/>
        <a:p>
          <a:r>
            <a:rPr lang="ro-RO" sz="1200" dirty="0"/>
            <a:t>Alocarea financiara orientativa pentru această prioritate este de aproximativ 360 de mil euro (FEDR+BS)</a:t>
          </a:r>
          <a:endParaRPr lang="en-GB" sz="1200" dirty="0"/>
        </a:p>
      </dgm:t>
    </dgm:pt>
    <dgm:pt modelId="{73363F5F-242C-42A7-B2D2-0C531CD7D0BB}" type="parTrans" cxnId="{D80CA7E0-AE0A-4A52-938E-0B7198506693}">
      <dgm:prSet/>
      <dgm:spPr/>
      <dgm:t>
        <a:bodyPr/>
        <a:lstStyle/>
        <a:p>
          <a:endParaRPr lang="en-GB" sz="1200"/>
        </a:p>
      </dgm:t>
    </dgm:pt>
    <dgm:pt modelId="{C15D373A-BEFD-4CE9-A753-DFB420289AF1}" type="sibTrans" cxnId="{D80CA7E0-AE0A-4A52-938E-0B7198506693}">
      <dgm:prSet/>
      <dgm:spPr/>
      <dgm:t>
        <a:bodyPr/>
        <a:lstStyle/>
        <a:p>
          <a:endParaRPr lang="en-GB" sz="1200"/>
        </a:p>
      </dgm:t>
    </dgm:pt>
    <dgm:pt modelId="{588BDD51-BCCF-4204-AD55-D53DE8DE8E49}" type="pres">
      <dgm:prSet presAssocID="{573434FC-5C79-4D8C-B869-FF27A7DB5002}" presName="Name0" presStyleCnt="0">
        <dgm:presLayoutVars>
          <dgm:dir/>
          <dgm:animLvl val="lvl"/>
          <dgm:resizeHandles val="exact"/>
        </dgm:presLayoutVars>
      </dgm:prSet>
      <dgm:spPr/>
    </dgm:pt>
    <dgm:pt modelId="{89E640B6-1D8B-4271-82B6-716BDB0BE64E}" type="pres">
      <dgm:prSet presAssocID="{D198E971-001D-4FC0-9BE9-C200E4B9834B}" presName="parTxOnly" presStyleLbl="node1" presStyleIdx="0" presStyleCnt="3">
        <dgm:presLayoutVars>
          <dgm:chMax val="0"/>
          <dgm:chPref val="0"/>
          <dgm:bulletEnabled val="1"/>
        </dgm:presLayoutVars>
      </dgm:prSet>
      <dgm:spPr/>
    </dgm:pt>
    <dgm:pt modelId="{6B0993FB-C795-4F77-B32D-01EB5D07B922}" type="pres">
      <dgm:prSet presAssocID="{54C4E704-8872-46F0-9730-6432757A8172}" presName="parTxOnlySpace" presStyleCnt="0"/>
      <dgm:spPr/>
    </dgm:pt>
    <dgm:pt modelId="{F833ADFB-8A41-4835-8BC3-1A2EDBF7C954}" type="pres">
      <dgm:prSet presAssocID="{391EE237-9D09-46ED-98BA-78852386D4E6}" presName="parTxOnly" presStyleLbl="node1" presStyleIdx="1" presStyleCnt="3">
        <dgm:presLayoutVars>
          <dgm:chMax val="0"/>
          <dgm:chPref val="0"/>
          <dgm:bulletEnabled val="1"/>
        </dgm:presLayoutVars>
      </dgm:prSet>
      <dgm:spPr/>
    </dgm:pt>
    <dgm:pt modelId="{5D3F23BA-4F91-4D28-AAB4-19E2E2696C81}" type="pres">
      <dgm:prSet presAssocID="{9FDB3BD2-D5B0-4E4B-9D46-A80C3AE7875B}" presName="parTxOnlySpace" presStyleCnt="0"/>
      <dgm:spPr/>
    </dgm:pt>
    <dgm:pt modelId="{7E4273DA-9C0A-4F5B-8C46-3003BD489695}" type="pres">
      <dgm:prSet presAssocID="{B29CD301-824C-4C95-AF83-0A4B1F0DA5CF}" presName="parTxOnly" presStyleLbl="node1" presStyleIdx="2" presStyleCnt="3">
        <dgm:presLayoutVars>
          <dgm:chMax val="0"/>
          <dgm:chPref val="0"/>
          <dgm:bulletEnabled val="1"/>
        </dgm:presLayoutVars>
      </dgm:prSet>
      <dgm:spPr/>
    </dgm:pt>
  </dgm:ptLst>
  <dgm:cxnLst>
    <dgm:cxn modelId="{2224332A-4C4E-48CF-96E3-34E790EF9A75}" srcId="{573434FC-5C79-4D8C-B869-FF27A7DB5002}" destId="{391EE237-9D09-46ED-98BA-78852386D4E6}" srcOrd="1" destOrd="0" parTransId="{D5E86E25-8EED-4C0A-8292-06CDD8F1FC0B}" sibTransId="{9FDB3BD2-D5B0-4E4B-9D46-A80C3AE7875B}"/>
    <dgm:cxn modelId="{7C094832-F674-4DA1-A571-03D3AC774017}" type="presOf" srcId="{D198E971-001D-4FC0-9BE9-C200E4B9834B}" destId="{89E640B6-1D8B-4271-82B6-716BDB0BE64E}" srcOrd="0" destOrd="0" presId="urn:microsoft.com/office/officeart/2005/8/layout/chevron1"/>
    <dgm:cxn modelId="{99EBE66C-94FF-4CA3-8D45-22B8BCC6DE5B}" type="presOf" srcId="{573434FC-5C79-4D8C-B869-FF27A7DB5002}" destId="{588BDD51-BCCF-4204-AD55-D53DE8DE8E49}" srcOrd="0" destOrd="0" presId="urn:microsoft.com/office/officeart/2005/8/layout/chevron1"/>
    <dgm:cxn modelId="{6864B976-718A-4B3F-B3AA-1C2F19D9A671}" type="presOf" srcId="{B29CD301-824C-4C95-AF83-0A4B1F0DA5CF}" destId="{7E4273DA-9C0A-4F5B-8C46-3003BD489695}" srcOrd="0" destOrd="0" presId="urn:microsoft.com/office/officeart/2005/8/layout/chevron1"/>
    <dgm:cxn modelId="{D80CA7E0-AE0A-4A52-938E-0B7198506693}" srcId="{573434FC-5C79-4D8C-B869-FF27A7DB5002}" destId="{B29CD301-824C-4C95-AF83-0A4B1F0DA5CF}" srcOrd="2" destOrd="0" parTransId="{73363F5F-242C-42A7-B2D2-0C531CD7D0BB}" sibTransId="{C15D373A-BEFD-4CE9-A753-DFB420289AF1}"/>
    <dgm:cxn modelId="{190B21EB-4297-42C7-B814-3CAF7192F5F9}" srcId="{573434FC-5C79-4D8C-B869-FF27A7DB5002}" destId="{D198E971-001D-4FC0-9BE9-C200E4B9834B}" srcOrd="0" destOrd="0" parTransId="{1955915A-1892-4245-AFAE-58B67AC4C89D}" sibTransId="{54C4E704-8872-46F0-9730-6432757A8172}"/>
    <dgm:cxn modelId="{D5123FF8-D274-40A5-B58E-0457478851B8}" type="presOf" srcId="{391EE237-9D09-46ED-98BA-78852386D4E6}" destId="{F833ADFB-8A41-4835-8BC3-1A2EDBF7C954}" srcOrd="0" destOrd="0" presId="urn:microsoft.com/office/officeart/2005/8/layout/chevron1"/>
    <dgm:cxn modelId="{18346869-205B-498B-96E0-58844F3F51FE}" type="presParOf" srcId="{588BDD51-BCCF-4204-AD55-D53DE8DE8E49}" destId="{89E640B6-1D8B-4271-82B6-716BDB0BE64E}" srcOrd="0" destOrd="0" presId="urn:microsoft.com/office/officeart/2005/8/layout/chevron1"/>
    <dgm:cxn modelId="{D47EDF8D-9870-418F-B5FE-AD0C9337AC77}" type="presParOf" srcId="{588BDD51-BCCF-4204-AD55-D53DE8DE8E49}" destId="{6B0993FB-C795-4F77-B32D-01EB5D07B922}" srcOrd="1" destOrd="0" presId="urn:microsoft.com/office/officeart/2005/8/layout/chevron1"/>
    <dgm:cxn modelId="{FA068994-FCDE-41A2-A8DB-677B3B7050A9}" type="presParOf" srcId="{588BDD51-BCCF-4204-AD55-D53DE8DE8E49}" destId="{F833ADFB-8A41-4835-8BC3-1A2EDBF7C954}" srcOrd="2" destOrd="0" presId="urn:microsoft.com/office/officeart/2005/8/layout/chevron1"/>
    <dgm:cxn modelId="{D2F4D2DB-18F2-44BE-A2B2-AF296FB7638A}" type="presParOf" srcId="{588BDD51-BCCF-4204-AD55-D53DE8DE8E49}" destId="{5D3F23BA-4F91-4D28-AAB4-19E2E2696C81}" srcOrd="3" destOrd="0" presId="urn:microsoft.com/office/officeart/2005/8/layout/chevron1"/>
    <dgm:cxn modelId="{0E487B23-ED2C-4672-A0F1-93FFA220CEA0}" type="presParOf" srcId="{588BDD51-BCCF-4204-AD55-D53DE8DE8E49}" destId="{7E4273DA-9C0A-4F5B-8C46-3003BD489695}"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9E082B-6F20-43F9-A34C-4CA3D515DC28}"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o-RO"/>
        </a:p>
      </dgm:t>
    </dgm:pt>
    <dgm:pt modelId="{ACB72774-8309-430C-A3E1-FC1EB524DA53}">
      <dgm:prSet custT="1"/>
      <dgm:spPr/>
      <dgm:t>
        <a:bodyPr/>
        <a:lstStyle/>
        <a:p>
          <a:r>
            <a:rPr lang="ro-RO" sz="2000" dirty="0">
              <a:solidFill>
                <a:schemeClr val="tx1"/>
              </a:solidFill>
            </a:rPr>
            <a:t>Această acțiune sprijină transformarea digitala a companiilor prin adoptarea tehnologiilor si instrumentelor digitale, pentru a atinge o intensitate digitală cât mai mare.</a:t>
          </a:r>
        </a:p>
      </dgm:t>
    </dgm:pt>
    <dgm:pt modelId="{3EDE8097-224A-487E-9F36-0C38249A0281}" type="parTrans" cxnId="{E9470CF4-9243-43CF-8AF7-381B831E1352}">
      <dgm:prSet/>
      <dgm:spPr/>
      <dgm:t>
        <a:bodyPr/>
        <a:lstStyle/>
        <a:p>
          <a:endParaRPr lang="ro-RO" sz="2000"/>
        </a:p>
      </dgm:t>
    </dgm:pt>
    <dgm:pt modelId="{47C66750-BB8A-44F3-BD5E-362EDA8FCDDF}" type="sibTrans" cxnId="{E9470CF4-9243-43CF-8AF7-381B831E1352}">
      <dgm:prSet/>
      <dgm:spPr/>
      <dgm:t>
        <a:bodyPr/>
        <a:lstStyle/>
        <a:p>
          <a:endParaRPr lang="ro-RO" sz="2000"/>
        </a:p>
      </dgm:t>
    </dgm:pt>
    <dgm:pt modelId="{92A8CA82-B3EF-4E28-9373-40D4F7B1A9EA}">
      <dgm:prSet custT="1"/>
      <dgm:spPr/>
      <dgm:t>
        <a:bodyPr/>
        <a:lstStyle/>
        <a:p>
          <a:r>
            <a:rPr lang="ro-RO" sz="2000" dirty="0">
              <a:solidFill>
                <a:schemeClr val="tx1"/>
              </a:solidFill>
            </a:rPr>
            <a:t>Finanțarea se va realiza prin intermediul unei scheme de minimis cu valoarea maximă alocată de 200.000 euro. </a:t>
          </a:r>
        </a:p>
      </dgm:t>
    </dgm:pt>
    <dgm:pt modelId="{DE340C71-757A-44AA-8A27-CE1737641E0E}" type="parTrans" cxnId="{FB1B4F9C-4CC7-4CF2-961B-8BA8C9835AD2}">
      <dgm:prSet/>
      <dgm:spPr/>
      <dgm:t>
        <a:bodyPr/>
        <a:lstStyle/>
        <a:p>
          <a:endParaRPr lang="ro-RO" sz="2000"/>
        </a:p>
      </dgm:t>
    </dgm:pt>
    <dgm:pt modelId="{06EF63A7-E64F-482F-A293-C06A70EE8E2B}" type="sibTrans" cxnId="{FB1B4F9C-4CC7-4CF2-961B-8BA8C9835AD2}">
      <dgm:prSet/>
      <dgm:spPr/>
      <dgm:t>
        <a:bodyPr/>
        <a:lstStyle/>
        <a:p>
          <a:endParaRPr lang="ro-RO" sz="2000"/>
        </a:p>
      </dgm:t>
    </dgm:pt>
    <dgm:pt modelId="{2E52761A-B062-447B-850F-D5F449787543}">
      <dgm:prSet custT="1"/>
      <dgm:spPr/>
      <dgm:t>
        <a:bodyPr/>
        <a:lstStyle/>
        <a:p>
          <a:r>
            <a:rPr lang="ro-RO" sz="2000" dirty="0">
              <a:solidFill>
                <a:schemeClr val="tx1"/>
              </a:solidFill>
            </a:rPr>
            <a:t>Vor fi finanțate atât IMM-uri din domeniul IT, cât și non IT.</a:t>
          </a:r>
        </a:p>
      </dgm:t>
    </dgm:pt>
    <dgm:pt modelId="{085A05E4-3F5A-47A7-96D8-D0B0193DD551}" type="parTrans" cxnId="{81179014-D7D8-4D6F-90AD-62D973BFF738}">
      <dgm:prSet/>
      <dgm:spPr/>
      <dgm:t>
        <a:bodyPr/>
        <a:lstStyle/>
        <a:p>
          <a:endParaRPr lang="ro-RO" sz="2000"/>
        </a:p>
      </dgm:t>
    </dgm:pt>
    <dgm:pt modelId="{F8D15879-A38F-404D-BF47-9CAA118B7CD3}" type="sibTrans" cxnId="{81179014-D7D8-4D6F-90AD-62D973BFF738}">
      <dgm:prSet/>
      <dgm:spPr/>
      <dgm:t>
        <a:bodyPr/>
        <a:lstStyle/>
        <a:p>
          <a:endParaRPr lang="ro-RO" sz="2000"/>
        </a:p>
      </dgm:t>
    </dgm:pt>
    <dgm:pt modelId="{60C07E4E-B559-40E2-8EBA-1B6E02AEE691}">
      <dgm:prSet custT="1"/>
      <dgm:spPr/>
      <dgm:t>
        <a:bodyPr/>
        <a:lstStyle/>
        <a:p>
          <a:r>
            <a:rPr lang="ro-RO" sz="2000">
              <a:solidFill>
                <a:schemeClr val="tx1"/>
              </a:solidFill>
            </a:rPr>
            <a:t>Se va acorda punctaj suplimentar pentru IMM-urile care colaboreaza cu un EDIH (Hub de inovare digitală european). </a:t>
          </a:r>
        </a:p>
      </dgm:t>
    </dgm:pt>
    <dgm:pt modelId="{106DEF1F-301A-440E-97BC-25A64AAEF451}" type="parTrans" cxnId="{1F72D0E1-92A4-4E87-A65C-778247980ED5}">
      <dgm:prSet/>
      <dgm:spPr/>
      <dgm:t>
        <a:bodyPr/>
        <a:lstStyle/>
        <a:p>
          <a:endParaRPr lang="ro-RO" sz="2000"/>
        </a:p>
      </dgm:t>
    </dgm:pt>
    <dgm:pt modelId="{CBD5987A-180B-4A68-8CE6-59B934644D57}" type="sibTrans" cxnId="{1F72D0E1-92A4-4E87-A65C-778247980ED5}">
      <dgm:prSet/>
      <dgm:spPr/>
      <dgm:t>
        <a:bodyPr/>
        <a:lstStyle/>
        <a:p>
          <a:endParaRPr lang="ro-RO" sz="2000"/>
        </a:p>
      </dgm:t>
    </dgm:pt>
    <dgm:pt modelId="{35534BA2-7169-4AA0-A50E-E682278A59DD}">
      <dgm:prSet custT="1"/>
      <dgm:spPr/>
      <dgm:t>
        <a:bodyPr/>
        <a:lstStyle/>
        <a:p>
          <a:r>
            <a:rPr lang="en-US" sz="2000">
              <a:solidFill>
                <a:schemeClr val="tx1"/>
              </a:solidFill>
            </a:rPr>
            <a:t>Perioada de durabilitate pentru IMM-uri este de 3 ani.</a:t>
          </a:r>
          <a:endParaRPr lang="ro-RO" sz="2000">
            <a:solidFill>
              <a:schemeClr val="tx1"/>
            </a:solidFill>
          </a:endParaRPr>
        </a:p>
      </dgm:t>
    </dgm:pt>
    <dgm:pt modelId="{5C17C49E-CF36-4409-ADCA-F1ABBAD85504}" type="parTrans" cxnId="{D7A1E57D-4751-455E-86A2-904AF25051A2}">
      <dgm:prSet/>
      <dgm:spPr/>
      <dgm:t>
        <a:bodyPr/>
        <a:lstStyle/>
        <a:p>
          <a:endParaRPr lang="ro-RO" sz="2000"/>
        </a:p>
      </dgm:t>
    </dgm:pt>
    <dgm:pt modelId="{8A32E27D-6632-491B-B8DC-06E1945E7D2C}" type="sibTrans" cxnId="{D7A1E57D-4751-455E-86A2-904AF25051A2}">
      <dgm:prSet/>
      <dgm:spPr/>
      <dgm:t>
        <a:bodyPr/>
        <a:lstStyle/>
        <a:p>
          <a:endParaRPr lang="ro-RO" sz="2000"/>
        </a:p>
      </dgm:t>
    </dgm:pt>
    <dgm:pt modelId="{5E39C5A5-BDE4-4309-80D1-BBACE624AF3D}">
      <dgm:prSet custT="1"/>
      <dgm:spPr/>
      <dgm:t>
        <a:bodyPr/>
        <a:lstStyle/>
        <a:p>
          <a:pPr>
            <a:buFont typeface="+mj-lt"/>
            <a:buAutoNum type="arabicParenBoth"/>
          </a:pPr>
          <a:r>
            <a:rPr lang="ro-RO" sz="2000" dirty="0">
              <a:solidFill>
                <a:schemeClr val="tx1"/>
              </a:solidFill>
            </a:rPr>
            <a:t>Intensitatea ajutorului care va fi acordat fiecărui beneficiar este de 90% din valoarea cheltuielilor eligibile, restul de 10% reprezentând cofinanțarea beneficiarului ce trebuie asigurată din surse proprii, surse ce exclud alte ajutoare publice.</a:t>
          </a:r>
        </a:p>
      </dgm:t>
    </dgm:pt>
    <dgm:pt modelId="{E6C9A101-5EFA-4F2E-8F9C-0A65B46F06A3}" type="parTrans" cxnId="{11407D63-567E-4828-9460-AD3AE3CD2127}">
      <dgm:prSet/>
      <dgm:spPr/>
      <dgm:t>
        <a:bodyPr/>
        <a:lstStyle/>
        <a:p>
          <a:endParaRPr lang="ro-RO" sz="2000"/>
        </a:p>
      </dgm:t>
    </dgm:pt>
    <dgm:pt modelId="{FF055BE6-80CB-4182-B99A-77B3B7060FB2}" type="sibTrans" cxnId="{11407D63-567E-4828-9460-AD3AE3CD2127}">
      <dgm:prSet/>
      <dgm:spPr/>
      <dgm:t>
        <a:bodyPr/>
        <a:lstStyle/>
        <a:p>
          <a:endParaRPr lang="ro-RO" sz="2000"/>
        </a:p>
      </dgm:t>
    </dgm:pt>
    <dgm:pt modelId="{463A3C19-2754-4571-9CBD-AF072C3F4F52}">
      <dgm:prSet custT="1"/>
      <dgm:spPr>
        <a:solidFill>
          <a:srgbClr val="087D7C">
            <a:hueOff val="-1524662"/>
            <a:satOff val="-19216"/>
            <a:lumOff val="13024"/>
            <a:alphaOff val="0"/>
          </a:srgbClr>
        </a:solidFill>
        <a:ln w="15875" cap="flat" cmpd="sng" algn="ctr">
          <a:solidFill>
            <a:prstClr val="white">
              <a:hueOff val="0"/>
              <a:satOff val="0"/>
              <a:lumOff val="0"/>
              <a:alphaOff val="0"/>
            </a:prstClr>
          </a:solidFill>
          <a:prstDash val="solid"/>
        </a:ln>
        <a:effectLst/>
      </dgm:spPr>
      <dgm:t>
        <a:bodyPr spcFirstLastPara="0" vert="horz" wrap="square" lIns="87630" tIns="87630" rIns="87630" bIns="87630" numCol="1" spcCol="1270" anchor="ctr" anchorCtr="0"/>
        <a:lstStyle/>
        <a:p>
          <a:r>
            <a:rPr lang="ro-RO" sz="2000" kern="1200" dirty="0">
              <a:solidFill>
                <a:schemeClr val="tx1"/>
              </a:solidFill>
              <a:latin typeface="+mn-lt"/>
            </a:rPr>
            <a:t>Proiectul este </a:t>
          </a:r>
          <a:r>
            <a:rPr lang="ro-RO" sz="2000" kern="1200" dirty="0">
              <a:solidFill>
                <a:prstClr val="black"/>
              </a:solidFill>
              <a:latin typeface="+mn-lt"/>
              <a:ea typeface="+mn-ea"/>
              <a:cs typeface="+mn-cs"/>
            </a:rPr>
            <a:t>implementat</a:t>
          </a:r>
          <a:r>
            <a:rPr lang="ro-RO" sz="2000" kern="1200" dirty="0">
              <a:solidFill>
                <a:schemeClr val="tx1"/>
              </a:solidFill>
              <a:latin typeface="+mn-lt"/>
            </a:rPr>
            <a:t> în Regiunea de Dezvoltare Sud-Est (sediul social/ punct de lucru înregistrat fiscal) în mediul urban și rural.</a:t>
          </a:r>
        </a:p>
      </dgm:t>
    </dgm:pt>
    <dgm:pt modelId="{1BE3333A-95D9-43EE-AD42-9E4601691B84}" type="parTrans" cxnId="{0C76AA04-61FA-4FEB-A87A-E1DDB7E4ECE7}">
      <dgm:prSet/>
      <dgm:spPr/>
      <dgm:t>
        <a:bodyPr/>
        <a:lstStyle/>
        <a:p>
          <a:endParaRPr lang="ro-RO" sz="2000"/>
        </a:p>
      </dgm:t>
    </dgm:pt>
    <dgm:pt modelId="{7CE05631-011C-49F1-AA19-F341B09AFAF6}" type="sibTrans" cxnId="{0C76AA04-61FA-4FEB-A87A-E1DDB7E4ECE7}">
      <dgm:prSet/>
      <dgm:spPr/>
      <dgm:t>
        <a:bodyPr/>
        <a:lstStyle/>
        <a:p>
          <a:endParaRPr lang="ro-RO" sz="2000"/>
        </a:p>
      </dgm:t>
    </dgm:pt>
    <dgm:pt modelId="{DBFFAF86-043F-4C6D-82B1-8104E036E8AB}">
      <dgm:prSet custT="1"/>
      <dgm:spPr/>
      <dgm:t>
        <a:bodyPr/>
        <a:lstStyle/>
        <a:p>
          <a:r>
            <a:rPr lang="en-US" sz="2000" dirty="0" err="1">
              <a:solidFill>
                <a:schemeClr val="tx1"/>
              </a:solidFill>
              <a:effectLst/>
              <a:latin typeface="+mn-lt"/>
              <a:ea typeface="Times New Roman" panose="02020603050405020304" pitchFamily="18" charset="0"/>
            </a:rPr>
            <a:t>În</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urma</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implementării</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proiectului</a:t>
          </a:r>
          <a:r>
            <a:rPr lang="en-US" sz="2000" dirty="0">
              <a:solidFill>
                <a:schemeClr val="tx1"/>
              </a:solidFill>
              <a:effectLst/>
              <a:latin typeface="+mn-lt"/>
              <a:ea typeface="Times New Roman" panose="02020603050405020304" pitchFamily="18" charset="0"/>
            </a:rPr>
            <a:t>, IMM-</a:t>
          </a:r>
          <a:r>
            <a:rPr lang="en-US" sz="2000" dirty="0" err="1">
              <a:solidFill>
                <a:schemeClr val="tx1"/>
              </a:solidFill>
              <a:effectLst/>
              <a:latin typeface="+mn-lt"/>
              <a:ea typeface="Times New Roman" panose="02020603050405020304" pitchFamily="18" charset="0"/>
            </a:rPr>
            <a:t>ul</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va</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trebui</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să</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atingă</a:t>
          </a:r>
          <a:r>
            <a:rPr lang="en-US" sz="2000" dirty="0">
              <a:solidFill>
                <a:schemeClr val="tx1"/>
              </a:solidFill>
              <a:effectLst/>
              <a:latin typeface="+mn-lt"/>
              <a:ea typeface="Times New Roman" panose="02020603050405020304" pitchFamily="18" charset="0"/>
            </a:rPr>
            <a:t> un </a:t>
          </a:r>
          <a:r>
            <a:rPr lang="en-US" sz="2000" dirty="0" err="1">
              <a:solidFill>
                <a:schemeClr val="tx1"/>
              </a:solidFill>
              <a:effectLst/>
              <a:latin typeface="+mn-lt"/>
              <a:ea typeface="Times New Roman" panose="02020603050405020304" pitchFamily="18" charset="0"/>
            </a:rPr>
            <a:t>nivel</a:t>
          </a:r>
          <a:r>
            <a:rPr lang="en-US" sz="2000" dirty="0">
              <a:solidFill>
                <a:schemeClr val="tx1"/>
              </a:solidFill>
              <a:effectLst/>
              <a:latin typeface="+mn-lt"/>
              <a:ea typeface="Times New Roman" panose="02020603050405020304" pitchFamily="18" charset="0"/>
            </a:rPr>
            <a:t> de </a:t>
          </a:r>
          <a:r>
            <a:rPr lang="en-US" sz="2000" dirty="0" err="1">
              <a:solidFill>
                <a:schemeClr val="tx1"/>
              </a:solidFill>
              <a:effectLst/>
              <a:latin typeface="+mn-lt"/>
              <a:ea typeface="Times New Roman" panose="02020603050405020304" pitchFamily="18" charset="0"/>
            </a:rPr>
            <a:t>intensitate</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digitală</a:t>
          </a:r>
          <a:r>
            <a:rPr lang="en-US" sz="2000" dirty="0">
              <a:solidFill>
                <a:schemeClr val="tx1"/>
              </a:solidFill>
              <a:effectLst/>
              <a:latin typeface="+mn-lt"/>
              <a:ea typeface="Times New Roman" panose="02020603050405020304" pitchFamily="18" charset="0"/>
            </a:rPr>
            <a:t> mare, </a:t>
          </a:r>
          <a:r>
            <a:rPr lang="en-US" sz="2000" dirty="0" err="1">
              <a:solidFill>
                <a:schemeClr val="tx1"/>
              </a:solidFill>
              <a:effectLst/>
              <a:latin typeface="+mn-lt"/>
              <a:ea typeface="Times New Roman" panose="02020603050405020304" pitchFamily="18" charset="0"/>
            </a:rPr>
            <a:t>prin</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utilizarea</a:t>
          </a:r>
          <a:r>
            <a:rPr lang="en-US" sz="2000" dirty="0">
              <a:solidFill>
                <a:schemeClr val="tx1"/>
              </a:solidFill>
              <a:effectLst/>
              <a:latin typeface="+mn-lt"/>
              <a:ea typeface="Times New Roman" panose="02020603050405020304" pitchFamily="18" charset="0"/>
            </a:rPr>
            <a:t> a </a:t>
          </a:r>
          <a:r>
            <a:rPr lang="en-US" sz="2000" dirty="0" err="1">
              <a:solidFill>
                <a:schemeClr val="tx1"/>
              </a:solidFill>
              <a:effectLst/>
              <a:latin typeface="+mn-lt"/>
              <a:ea typeface="Times New Roman" panose="02020603050405020304" pitchFamily="18" charset="0"/>
            </a:rPr>
            <a:t>cel</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puțin</a:t>
          </a:r>
          <a:r>
            <a:rPr lang="en-US" sz="2000" dirty="0">
              <a:solidFill>
                <a:schemeClr val="tx1"/>
              </a:solidFill>
              <a:effectLst/>
              <a:latin typeface="+mn-lt"/>
              <a:ea typeface="Times New Roman" panose="02020603050405020304" pitchFamily="18" charset="0"/>
            </a:rPr>
            <a:t> 7 din </a:t>
          </a:r>
          <a:r>
            <a:rPr lang="en-US" sz="2000" dirty="0" err="1">
              <a:solidFill>
                <a:schemeClr val="tx1"/>
              </a:solidFill>
              <a:effectLst/>
              <a:latin typeface="+mn-lt"/>
              <a:ea typeface="Times New Roman" panose="02020603050405020304" pitchFamily="18" charset="0"/>
            </a:rPr>
            <a:t>cele</a:t>
          </a:r>
          <a:r>
            <a:rPr lang="en-US" sz="2000" dirty="0">
              <a:solidFill>
                <a:schemeClr val="tx1"/>
              </a:solidFill>
              <a:effectLst/>
              <a:latin typeface="+mn-lt"/>
              <a:ea typeface="Times New Roman" panose="02020603050405020304" pitchFamily="18" charset="0"/>
            </a:rPr>
            <a:t> 12 </a:t>
          </a:r>
          <a:r>
            <a:rPr lang="en-US" sz="2000" dirty="0" err="1">
              <a:solidFill>
                <a:schemeClr val="tx1"/>
              </a:solidFill>
              <a:effectLst/>
              <a:latin typeface="+mn-lt"/>
              <a:ea typeface="Times New Roman" panose="02020603050405020304" pitchFamily="18" charset="0"/>
            </a:rPr>
            <a:t>tehnologii</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digitale</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precizate</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în</a:t>
          </a:r>
          <a:r>
            <a:rPr lang="en-US" sz="2000" dirty="0">
              <a:solidFill>
                <a:schemeClr val="tx1"/>
              </a:solidFill>
              <a:effectLst/>
              <a:latin typeface="+mn-lt"/>
              <a:ea typeface="Times New Roman" panose="02020603050405020304" pitchFamily="18" charset="0"/>
            </a:rPr>
            <a:t> </a:t>
          </a:r>
          <a:r>
            <a:rPr lang="en-US" sz="2000" dirty="0" err="1">
              <a:solidFill>
                <a:schemeClr val="tx1"/>
              </a:solidFill>
              <a:effectLst/>
              <a:latin typeface="+mn-lt"/>
              <a:ea typeface="Times New Roman" panose="02020603050405020304" pitchFamily="18" charset="0"/>
            </a:rPr>
            <a:t>Raportul</a:t>
          </a:r>
          <a:r>
            <a:rPr lang="en-US" sz="2000" dirty="0">
              <a:solidFill>
                <a:schemeClr val="tx1"/>
              </a:solidFill>
              <a:effectLst/>
              <a:latin typeface="+mn-lt"/>
              <a:ea typeface="Times New Roman" panose="02020603050405020304" pitchFamily="18" charset="0"/>
            </a:rPr>
            <a:t> DESI.</a:t>
          </a:r>
          <a:endParaRPr lang="ro-RO" sz="2000" dirty="0">
            <a:solidFill>
              <a:schemeClr val="tx1"/>
            </a:solidFill>
            <a:latin typeface="+mn-lt"/>
          </a:endParaRPr>
        </a:p>
      </dgm:t>
    </dgm:pt>
    <dgm:pt modelId="{87DC71F6-C608-4C88-B50D-80B4341ED063}" type="parTrans" cxnId="{7702EC4E-9149-42F7-B92F-85958DD6EA77}">
      <dgm:prSet/>
      <dgm:spPr/>
      <dgm:t>
        <a:bodyPr/>
        <a:lstStyle/>
        <a:p>
          <a:endParaRPr lang="ro-RO" sz="2000"/>
        </a:p>
      </dgm:t>
    </dgm:pt>
    <dgm:pt modelId="{BBC7A9CC-5FDE-4C45-92D4-C27D0AA342F8}" type="sibTrans" cxnId="{7702EC4E-9149-42F7-B92F-85958DD6EA77}">
      <dgm:prSet/>
      <dgm:spPr/>
      <dgm:t>
        <a:bodyPr/>
        <a:lstStyle/>
        <a:p>
          <a:endParaRPr lang="ro-RO" sz="2000"/>
        </a:p>
      </dgm:t>
    </dgm:pt>
    <dgm:pt modelId="{75AF440F-8056-425A-AE2A-0A9658ABF8FD}" type="pres">
      <dgm:prSet presAssocID="{A09E082B-6F20-43F9-A34C-4CA3D515DC28}" presName="linear" presStyleCnt="0">
        <dgm:presLayoutVars>
          <dgm:animLvl val="lvl"/>
          <dgm:resizeHandles val="exact"/>
        </dgm:presLayoutVars>
      </dgm:prSet>
      <dgm:spPr/>
    </dgm:pt>
    <dgm:pt modelId="{FD6D1464-5006-4C6D-9224-E80C4E2FA869}" type="pres">
      <dgm:prSet presAssocID="{ACB72774-8309-430C-A3E1-FC1EB524DA53}" presName="parentText" presStyleLbl="node1" presStyleIdx="0" presStyleCnt="8">
        <dgm:presLayoutVars>
          <dgm:chMax val="0"/>
          <dgm:bulletEnabled val="1"/>
        </dgm:presLayoutVars>
      </dgm:prSet>
      <dgm:spPr/>
    </dgm:pt>
    <dgm:pt modelId="{69F5A37A-3FA6-4274-8845-4EE43328D3FB}" type="pres">
      <dgm:prSet presAssocID="{47C66750-BB8A-44F3-BD5E-362EDA8FCDDF}" presName="spacer" presStyleCnt="0"/>
      <dgm:spPr/>
    </dgm:pt>
    <dgm:pt modelId="{838EC76B-397E-4704-B123-A6CDBB290EA2}" type="pres">
      <dgm:prSet presAssocID="{92A8CA82-B3EF-4E28-9373-40D4F7B1A9EA}" presName="parentText" presStyleLbl="node1" presStyleIdx="1" presStyleCnt="8">
        <dgm:presLayoutVars>
          <dgm:chMax val="0"/>
          <dgm:bulletEnabled val="1"/>
        </dgm:presLayoutVars>
      </dgm:prSet>
      <dgm:spPr/>
    </dgm:pt>
    <dgm:pt modelId="{FEBB0FDB-6193-4FF5-9BA3-DA61E87EBE26}" type="pres">
      <dgm:prSet presAssocID="{06EF63A7-E64F-482F-A293-C06A70EE8E2B}" presName="spacer" presStyleCnt="0"/>
      <dgm:spPr/>
    </dgm:pt>
    <dgm:pt modelId="{75336FDD-615C-47D5-BD3A-B9D264C9318F}" type="pres">
      <dgm:prSet presAssocID="{5E39C5A5-BDE4-4309-80D1-BBACE624AF3D}" presName="parentText" presStyleLbl="node1" presStyleIdx="2" presStyleCnt="8">
        <dgm:presLayoutVars>
          <dgm:chMax val="0"/>
          <dgm:bulletEnabled val="1"/>
        </dgm:presLayoutVars>
      </dgm:prSet>
      <dgm:spPr/>
    </dgm:pt>
    <dgm:pt modelId="{A7BE3691-B2AD-4A85-9C55-A8A4F4AEAA6A}" type="pres">
      <dgm:prSet presAssocID="{FF055BE6-80CB-4182-B99A-77B3B7060FB2}" presName="spacer" presStyleCnt="0"/>
      <dgm:spPr/>
    </dgm:pt>
    <dgm:pt modelId="{78F8638F-86C7-493A-9EB1-E803E6F72860}" type="pres">
      <dgm:prSet presAssocID="{DBFFAF86-043F-4C6D-82B1-8104E036E8AB}" presName="parentText" presStyleLbl="node1" presStyleIdx="3" presStyleCnt="8" custLinFactNeighborX="-442" custLinFactNeighborY="-21946">
        <dgm:presLayoutVars>
          <dgm:chMax val="0"/>
          <dgm:bulletEnabled val="1"/>
        </dgm:presLayoutVars>
      </dgm:prSet>
      <dgm:spPr/>
    </dgm:pt>
    <dgm:pt modelId="{DCF52A35-21F7-4181-8FD6-80F2B2C85C52}" type="pres">
      <dgm:prSet presAssocID="{BBC7A9CC-5FDE-4C45-92D4-C27D0AA342F8}" presName="spacer" presStyleCnt="0"/>
      <dgm:spPr/>
    </dgm:pt>
    <dgm:pt modelId="{1CF29B27-D9BD-4C66-BA71-3074472A7EA8}" type="pres">
      <dgm:prSet presAssocID="{463A3C19-2754-4571-9CBD-AF072C3F4F52}" presName="parentText" presStyleLbl="node1" presStyleIdx="4" presStyleCnt="8">
        <dgm:presLayoutVars>
          <dgm:chMax val="0"/>
          <dgm:bulletEnabled val="1"/>
        </dgm:presLayoutVars>
      </dgm:prSet>
      <dgm:spPr>
        <a:xfrm>
          <a:off x="0" y="4784164"/>
          <a:ext cx="17221200" cy="941850"/>
        </a:xfrm>
        <a:prstGeom prst="roundRect">
          <a:avLst/>
        </a:prstGeom>
      </dgm:spPr>
    </dgm:pt>
    <dgm:pt modelId="{A0D307FF-8765-468A-B5FF-374E3B708E05}" type="pres">
      <dgm:prSet presAssocID="{7CE05631-011C-49F1-AA19-F341B09AFAF6}" presName="spacer" presStyleCnt="0"/>
      <dgm:spPr/>
    </dgm:pt>
    <dgm:pt modelId="{981A7175-FBDB-432D-A7DD-DB5793D2136E}" type="pres">
      <dgm:prSet presAssocID="{2E52761A-B062-447B-850F-D5F449787543}" presName="parentText" presStyleLbl="node1" presStyleIdx="5" presStyleCnt="8">
        <dgm:presLayoutVars>
          <dgm:chMax val="0"/>
          <dgm:bulletEnabled val="1"/>
        </dgm:presLayoutVars>
      </dgm:prSet>
      <dgm:spPr/>
    </dgm:pt>
    <dgm:pt modelId="{5E0ADA72-5D01-415A-80AC-417D4D43C3E7}" type="pres">
      <dgm:prSet presAssocID="{F8D15879-A38F-404D-BF47-9CAA118B7CD3}" presName="spacer" presStyleCnt="0"/>
      <dgm:spPr/>
    </dgm:pt>
    <dgm:pt modelId="{9EB3F350-E098-412D-8259-DD05B2F7A708}" type="pres">
      <dgm:prSet presAssocID="{60C07E4E-B559-40E2-8EBA-1B6E02AEE691}" presName="parentText" presStyleLbl="node1" presStyleIdx="6" presStyleCnt="8">
        <dgm:presLayoutVars>
          <dgm:chMax val="0"/>
          <dgm:bulletEnabled val="1"/>
        </dgm:presLayoutVars>
      </dgm:prSet>
      <dgm:spPr/>
    </dgm:pt>
    <dgm:pt modelId="{7D639DAC-EBAE-4711-8A7E-D5E9D974A5A7}" type="pres">
      <dgm:prSet presAssocID="{CBD5987A-180B-4A68-8CE6-59B934644D57}" presName="spacer" presStyleCnt="0"/>
      <dgm:spPr/>
    </dgm:pt>
    <dgm:pt modelId="{A1C735E6-F531-4CF1-8A64-386F1894F405}" type="pres">
      <dgm:prSet presAssocID="{35534BA2-7169-4AA0-A50E-E682278A59DD}" presName="parentText" presStyleLbl="node1" presStyleIdx="7" presStyleCnt="8">
        <dgm:presLayoutVars>
          <dgm:chMax val="0"/>
          <dgm:bulletEnabled val="1"/>
        </dgm:presLayoutVars>
      </dgm:prSet>
      <dgm:spPr/>
    </dgm:pt>
  </dgm:ptLst>
  <dgm:cxnLst>
    <dgm:cxn modelId="{0C76AA04-61FA-4FEB-A87A-E1DDB7E4ECE7}" srcId="{A09E082B-6F20-43F9-A34C-4CA3D515DC28}" destId="{463A3C19-2754-4571-9CBD-AF072C3F4F52}" srcOrd="4" destOrd="0" parTransId="{1BE3333A-95D9-43EE-AD42-9E4601691B84}" sibTransId="{7CE05631-011C-49F1-AA19-F341B09AFAF6}"/>
    <dgm:cxn modelId="{81179014-D7D8-4D6F-90AD-62D973BFF738}" srcId="{A09E082B-6F20-43F9-A34C-4CA3D515DC28}" destId="{2E52761A-B062-447B-850F-D5F449787543}" srcOrd="5" destOrd="0" parTransId="{085A05E4-3F5A-47A7-96D8-D0B0193DD551}" sibTransId="{F8D15879-A38F-404D-BF47-9CAA118B7CD3}"/>
    <dgm:cxn modelId="{5BB5ED5F-F8F3-4B02-BB76-FE59FB1E6947}" type="presOf" srcId="{60C07E4E-B559-40E2-8EBA-1B6E02AEE691}" destId="{9EB3F350-E098-412D-8259-DD05B2F7A708}" srcOrd="0" destOrd="0" presId="urn:microsoft.com/office/officeart/2005/8/layout/vList2"/>
    <dgm:cxn modelId="{11407D63-567E-4828-9460-AD3AE3CD2127}" srcId="{A09E082B-6F20-43F9-A34C-4CA3D515DC28}" destId="{5E39C5A5-BDE4-4309-80D1-BBACE624AF3D}" srcOrd="2" destOrd="0" parTransId="{E6C9A101-5EFA-4F2E-8F9C-0A65B46F06A3}" sibTransId="{FF055BE6-80CB-4182-B99A-77B3B7060FB2}"/>
    <dgm:cxn modelId="{48B35644-2516-4585-9EDA-30B70CEBA6C4}" type="presOf" srcId="{ACB72774-8309-430C-A3E1-FC1EB524DA53}" destId="{FD6D1464-5006-4C6D-9224-E80C4E2FA869}" srcOrd="0" destOrd="0" presId="urn:microsoft.com/office/officeart/2005/8/layout/vList2"/>
    <dgm:cxn modelId="{7702EC4E-9149-42F7-B92F-85958DD6EA77}" srcId="{A09E082B-6F20-43F9-A34C-4CA3D515DC28}" destId="{DBFFAF86-043F-4C6D-82B1-8104E036E8AB}" srcOrd="3" destOrd="0" parTransId="{87DC71F6-C608-4C88-B50D-80B4341ED063}" sibTransId="{BBC7A9CC-5FDE-4C45-92D4-C27D0AA342F8}"/>
    <dgm:cxn modelId="{9A6FD050-1468-454C-9846-5DD719CEBD65}" type="presOf" srcId="{463A3C19-2754-4571-9CBD-AF072C3F4F52}" destId="{1CF29B27-D9BD-4C66-BA71-3074472A7EA8}" srcOrd="0" destOrd="0" presId="urn:microsoft.com/office/officeart/2005/8/layout/vList2"/>
    <dgm:cxn modelId="{4093F971-E490-476F-A63C-A6E5CB14D17B}" type="presOf" srcId="{2E52761A-B062-447B-850F-D5F449787543}" destId="{981A7175-FBDB-432D-A7DD-DB5793D2136E}" srcOrd="0" destOrd="0" presId="urn:microsoft.com/office/officeart/2005/8/layout/vList2"/>
    <dgm:cxn modelId="{2A77C879-7CC7-4BC3-94E0-37CC91910562}" type="presOf" srcId="{A09E082B-6F20-43F9-A34C-4CA3D515DC28}" destId="{75AF440F-8056-425A-AE2A-0A9658ABF8FD}" srcOrd="0" destOrd="0" presId="urn:microsoft.com/office/officeart/2005/8/layout/vList2"/>
    <dgm:cxn modelId="{1227D97C-DB86-41E0-8D9A-0632A58B58A6}" type="presOf" srcId="{5E39C5A5-BDE4-4309-80D1-BBACE624AF3D}" destId="{75336FDD-615C-47D5-BD3A-B9D264C9318F}" srcOrd="0" destOrd="0" presId="urn:microsoft.com/office/officeart/2005/8/layout/vList2"/>
    <dgm:cxn modelId="{D7A1E57D-4751-455E-86A2-904AF25051A2}" srcId="{A09E082B-6F20-43F9-A34C-4CA3D515DC28}" destId="{35534BA2-7169-4AA0-A50E-E682278A59DD}" srcOrd="7" destOrd="0" parTransId="{5C17C49E-CF36-4409-ADCA-F1ABBAD85504}" sibTransId="{8A32E27D-6632-491B-B8DC-06E1945E7D2C}"/>
    <dgm:cxn modelId="{FB1B4F9C-4CC7-4CF2-961B-8BA8C9835AD2}" srcId="{A09E082B-6F20-43F9-A34C-4CA3D515DC28}" destId="{92A8CA82-B3EF-4E28-9373-40D4F7B1A9EA}" srcOrd="1" destOrd="0" parTransId="{DE340C71-757A-44AA-8A27-CE1737641E0E}" sibTransId="{06EF63A7-E64F-482F-A293-C06A70EE8E2B}"/>
    <dgm:cxn modelId="{0AB015AF-DBCE-478E-8E8D-CA186353025C}" type="presOf" srcId="{DBFFAF86-043F-4C6D-82B1-8104E036E8AB}" destId="{78F8638F-86C7-493A-9EB1-E803E6F72860}" srcOrd="0" destOrd="0" presId="urn:microsoft.com/office/officeart/2005/8/layout/vList2"/>
    <dgm:cxn modelId="{45ED00D1-455C-4BED-9662-939764CC3DB1}" type="presOf" srcId="{35534BA2-7169-4AA0-A50E-E682278A59DD}" destId="{A1C735E6-F531-4CF1-8A64-386F1894F405}" srcOrd="0" destOrd="0" presId="urn:microsoft.com/office/officeart/2005/8/layout/vList2"/>
    <dgm:cxn modelId="{1F72D0E1-92A4-4E87-A65C-778247980ED5}" srcId="{A09E082B-6F20-43F9-A34C-4CA3D515DC28}" destId="{60C07E4E-B559-40E2-8EBA-1B6E02AEE691}" srcOrd="6" destOrd="0" parTransId="{106DEF1F-301A-440E-97BC-25A64AAEF451}" sibTransId="{CBD5987A-180B-4A68-8CE6-59B934644D57}"/>
    <dgm:cxn modelId="{E9470CF4-9243-43CF-8AF7-381B831E1352}" srcId="{A09E082B-6F20-43F9-A34C-4CA3D515DC28}" destId="{ACB72774-8309-430C-A3E1-FC1EB524DA53}" srcOrd="0" destOrd="0" parTransId="{3EDE8097-224A-487E-9F36-0C38249A0281}" sibTransId="{47C66750-BB8A-44F3-BD5E-362EDA8FCDDF}"/>
    <dgm:cxn modelId="{1C002BFE-AF17-44A4-9880-07F82D565ACD}" type="presOf" srcId="{92A8CA82-B3EF-4E28-9373-40D4F7B1A9EA}" destId="{838EC76B-397E-4704-B123-A6CDBB290EA2}" srcOrd="0" destOrd="0" presId="urn:microsoft.com/office/officeart/2005/8/layout/vList2"/>
    <dgm:cxn modelId="{E3234675-EB54-475C-8390-556680EF3291}" type="presParOf" srcId="{75AF440F-8056-425A-AE2A-0A9658ABF8FD}" destId="{FD6D1464-5006-4C6D-9224-E80C4E2FA869}" srcOrd="0" destOrd="0" presId="urn:microsoft.com/office/officeart/2005/8/layout/vList2"/>
    <dgm:cxn modelId="{E7DEFFED-B9DB-435D-9EF8-ABFC9D4B52AF}" type="presParOf" srcId="{75AF440F-8056-425A-AE2A-0A9658ABF8FD}" destId="{69F5A37A-3FA6-4274-8845-4EE43328D3FB}" srcOrd="1" destOrd="0" presId="urn:microsoft.com/office/officeart/2005/8/layout/vList2"/>
    <dgm:cxn modelId="{FE9DDE87-2419-42B5-B133-C76B1BF6B9BB}" type="presParOf" srcId="{75AF440F-8056-425A-AE2A-0A9658ABF8FD}" destId="{838EC76B-397E-4704-B123-A6CDBB290EA2}" srcOrd="2" destOrd="0" presId="urn:microsoft.com/office/officeart/2005/8/layout/vList2"/>
    <dgm:cxn modelId="{E58E93F4-F090-4752-9919-4992767CC7F0}" type="presParOf" srcId="{75AF440F-8056-425A-AE2A-0A9658ABF8FD}" destId="{FEBB0FDB-6193-4FF5-9BA3-DA61E87EBE26}" srcOrd="3" destOrd="0" presId="urn:microsoft.com/office/officeart/2005/8/layout/vList2"/>
    <dgm:cxn modelId="{576D4932-E023-4759-BEC9-E082811FB9E2}" type="presParOf" srcId="{75AF440F-8056-425A-AE2A-0A9658ABF8FD}" destId="{75336FDD-615C-47D5-BD3A-B9D264C9318F}" srcOrd="4" destOrd="0" presId="urn:microsoft.com/office/officeart/2005/8/layout/vList2"/>
    <dgm:cxn modelId="{E2487285-62D7-4F63-92F2-E672D5DF438E}" type="presParOf" srcId="{75AF440F-8056-425A-AE2A-0A9658ABF8FD}" destId="{A7BE3691-B2AD-4A85-9C55-A8A4F4AEAA6A}" srcOrd="5" destOrd="0" presId="urn:microsoft.com/office/officeart/2005/8/layout/vList2"/>
    <dgm:cxn modelId="{06A53B73-F648-4B52-8373-9E29215638AD}" type="presParOf" srcId="{75AF440F-8056-425A-AE2A-0A9658ABF8FD}" destId="{78F8638F-86C7-493A-9EB1-E803E6F72860}" srcOrd="6" destOrd="0" presId="urn:microsoft.com/office/officeart/2005/8/layout/vList2"/>
    <dgm:cxn modelId="{8C0F0FBE-339A-43B8-99AE-E195BB454549}" type="presParOf" srcId="{75AF440F-8056-425A-AE2A-0A9658ABF8FD}" destId="{DCF52A35-21F7-4181-8FD6-80F2B2C85C52}" srcOrd="7" destOrd="0" presId="urn:microsoft.com/office/officeart/2005/8/layout/vList2"/>
    <dgm:cxn modelId="{45034703-17F9-4951-961A-0453B60EA335}" type="presParOf" srcId="{75AF440F-8056-425A-AE2A-0A9658ABF8FD}" destId="{1CF29B27-D9BD-4C66-BA71-3074472A7EA8}" srcOrd="8" destOrd="0" presId="urn:microsoft.com/office/officeart/2005/8/layout/vList2"/>
    <dgm:cxn modelId="{38011452-F41B-42D4-A194-E8566911276D}" type="presParOf" srcId="{75AF440F-8056-425A-AE2A-0A9658ABF8FD}" destId="{A0D307FF-8765-468A-B5FF-374E3B708E05}" srcOrd="9" destOrd="0" presId="urn:microsoft.com/office/officeart/2005/8/layout/vList2"/>
    <dgm:cxn modelId="{1132A888-55E0-4DCE-BCD9-14BAB290396C}" type="presParOf" srcId="{75AF440F-8056-425A-AE2A-0A9658ABF8FD}" destId="{981A7175-FBDB-432D-A7DD-DB5793D2136E}" srcOrd="10" destOrd="0" presId="urn:microsoft.com/office/officeart/2005/8/layout/vList2"/>
    <dgm:cxn modelId="{A01CACD8-B85A-4763-AC13-A26D5568EE0E}" type="presParOf" srcId="{75AF440F-8056-425A-AE2A-0A9658ABF8FD}" destId="{5E0ADA72-5D01-415A-80AC-417D4D43C3E7}" srcOrd="11" destOrd="0" presId="urn:microsoft.com/office/officeart/2005/8/layout/vList2"/>
    <dgm:cxn modelId="{1C520476-2C2A-4725-B24E-E87E6C32A886}" type="presParOf" srcId="{75AF440F-8056-425A-AE2A-0A9658ABF8FD}" destId="{9EB3F350-E098-412D-8259-DD05B2F7A708}" srcOrd="12" destOrd="0" presId="urn:microsoft.com/office/officeart/2005/8/layout/vList2"/>
    <dgm:cxn modelId="{86354636-A6A4-4AC8-B23A-D5E874B437BD}" type="presParOf" srcId="{75AF440F-8056-425A-AE2A-0A9658ABF8FD}" destId="{7D639DAC-EBAE-4711-8A7E-D5E9D974A5A7}" srcOrd="13" destOrd="0" presId="urn:microsoft.com/office/officeart/2005/8/layout/vList2"/>
    <dgm:cxn modelId="{C05030B6-7734-45CE-B933-484A320A3675}" type="presParOf" srcId="{75AF440F-8056-425A-AE2A-0A9658ABF8FD}" destId="{A1C735E6-F531-4CF1-8A64-386F1894F405}"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6FABD5-4390-4E83-9F0F-35D39F231A47}"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ro-RO"/>
        </a:p>
      </dgm:t>
    </dgm:pt>
    <dgm:pt modelId="{F8603492-B1C4-4BFF-992A-E745C91ADBD6}">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1. Internet pentru cel puțin 50% din personalul angajat</a:t>
          </a:r>
          <a:endParaRPr lang="ro-RO" sz="1600" dirty="0">
            <a:solidFill>
              <a:schemeClr val="tx1"/>
            </a:solidFill>
            <a:latin typeface="Times New Roman" panose="02020603050405020304" pitchFamily="18" charset="0"/>
            <a:cs typeface="Times New Roman" panose="02020603050405020304" pitchFamily="18" charset="0"/>
          </a:endParaRPr>
        </a:p>
      </dgm:t>
    </dgm:pt>
    <dgm:pt modelId="{6287B601-8B4C-4048-A00B-D06A61246731}" type="parTrans" cxnId="{E0E13AA8-62DC-4213-B087-DA9C2584FBE8}">
      <dgm:prSet/>
      <dgm:spPr/>
      <dgm:t>
        <a:bodyPr/>
        <a:lstStyle/>
        <a:p>
          <a:endParaRPr lang="ro-RO" sz="1600">
            <a:solidFill>
              <a:schemeClr val="tx1"/>
            </a:solidFill>
          </a:endParaRPr>
        </a:p>
      </dgm:t>
    </dgm:pt>
    <dgm:pt modelId="{2D833300-CE1D-4E89-AD0F-0CB66C32F872}" type="sibTrans" cxnId="{E0E13AA8-62DC-4213-B087-DA9C2584FBE8}">
      <dgm:prSet/>
      <dgm:spPr/>
      <dgm:t>
        <a:bodyPr/>
        <a:lstStyle/>
        <a:p>
          <a:endParaRPr lang="ro-RO" sz="1600">
            <a:solidFill>
              <a:schemeClr val="tx1"/>
            </a:solidFill>
          </a:endParaRPr>
        </a:p>
      </dgm:t>
    </dgm:pt>
    <dgm:pt modelId="{A4882B1A-D1DB-4DBB-8223-654013423D9B}">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2. Utilizarea de specialiști TIC</a:t>
          </a:r>
          <a:endParaRPr lang="ro-RO" sz="1600" dirty="0">
            <a:solidFill>
              <a:schemeClr val="tx1"/>
            </a:solidFill>
            <a:latin typeface="Times New Roman" panose="02020603050405020304" pitchFamily="18" charset="0"/>
            <a:cs typeface="Times New Roman" panose="02020603050405020304" pitchFamily="18" charset="0"/>
          </a:endParaRPr>
        </a:p>
      </dgm:t>
    </dgm:pt>
    <dgm:pt modelId="{3DE1DBF5-0481-49F7-8D04-FBE1FA495D34}" type="parTrans" cxnId="{14CEB002-86AD-4856-8144-D6078A74C69B}">
      <dgm:prSet/>
      <dgm:spPr/>
      <dgm:t>
        <a:bodyPr/>
        <a:lstStyle/>
        <a:p>
          <a:endParaRPr lang="ro-RO" sz="1600">
            <a:solidFill>
              <a:schemeClr val="tx1"/>
            </a:solidFill>
          </a:endParaRPr>
        </a:p>
      </dgm:t>
    </dgm:pt>
    <dgm:pt modelId="{9CD6FD6E-D190-4E99-8A93-84F0E63A31F2}" type="sibTrans" cxnId="{14CEB002-86AD-4856-8144-D6078A74C69B}">
      <dgm:prSet/>
      <dgm:spPr/>
      <dgm:t>
        <a:bodyPr/>
        <a:lstStyle/>
        <a:p>
          <a:endParaRPr lang="ro-RO" sz="1600">
            <a:solidFill>
              <a:schemeClr val="tx1"/>
            </a:solidFill>
          </a:endParaRPr>
        </a:p>
      </dgm:t>
    </dgm:pt>
    <dgm:pt modelId="{96285960-E9B6-472F-BFD8-3DC7FAA931B4}">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3. Bandă largă rapidă (30 Mbps sau mai mare)</a:t>
          </a:r>
          <a:endParaRPr lang="ro-RO" sz="1600" dirty="0">
            <a:solidFill>
              <a:schemeClr val="tx1"/>
            </a:solidFill>
            <a:latin typeface="Times New Roman" panose="02020603050405020304" pitchFamily="18" charset="0"/>
            <a:cs typeface="Times New Roman" panose="02020603050405020304" pitchFamily="18" charset="0"/>
          </a:endParaRPr>
        </a:p>
      </dgm:t>
    </dgm:pt>
    <dgm:pt modelId="{F5FF8D64-9DBA-4196-85D3-4F97C9D11E6E}" type="parTrans" cxnId="{3C2DB6B7-78E4-46F4-9C5B-B407ECBC608F}">
      <dgm:prSet/>
      <dgm:spPr/>
      <dgm:t>
        <a:bodyPr/>
        <a:lstStyle/>
        <a:p>
          <a:endParaRPr lang="ro-RO" sz="1600">
            <a:solidFill>
              <a:schemeClr val="tx1"/>
            </a:solidFill>
          </a:endParaRPr>
        </a:p>
      </dgm:t>
    </dgm:pt>
    <dgm:pt modelId="{F38E201E-3850-4D38-98F0-11262183D1A5}" type="sibTrans" cxnId="{3C2DB6B7-78E4-46F4-9C5B-B407ECBC608F}">
      <dgm:prSet/>
      <dgm:spPr/>
      <dgm:t>
        <a:bodyPr/>
        <a:lstStyle/>
        <a:p>
          <a:endParaRPr lang="ro-RO" sz="1600">
            <a:solidFill>
              <a:schemeClr val="tx1"/>
            </a:solidFill>
          </a:endParaRPr>
        </a:p>
      </dgm:t>
    </dgm:pt>
    <dgm:pt modelId="{135F977D-EFFF-4A42-9341-C7196DF8020C}">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4. Dispozitive mobile de internet pentru cel puțin 20% din personalul angajat,</a:t>
          </a:r>
          <a:endParaRPr lang="ro-RO" sz="1600" dirty="0">
            <a:solidFill>
              <a:schemeClr val="tx1"/>
            </a:solidFill>
            <a:latin typeface="Times New Roman" panose="02020603050405020304" pitchFamily="18" charset="0"/>
            <a:cs typeface="Times New Roman" panose="02020603050405020304" pitchFamily="18" charset="0"/>
          </a:endParaRPr>
        </a:p>
      </dgm:t>
    </dgm:pt>
    <dgm:pt modelId="{943DE49F-D292-45DB-9390-AF8B5B290B53}" type="parTrans" cxnId="{AD13490A-CCBF-4D57-89D1-DF7943BBE77E}">
      <dgm:prSet/>
      <dgm:spPr/>
      <dgm:t>
        <a:bodyPr/>
        <a:lstStyle/>
        <a:p>
          <a:endParaRPr lang="ro-RO" sz="1600">
            <a:solidFill>
              <a:schemeClr val="tx1"/>
            </a:solidFill>
          </a:endParaRPr>
        </a:p>
      </dgm:t>
    </dgm:pt>
    <dgm:pt modelId="{B306ED35-151F-4B06-BBC0-D2CAB2C954BB}" type="sibTrans" cxnId="{AD13490A-CCBF-4D57-89D1-DF7943BBE77E}">
      <dgm:prSet/>
      <dgm:spPr/>
      <dgm:t>
        <a:bodyPr/>
        <a:lstStyle/>
        <a:p>
          <a:endParaRPr lang="ro-RO" sz="1600">
            <a:solidFill>
              <a:schemeClr val="tx1"/>
            </a:solidFill>
          </a:endParaRPr>
        </a:p>
      </dgm:t>
    </dgm:pt>
    <dgm:pt modelId="{E8F7B790-C144-4594-8206-CE82901E39CA}">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5. P</a:t>
          </a:r>
          <a:r>
            <a:rPr lang="pt-BR" sz="1600" b="1" i="0" baseline="0" dirty="0">
              <a:solidFill>
                <a:schemeClr val="tx1"/>
              </a:solidFill>
              <a:latin typeface="Times New Roman" panose="02020603050405020304" pitchFamily="18" charset="0"/>
              <a:cs typeface="Times New Roman" panose="02020603050405020304" pitchFamily="18" charset="0"/>
            </a:rPr>
            <a:t>agina de internet sau pagina de prezentare online</a:t>
          </a:r>
          <a:endParaRPr lang="ro-RO" sz="1600" dirty="0">
            <a:solidFill>
              <a:schemeClr val="tx1"/>
            </a:solidFill>
            <a:latin typeface="Times New Roman" panose="02020603050405020304" pitchFamily="18" charset="0"/>
            <a:cs typeface="Times New Roman" panose="02020603050405020304" pitchFamily="18" charset="0"/>
          </a:endParaRPr>
        </a:p>
      </dgm:t>
    </dgm:pt>
    <dgm:pt modelId="{D5B29406-7B29-40DA-B5C2-9B472C824A61}" type="parTrans" cxnId="{9CE36B6D-2737-4CC4-BFAE-B12713213EF9}">
      <dgm:prSet/>
      <dgm:spPr/>
      <dgm:t>
        <a:bodyPr/>
        <a:lstStyle/>
        <a:p>
          <a:endParaRPr lang="ro-RO" sz="1600">
            <a:solidFill>
              <a:schemeClr val="tx1"/>
            </a:solidFill>
          </a:endParaRPr>
        </a:p>
      </dgm:t>
    </dgm:pt>
    <dgm:pt modelId="{0C63DAF8-F84E-44B4-83E4-7A5D316917CD}" type="sibTrans" cxnId="{9CE36B6D-2737-4CC4-BFAE-B12713213EF9}">
      <dgm:prSet/>
      <dgm:spPr/>
      <dgm:t>
        <a:bodyPr/>
        <a:lstStyle/>
        <a:p>
          <a:endParaRPr lang="ro-RO" sz="1600">
            <a:solidFill>
              <a:schemeClr val="tx1"/>
            </a:solidFill>
          </a:endParaRPr>
        </a:p>
      </dgm:t>
    </dgm:pt>
    <dgm:pt modelId="{2D1601C7-7A8A-4F2A-93DC-99C81C53A421}">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6. U</a:t>
          </a:r>
          <a:r>
            <a:rPr lang="it-IT" sz="1600" b="1" i="0" baseline="0" dirty="0">
              <a:solidFill>
                <a:schemeClr val="tx1"/>
              </a:solidFill>
              <a:latin typeface="Times New Roman" panose="02020603050405020304" pitchFamily="18" charset="0"/>
              <a:cs typeface="Times New Roman" panose="02020603050405020304" pitchFamily="18" charset="0"/>
            </a:rPr>
            <a:t>n site online cu funcții sofisticate</a:t>
          </a:r>
          <a:endParaRPr lang="ro-RO" sz="1600" dirty="0">
            <a:solidFill>
              <a:schemeClr val="tx1"/>
            </a:solidFill>
            <a:latin typeface="Times New Roman" panose="02020603050405020304" pitchFamily="18" charset="0"/>
            <a:cs typeface="Times New Roman" panose="02020603050405020304" pitchFamily="18" charset="0"/>
          </a:endParaRPr>
        </a:p>
      </dgm:t>
    </dgm:pt>
    <dgm:pt modelId="{FFA97CE6-57A2-443E-9B09-D2514D4C7BD0}" type="parTrans" cxnId="{63B1F99C-4FDE-487F-A4AE-3EE734DBF0FB}">
      <dgm:prSet/>
      <dgm:spPr/>
      <dgm:t>
        <a:bodyPr/>
        <a:lstStyle/>
        <a:p>
          <a:endParaRPr lang="ro-RO" sz="1600">
            <a:solidFill>
              <a:schemeClr val="tx1"/>
            </a:solidFill>
          </a:endParaRPr>
        </a:p>
      </dgm:t>
    </dgm:pt>
    <dgm:pt modelId="{8544C57F-C011-4964-9E2F-AAD75C156020}" type="sibTrans" cxnId="{63B1F99C-4FDE-487F-A4AE-3EE734DBF0FB}">
      <dgm:prSet/>
      <dgm:spPr/>
      <dgm:t>
        <a:bodyPr/>
        <a:lstStyle/>
        <a:p>
          <a:endParaRPr lang="ro-RO" sz="1600">
            <a:solidFill>
              <a:schemeClr val="tx1"/>
            </a:solidFill>
          </a:endParaRPr>
        </a:p>
      </dgm:t>
    </dgm:pt>
    <dgm:pt modelId="{1A710287-D46D-4327-8AFB-57F0B52B3746}">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7. Prezență în social media</a:t>
          </a:r>
          <a:endParaRPr lang="ro-RO" sz="1600" dirty="0">
            <a:solidFill>
              <a:schemeClr val="tx1"/>
            </a:solidFill>
            <a:latin typeface="Times New Roman" panose="02020603050405020304" pitchFamily="18" charset="0"/>
            <a:cs typeface="Times New Roman" panose="02020603050405020304" pitchFamily="18" charset="0"/>
          </a:endParaRPr>
        </a:p>
      </dgm:t>
    </dgm:pt>
    <dgm:pt modelId="{E7C80D00-94F5-4511-BFE4-20F5B7DDA601}" type="parTrans" cxnId="{8FA7D482-B03A-4398-91F0-C904F9A399A1}">
      <dgm:prSet/>
      <dgm:spPr/>
      <dgm:t>
        <a:bodyPr/>
        <a:lstStyle/>
        <a:p>
          <a:endParaRPr lang="ro-RO" sz="1600">
            <a:solidFill>
              <a:schemeClr val="tx1"/>
            </a:solidFill>
          </a:endParaRPr>
        </a:p>
      </dgm:t>
    </dgm:pt>
    <dgm:pt modelId="{B642FD8D-59C6-4876-A603-C36ADA9F01AA}" type="sibTrans" cxnId="{8FA7D482-B03A-4398-91F0-C904F9A399A1}">
      <dgm:prSet/>
      <dgm:spPr/>
      <dgm:t>
        <a:bodyPr/>
        <a:lstStyle/>
        <a:p>
          <a:endParaRPr lang="ro-RO" sz="1600">
            <a:solidFill>
              <a:schemeClr val="tx1"/>
            </a:solidFill>
          </a:endParaRPr>
        </a:p>
      </dgm:t>
    </dgm:pt>
    <dgm:pt modelId="{8A10BE25-AD33-4952-A5AB-8F199956BA87}">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8. Achiziționarea de servicii de publicitate pe internet</a:t>
          </a:r>
          <a:endParaRPr lang="ro-RO" sz="1600" dirty="0">
            <a:solidFill>
              <a:schemeClr val="tx1"/>
            </a:solidFill>
            <a:latin typeface="Times New Roman" panose="02020603050405020304" pitchFamily="18" charset="0"/>
            <a:cs typeface="Times New Roman" panose="02020603050405020304" pitchFamily="18" charset="0"/>
          </a:endParaRPr>
        </a:p>
      </dgm:t>
    </dgm:pt>
    <dgm:pt modelId="{1C3A8AFB-215A-496D-8C57-7ABEDE432493}" type="parTrans" cxnId="{2AD6F8AE-4047-41BC-9D53-F77CF52C8479}">
      <dgm:prSet/>
      <dgm:spPr/>
      <dgm:t>
        <a:bodyPr/>
        <a:lstStyle/>
        <a:p>
          <a:endParaRPr lang="ro-RO" sz="1600">
            <a:solidFill>
              <a:schemeClr val="tx1"/>
            </a:solidFill>
          </a:endParaRPr>
        </a:p>
      </dgm:t>
    </dgm:pt>
    <dgm:pt modelId="{B21B8CDB-6FC3-44F5-B2EF-369C87B96A50}" type="sibTrans" cxnId="{2AD6F8AE-4047-41BC-9D53-F77CF52C8479}">
      <dgm:prSet/>
      <dgm:spPr/>
      <dgm:t>
        <a:bodyPr/>
        <a:lstStyle/>
        <a:p>
          <a:endParaRPr lang="ro-RO" sz="1600">
            <a:solidFill>
              <a:schemeClr val="tx1"/>
            </a:solidFill>
          </a:endParaRPr>
        </a:p>
      </dgm:t>
    </dgm:pt>
    <dgm:pt modelId="{2D202B1D-CA01-442E-9526-65E3EBDDE08C}">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9. A</a:t>
          </a:r>
          <a:r>
            <a:rPr lang="pt-BR" sz="1600" b="1" i="0" baseline="0" dirty="0">
              <a:solidFill>
                <a:schemeClr val="tx1"/>
              </a:solidFill>
              <a:latin typeface="Times New Roman" panose="02020603050405020304" pitchFamily="18" charset="0"/>
              <a:cs typeface="Times New Roman" panose="02020603050405020304" pitchFamily="18" charset="0"/>
            </a:rPr>
            <a:t>chiziționarea de servicii de calcul de cloud mediu-ridicat</a:t>
          </a:r>
          <a:endParaRPr lang="ro-RO" sz="1600" dirty="0">
            <a:solidFill>
              <a:schemeClr val="tx1"/>
            </a:solidFill>
            <a:latin typeface="Times New Roman" panose="02020603050405020304" pitchFamily="18" charset="0"/>
            <a:cs typeface="Times New Roman" panose="02020603050405020304" pitchFamily="18" charset="0"/>
          </a:endParaRPr>
        </a:p>
      </dgm:t>
    </dgm:pt>
    <dgm:pt modelId="{B4D6B06B-2265-4730-9B39-A89F75A672B8}" type="parTrans" cxnId="{963F75CB-1C21-4F1B-885E-E3999CC1863E}">
      <dgm:prSet/>
      <dgm:spPr/>
      <dgm:t>
        <a:bodyPr/>
        <a:lstStyle/>
        <a:p>
          <a:endParaRPr lang="ro-RO" sz="1600">
            <a:solidFill>
              <a:schemeClr val="tx1"/>
            </a:solidFill>
          </a:endParaRPr>
        </a:p>
      </dgm:t>
    </dgm:pt>
    <dgm:pt modelId="{7BB8FD1A-CC28-46AF-BEA2-2A30BDE1572D}" type="sibTrans" cxnId="{963F75CB-1C21-4F1B-885E-E3999CC1863E}">
      <dgm:prSet/>
      <dgm:spPr/>
      <dgm:t>
        <a:bodyPr/>
        <a:lstStyle/>
        <a:p>
          <a:endParaRPr lang="ro-RO" sz="1600">
            <a:solidFill>
              <a:schemeClr val="tx1"/>
            </a:solidFill>
          </a:endParaRPr>
        </a:p>
      </dgm:t>
    </dgm:pt>
    <dgm:pt modelId="{87666217-E927-46E4-84DB-672939B77C82}">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10. T</a:t>
          </a:r>
          <a:r>
            <a:rPr lang="pt-BR" sz="1600" b="1" i="0" baseline="0" dirty="0">
              <a:solidFill>
                <a:schemeClr val="tx1"/>
              </a:solidFill>
              <a:latin typeface="Times New Roman" panose="02020603050405020304" pitchFamily="18" charset="0"/>
              <a:cs typeface="Times New Roman" panose="02020603050405020304" pitchFamily="18" charset="0"/>
            </a:rPr>
            <a:t>rimiterea de facturi electronice pentru procesare automatizată</a:t>
          </a:r>
          <a:endParaRPr lang="ro-RO" sz="1600" dirty="0">
            <a:solidFill>
              <a:schemeClr val="tx1"/>
            </a:solidFill>
            <a:latin typeface="Times New Roman" panose="02020603050405020304" pitchFamily="18" charset="0"/>
            <a:cs typeface="Times New Roman" panose="02020603050405020304" pitchFamily="18" charset="0"/>
          </a:endParaRPr>
        </a:p>
      </dgm:t>
    </dgm:pt>
    <dgm:pt modelId="{950E9E1D-6924-4557-A66C-F747E4DFDDF5}" type="parTrans" cxnId="{6207AEED-9B36-4521-9C89-25108923A901}">
      <dgm:prSet/>
      <dgm:spPr/>
      <dgm:t>
        <a:bodyPr/>
        <a:lstStyle/>
        <a:p>
          <a:endParaRPr lang="ro-RO" sz="1600">
            <a:solidFill>
              <a:schemeClr val="tx1"/>
            </a:solidFill>
          </a:endParaRPr>
        </a:p>
      </dgm:t>
    </dgm:pt>
    <dgm:pt modelId="{2C19F8D2-9803-4858-B0BF-7261D2E5D27D}" type="sibTrans" cxnId="{6207AEED-9B36-4521-9C89-25108923A901}">
      <dgm:prSet/>
      <dgm:spPr/>
      <dgm:t>
        <a:bodyPr/>
        <a:lstStyle/>
        <a:p>
          <a:endParaRPr lang="ro-RO" sz="1600">
            <a:solidFill>
              <a:schemeClr val="tx1"/>
            </a:solidFill>
          </a:endParaRPr>
        </a:p>
      </dgm:t>
    </dgm:pt>
    <dgm:pt modelId="{BA9F90A1-CEB0-4D32-9C44-CF8D86BDC4B2}">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11. Vânzările web de comerț electronic reprezentând cel puțin 1% din total cifră de afaceri</a:t>
          </a:r>
          <a:endParaRPr lang="ro-RO" sz="1600" dirty="0">
            <a:solidFill>
              <a:schemeClr val="tx1"/>
            </a:solidFill>
            <a:latin typeface="Times New Roman" panose="02020603050405020304" pitchFamily="18" charset="0"/>
            <a:cs typeface="Times New Roman" panose="02020603050405020304" pitchFamily="18" charset="0"/>
          </a:endParaRPr>
        </a:p>
      </dgm:t>
    </dgm:pt>
    <dgm:pt modelId="{0657C2F0-0776-413F-8F8E-FA9D80631579}" type="parTrans" cxnId="{8206DCB2-338B-4902-A841-43C47DAAF585}">
      <dgm:prSet/>
      <dgm:spPr/>
      <dgm:t>
        <a:bodyPr/>
        <a:lstStyle/>
        <a:p>
          <a:endParaRPr lang="ro-RO" sz="1600">
            <a:solidFill>
              <a:schemeClr val="tx1"/>
            </a:solidFill>
          </a:endParaRPr>
        </a:p>
      </dgm:t>
    </dgm:pt>
    <dgm:pt modelId="{9FD233C7-4FD3-44EF-A912-853CCD3FD15E}" type="sibTrans" cxnId="{8206DCB2-338B-4902-A841-43C47DAAF585}">
      <dgm:prSet/>
      <dgm:spPr/>
      <dgm:t>
        <a:bodyPr/>
        <a:lstStyle/>
        <a:p>
          <a:endParaRPr lang="ro-RO" sz="1600">
            <a:solidFill>
              <a:schemeClr val="tx1"/>
            </a:solidFill>
          </a:endParaRPr>
        </a:p>
      </dgm:t>
    </dgm:pt>
    <dgm:pt modelId="{B9C13C4D-40F8-406A-BC0C-979D4A59E388}">
      <dgm:prSet custT="1"/>
      <dgm:spPr/>
      <dgm:t>
        <a:bodyPr/>
        <a:lstStyle/>
        <a:p>
          <a:r>
            <a:rPr lang="ro-RO" sz="1600" b="1" i="0" baseline="0" dirty="0">
              <a:solidFill>
                <a:schemeClr val="tx1"/>
              </a:solidFill>
              <a:latin typeface="Times New Roman" panose="02020603050405020304" pitchFamily="18" charset="0"/>
              <a:cs typeface="Times New Roman" panose="02020603050405020304" pitchFamily="18" charset="0"/>
            </a:rPr>
            <a:t>12. Vânzări web business-to-consumer (B2C) de peste 10% din totalul vânzărilor prin internet</a:t>
          </a:r>
          <a:endParaRPr lang="ro-RO" sz="1600" dirty="0">
            <a:solidFill>
              <a:schemeClr val="tx1"/>
            </a:solidFill>
            <a:latin typeface="Times New Roman" panose="02020603050405020304" pitchFamily="18" charset="0"/>
            <a:cs typeface="Times New Roman" panose="02020603050405020304" pitchFamily="18" charset="0"/>
          </a:endParaRPr>
        </a:p>
      </dgm:t>
    </dgm:pt>
    <dgm:pt modelId="{ABF269DD-8E9E-4152-BA7E-0AC5B78DA90E}" type="parTrans" cxnId="{ECF10902-ECE5-491F-991D-53B25EEE018E}">
      <dgm:prSet/>
      <dgm:spPr/>
      <dgm:t>
        <a:bodyPr/>
        <a:lstStyle/>
        <a:p>
          <a:endParaRPr lang="ro-RO" sz="1600">
            <a:solidFill>
              <a:schemeClr val="tx1"/>
            </a:solidFill>
          </a:endParaRPr>
        </a:p>
      </dgm:t>
    </dgm:pt>
    <dgm:pt modelId="{80293E6E-A9FB-4EFF-BF87-330F461BDC04}" type="sibTrans" cxnId="{ECF10902-ECE5-491F-991D-53B25EEE018E}">
      <dgm:prSet/>
      <dgm:spPr/>
      <dgm:t>
        <a:bodyPr/>
        <a:lstStyle/>
        <a:p>
          <a:endParaRPr lang="ro-RO" sz="1600">
            <a:solidFill>
              <a:schemeClr val="tx1"/>
            </a:solidFill>
          </a:endParaRPr>
        </a:p>
      </dgm:t>
    </dgm:pt>
    <dgm:pt modelId="{D8899C4E-13CF-46CC-8BBE-97FC06AD0E19}" type="pres">
      <dgm:prSet presAssocID="{7D6FABD5-4390-4E83-9F0F-35D39F231A47}" presName="Name0" presStyleCnt="0">
        <dgm:presLayoutVars>
          <dgm:dir/>
          <dgm:resizeHandles val="exact"/>
        </dgm:presLayoutVars>
      </dgm:prSet>
      <dgm:spPr/>
    </dgm:pt>
    <dgm:pt modelId="{E0F444C8-CEC1-4B12-87A8-408221EB914A}" type="pres">
      <dgm:prSet presAssocID="{F8603492-B1C4-4BFF-992A-E745C91ADBD6}" presName="node" presStyleLbl="node1" presStyleIdx="0" presStyleCnt="12">
        <dgm:presLayoutVars>
          <dgm:bulletEnabled val="1"/>
        </dgm:presLayoutVars>
      </dgm:prSet>
      <dgm:spPr/>
    </dgm:pt>
    <dgm:pt modelId="{BC2F9093-5FFD-4358-89B0-A08E26F0D1AD}" type="pres">
      <dgm:prSet presAssocID="{2D833300-CE1D-4E89-AD0F-0CB66C32F872}" presName="sibTrans" presStyleCnt="0"/>
      <dgm:spPr/>
    </dgm:pt>
    <dgm:pt modelId="{D159BFD1-AF65-420D-8CDF-C201E28712FE}" type="pres">
      <dgm:prSet presAssocID="{A4882B1A-D1DB-4DBB-8223-654013423D9B}" presName="node" presStyleLbl="node1" presStyleIdx="1" presStyleCnt="12">
        <dgm:presLayoutVars>
          <dgm:bulletEnabled val="1"/>
        </dgm:presLayoutVars>
      </dgm:prSet>
      <dgm:spPr/>
    </dgm:pt>
    <dgm:pt modelId="{66AB9D89-0367-481E-988D-8FF50E0C7CC1}" type="pres">
      <dgm:prSet presAssocID="{9CD6FD6E-D190-4E99-8A93-84F0E63A31F2}" presName="sibTrans" presStyleCnt="0"/>
      <dgm:spPr/>
    </dgm:pt>
    <dgm:pt modelId="{F4184416-8339-404B-8A2A-4CFD381CC2AA}" type="pres">
      <dgm:prSet presAssocID="{96285960-E9B6-472F-BFD8-3DC7FAA931B4}" presName="node" presStyleLbl="node1" presStyleIdx="2" presStyleCnt="12">
        <dgm:presLayoutVars>
          <dgm:bulletEnabled val="1"/>
        </dgm:presLayoutVars>
      </dgm:prSet>
      <dgm:spPr/>
    </dgm:pt>
    <dgm:pt modelId="{A0D97817-2A03-4778-A19C-A1EC9EC1C2A6}" type="pres">
      <dgm:prSet presAssocID="{F38E201E-3850-4D38-98F0-11262183D1A5}" presName="sibTrans" presStyleCnt="0"/>
      <dgm:spPr/>
    </dgm:pt>
    <dgm:pt modelId="{E809ED79-4598-451A-9E57-5CAC0BD32659}" type="pres">
      <dgm:prSet presAssocID="{135F977D-EFFF-4A42-9341-C7196DF8020C}" presName="node" presStyleLbl="node1" presStyleIdx="3" presStyleCnt="12">
        <dgm:presLayoutVars>
          <dgm:bulletEnabled val="1"/>
        </dgm:presLayoutVars>
      </dgm:prSet>
      <dgm:spPr/>
    </dgm:pt>
    <dgm:pt modelId="{7B4E858F-F8B2-4429-8D77-9AC1CF8AB186}" type="pres">
      <dgm:prSet presAssocID="{B306ED35-151F-4B06-BBC0-D2CAB2C954BB}" presName="sibTrans" presStyleCnt="0"/>
      <dgm:spPr/>
    </dgm:pt>
    <dgm:pt modelId="{EBA822AC-9F84-4122-823B-88018C3399CC}" type="pres">
      <dgm:prSet presAssocID="{E8F7B790-C144-4594-8206-CE82901E39CA}" presName="node" presStyleLbl="node1" presStyleIdx="4" presStyleCnt="12">
        <dgm:presLayoutVars>
          <dgm:bulletEnabled val="1"/>
        </dgm:presLayoutVars>
      </dgm:prSet>
      <dgm:spPr/>
    </dgm:pt>
    <dgm:pt modelId="{4AEAD15B-754C-477A-AEBC-71411BE995C0}" type="pres">
      <dgm:prSet presAssocID="{0C63DAF8-F84E-44B4-83E4-7A5D316917CD}" presName="sibTrans" presStyleCnt="0"/>
      <dgm:spPr/>
    </dgm:pt>
    <dgm:pt modelId="{E33DA894-7289-41F7-870B-3912AE92F8B2}" type="pres">
      <dgm:prSet presAssocID="{2D1601C7-7A8A-4F2A-93DC-99C81C53A421}" presName="node" presStyleLbl="node1" presStyleIdx="5" presStyleCnt="12">
        <dgm:presLayoutVars>
          <dgm:bulletEnabled val="1"/>
        </dgm:presLayoutVars>
      </dgm:prSet>
      <dgm:spPr/>
    </dgm:pt>
    <dgm:pt modelId="{43EF267D-5227-48E8-BC78-43281F47DEB7}" type="pres">
      <dgm:prSet presAssocID="{8544C57F-C011-4964-9E2F-AAD75C156020}" presName="sibTrans" presStyleCnt="0"/>
      <dgm:spPr/>
    </dgm:pt>
    <dgm:pt modelId="{A9E33316-D856-42A0-B18C-4EE20255AC71}" type="pres">
      <dgm:prSet presAssocID="{1A710287-D46D-4327-8AFB-57F0B52B3746}" presName="node" presStyleLbl="node1" presStyleIdx="6" presStyleCnt="12">
        <dgm:presLayoutVars>
          <dgm:bulletEnabled val="1"/>
        </dgm:presLayoutVars>
      </dgm:prSet>
      <dgm:spPr/>
    </dgm:pt>
    <dgm:pt modelId="{8F5540D8-3844-4C8B-8BD6-D51259E975A5}" type="pres">
      <dgm:prSet presAssocID="{B642FD8D-59C6-4876-A603-C36ADA9F01AA}" presName="sibTrans" presStyleCnt="0"/>
      <dgm:spPr/>
    </dgm:pt>
    <dgm:pt modelId="{BADA9E73-AFAF-4F7C-BB3D-7F510F34BA98}" type="pres">
      <dgm:prSet presAssocID="{8A10BE25-AD33-4952-A5AB-8F199956BA87}" presName="node" presStyleLbl="node1" presStyleIdx="7" presStyleCnt="12">
        <dgm:presLayoutVars>
          <dgm:bulletEnabled val="1"/>
        </dgm:presLayoutVars>
      </dgm:prSet>
      <dgm:spPr/>
    </dgm:pt>
    <dgm:pt modelId="{6041CE01-CB79-4AFB-9C58-CEF23829C18A}" type="pres">
      <dgm:prSet presAssocID="{B21B8CDB-6FC3-44F5-B2EF-369C87B96A50}" presName="sibTrans" presStyleCnt="0"/>
      <dgm:spPr/>
    </dgm:pt>
    <dgm:pt modelId="{CCC16800-DC52-4205-950D-28A02DCEC6C0}" type="pres">
      <dgm:prSet presAssocID="{2D202B1D-CA01-442E-9526-65E3EBDDE08C}" presName="node" presStyleLbl="node1" presStyleIdx="8" presStyleCnt="12">
        <dgm:presLayoutVars>
          <dgm:bulletEnabled val="1"/>
        </dgm:presLayoutVars>
      </dgm:prSet>
      <dgm:spPr/>
    </dgm:pt>
    <dgm:pt modelId="{2D7B87CA-CDC2-4061-981E-1CB5FB8A03B7}" type="pres">
      <dgm:prSet presAssocID="{7BB8FD1A-CC28-46AF-BEA2-2A30BDE1572D}" presName="sibTrans" presStyleCnt="0"/>
      <dgm:spPr/>
    </dgm:pt>
    <dgm:pt modelId="{712ADB07-1665-44A1-A766-1332E1D648E3}" type="pres">
      <dgm:prSet presAssocID="{87666217-E927-46E4-84DB-672939B77C82}" presName="node" presStyleLbl="node1" presStyleIdx="9" presStyleCnt="12">
        <dgm:presLayoutVars>
          <dgm:bulletEnabled val="1"/>
        </dgm:presLayoutVars>
      </dgm:prSet>
      <dgm:spPr/>
    </dgm:pt>
    <dgm:pt modelId="{E6305960-8201-4574-988F-2872EA727CA5}" type="pres">
      <dgm:prSet presAssocID="{2C19F8D2-9803-4858-B0BF-7261D2E5D27D}" presName="sibTrans" presStyleCnt="0"/>
      <dgm:spPr/>
    </dgm:pt>
    <dgm:pt modelId="{3EAF8BCD-A2EA-423A-AB5F-BAF07BCBCC93}" type="pres">
      <dgm:prSet presAssocID="{BA9F90A1-CEB0-4D32-9C44-CF8D86BDC4B2}" presName="node" presStyleLbl="node1" presStyleIdx="10" presStyleCnt="12">
        <dgm:presLayoutVars>
          <dgm:bulletEnabled val="1"/>
        </dgm:presLayoutVars>
      </dgm:prSet>
      <dgm:spPr/>
    </dgm:pt>
    <dgm:pt modelId="{E1B071BC-8D12-4885-908F-D764A26D482C}" type="pres">
      <dgm:prSet presAssocID="{9FD233C7-4FD3-44EF-A912-853CCD3FD15E}" presName="sibTrans" presStyleCnt="0"/>
      <dgm:spPr/>
    </dgm:pt>
    <dgm:pt modelId="{D6A6374D-2414-48B7-870F-1C80F1159061}" type="pres">
      <dgm:prSet presAssocID="{B9C13C4D-40F8-406A-BC0C-979D4A59E388}" presName="node" presStyleLbl="node1" presStyleIdx="11" presStyleCnt="12">
        <dgm:presLayoutVars>
          <dgm:bulletEnabled val="1"/>
        </dgm:presLayoutVars>
      </dgm:prSet>
      <dgm:spPr/>
    </dgm:pt>
  </dgm:ptLst>
  <dgm:cxnLst>
    <dgm:cxn modelId="{ECF10902-ECE5-491F-991D-53B25EEE018E}" srcId="{7D6FABD5-4390-4E83-9F0F-35D39F231A47}" destId="{B9C13C4D-40F8-406A-BC0C-979D4A59E388}" srcOrd="11" destOrd="0" parTransId="{ABF269DD-8E9E-4152-BA7E-0AC5B78DA90E}" sibTransId="{80293E6E-A9FB-4EFF-BF87-330F461BDC04}"/>
    <dgm:cxn modelId="{14CEB002-86AD-4856-8144-D6078A74C69B}" srcId="{7D6FABD5-4390-4E83-9F0F-35D39F231A47}" destId="{A4882B1A-D1DB-4DBB-8223-654013423D9B}" srcOrd="1" destOrd="0" parTransId="{3DE1DBF5-0481-49F7-8D04-FBE1FA495D34}" sibTransId="{9CD6FD6E-D190-4E99-8A93-84F0E63A31F2}"/>
    <dgm:cxn modelId="{AD13490A-CCBF-4D57-89D1-DF7943BBE77E}" srcId="{7D6FABD5-4390-4E83-9F0F-35D39F231A47}" destId="{135F977D-EFFF-4A42-9341-C7196DF8020C}" srcOrd="3" destOrd="0" parTransId="{943DE49F-D292-45DB-9390-AF8B5B290B53}" sibTransId="{B306ED35-151F-4B06-BBC0-D2CAB2C954BB}"/>
    <dgm:cxn modelId="{26AD820B-DCE4-46A6-AABE-FCE9942559A2}" type="presOf" srcId="{2D1601C7-7A8A-4F2A-93DC-99C81C53A421}" destId="{E33DA894-7289-41F7-870B-3912AE92F8B2}" srcOrd="0" destOrd="0" presId="urn:microsoft.com/office/officeart/2005/8/layout/hList6"/>
    <dgm:cxn modelId="{20490712-B9CD-494D-9730-A3EF96421A04}" type="presOf" srcId="{1A710287-D46D-4327-8AFB-57F0B52B3746}" destId="{A9E33316-D856-42A0-B18C-4EE20255AC71}" srcOrd="0" destOrd="0" presId="urn:microsoft.com/office/officeart/2005/8/layout/hList6"/>
    <dgm:cxn modelId="{5A806C16-CBF5-4019-BD11-DC234E14BAFD}" type="presOf" srcId="{135F977D-EFFF-4A42-9341-C7196DF8020C}" destId="{E809ED79-4598-451A-9E57-5CAC0BD32659}" srcOrd="0" destOrd="0" presId="urn:microsoft.com/office/officeart/2005/8/layout/hList6"/>
    <dgm:cxn modelId="{FB282517-305A-4C3F-A69B-6810605472D4}" type="presOf" srcId="{F8603492-B1C4-4BFF-992A-E745C91ADBD6}" destId="{E0F444C8-CEC1-4B12-87A8-408221EB914A}" srcOrd="0" destOrd="0" presId="urn:microsoft.com/office/officeart/2005/8/layout/hList6"/>
    <dgm:cxn modelId="{E53E4D21-7B58-48D7-899B-C023388D23E3}" type="presOf" srcId="{B9C13C4D-40F8-406A-BC0C-979D4A59E388}" destId="{D6A6374D-2414-48B7-870F-1C80F1159061}" srcOrd="0" destOrd="0" presId="urn:microsoft.com/office/officeart/2005/8/layout/hList6"/>
    <dgm:cxn modelId="{DD5F225B-73CC-452B-9363-0881BE471E12}" type="presOf" srcId="{A4882B1A-D1DB-4DBB-8223-654013423D9B}" destId="{D159BFD1-AF65-420D-8CDF-C201E28712FE}" srcOrd="0" destOrd="0" presId="urn:microsoft.com/office/officeart/2005/8/layout/hList6"/>
    <dgm:cxn modelId="{0D25E643-72DE-4781-908E-33934D106953}" type="presOf" srcId="{8A10BE25-AD33-4952-A5AB-8F199956BA87}" destId="{BADA9E73-AFAF-4F7C-BB3D-7F510F34BA98}" srcOrd="0" destOrd="0" presId="urn:microsoft.com/office/officeart/2005/8/layout/hList6"/>
    <dgm:cxn modelId="{9CE36B6D-2737-4CC4-BFAE-B12713213EF9}" srcId="{7D6FABD5-4390-4E83-9F0F-35D39F231A47}" destId="{E8F7B790-C144-4594-8206-CE82901E39CA}" srcOrd="4" destOrd="0" parTransId="{D5B29406-7B29-40DA-B5C2-9B472C824A61}" sibTransId="{0C63DAF8-F84E-44B4-83E4-7A5D316917CD}"/>
    <dgm:cxn modelId="{110D0677-8829-4EA7-A596-D0410971C068}" type="presOf" srcId="{87666217-E927-46E4-84DB-672939B77C82}" destId="{712ADB07-1665-44A1-A766-1332E1D648E3}" srcOrd="0" destOrd="0" presId="urn:microsoft.com/office/officeart/2005/8/layout/hList6"/>
    <dgm:cxn modelId="{2DE75277-EA07-4815-9A1A-8C39EA28D491}" type="presOf" srcId="{7D6FABD5-4390-4E83-9F0F-35D39F231A47}" destId="{D8899C4E-13CF-46CC-8BBE-97FC06AD0E19}" srcOrd="0" destOrd="0" presId="urn:microsoft.com/office/officeart/2005/8/layout/hList6"/>
    <dgm:cxn modelId="{8FA7D482-B03A-4398-91F0-C904F9A399A1}" srcId="{7D6FABD5-4390-4E83-9F0F-35D39F231A47}" destId="{1A710287-D46D-4327-8AFB-57F0B52B3746}" srcOrd="6" destOrd="0" parTransId="{E7C80D00-94F5-4511-BFE4-20F5B7DDA601}" sibTransId="{B642FD8D-59C6-4876-A603-C36ADA9F01AA}"/>
    <dgm:cxn modelId="{0B5B9C8A-6AF6-4EB5-9AE2-7DEDBDD663B9}" type="presOf" srcId="{2D202B1D-CA01-442E-9526-65E3EBDDE08C}" destId="{CCC16800-DC52-4205-950D-28A02DCEC6C0}" srcOrd="0" destOrd="0" presId="urn:microsoft.com/office/officeart/2005/8/layout/hList6"/>
    <dgm:cxn modelId="{1B8F7E94-FF48-47B7-8C6F-5274CE9C57E7}" type="presOf" srcId="{96285960-E9B6-472F-BFD8-3DC7FAA931B4}" destId="{F4184416-8339-404B-8A2A-4CFD381CC2AA}" srcOrd="0" destOrd="0" presId="urn:microsoft.com/office/officeart/2005/8/layout/hList6"/>
    <dgm:cxn modelId="{63B1F99C-4FDE-487F-A4AE-3EE734DBF0FB}" srcId="{7D6FABD5-4390-4E83-9F0F-35D39F231A47}" destId="{2D1601C7-7A8A-4F2A-93DC-99C81C53A421}" srcOrd="5" destOrd="0" parTransId="{FFA97CE6-57A2-443E-9B09-D2514D4C7BD0}" sibTransId="{8544C57F-C011-4964-9E2F-AAD75C156020}"/>
    <dgm:cxn modelId="{E0E13AA8-62DC-4213-B087-DA9C2584FBE8}" srcId="{7D6FABD5-4390-4E83-9F0F-35D39F231A47}" destId="{F8603492-B1C4-4BFF-992A-E745C91ADBD6}" srcOrd="0" destOrd="0" parTransId="{6287B601-8B4C-4048-A00B-D06A61246731}" sibTransId="{2D833300-CE1D-4E89-AD0F-0CB66C32F872}"/>
    <dgm:cxn modelId="{2AD6F8AE-4047-41BC-9D53-F77CF52C8479}" srcId="{7D6FABD5-4390-4E83-9F0F-35D39F231A47}" destId="{8A10BE25-AD33-4952-A5AB-8F199956BA87}" srcOrd="7" destOrd="0" parTransId="{1C3A8AFB-215A-496D-8C57-7ABEDE432493}" sibTransId="{B21B8CDB-6FC3-44F5-B2EF-369C87B96A50}"/>
    <dgm:cxn modelId="{8206DCB2-338B-4902-A841-43C47DAAF585}" srcId="{7D6FABD5-4390-4E83-9F0F-35D39F231A47}" destId="{BA9F90A1-CEB0-4D32-9C44-CF8D86BDC4B2}" srcOrd="10" destOrd="0" parTransId="{0657C2F0-0776-413F-8F8E-FA9D80631579}" sibTransId="{9FD233C7-4FD3-44EF-A912-853CCD3FD15E}"/>
    <dgm:cxn modelId="{3C2DB6B7-78E4-46F4-9C5B-B407ECBC608F}" srcId="{7D6FABD5-4390-4E83-9F0F-35D39F231A47}" destId="{96285960-E9B6-472F-BFD8-3DC7FAA931B4}" srcOrd="2" destOrd="0" parTransId="{F5FF8D64-9DBA-4196-85D3-4F97C9D11E6E}" sibTransId="{F38E201E-3850-4D38-98F0-11262183D1A5}"/>
    <dgm:cxn modelId="{963F75CB-1C21-4F1B-885E-E3999CC1863E}" srcId="{7D6FABD5-4390-4E83-9F0F-35D39F231A47}" destId="{2D202B1D-CA01-442E-9526-65E3EBDDE08C}" srcOrd="8" destOrd="0" parTransId="{B4D6B06B-2265-4730-9B39-A89F75A672B8}" sibTransId="{7BB8FD1A-CC28-46AF-BEA2-2A30BDE1572D}"/>
    <dgm:cxn modelId="{61740EE7-D2AF-4C6E-85F5-CA89CF1ECFBF}" type="presOf" srcId="{E8F7B790-C144-4594-8206-CE82901E39CA}" destId="{EBA822AC-9F84-4122-823B-88018C3399CC}" srcOrd="0" destOrd="0" presId="urn:microsoft.com/office/officeart/2005/8/layout/hList6"/>
    <dgm:cxn modelId="{6207AEED-9B36-4521-9C89-25108923A901}" srcId="{7D6FABD5-4390-4E83-9F0F-35D39F231A47}" destId="{87666217-E927-46E4-84DB-672939B77C82}" srcOrd="9" destOrd="0" parTransId="{950E9E1D-6924-4557-A66C-F747E4DFDDF5}" sibTransId="{2C19F8D2-9803-4858-B0BF-7261D2E5D27D}"/>
    <dgm:cxn modelId="{45F678F4-14F5-4E4F-8B6B-2F245F225071}" type="presOf" srcId="{BA9F90A1-CEB0-4D32-9C44-CF8D86BDC4B2}" destId="{3EAF8BCD-A2EA-423A-AB5F-BAF07BCBCC93}" srcOrd="0" destOrd="0" presId="urn:microsoft.com/office/officeart/2005/8/layout/hList6"/>
    <dgm:cxn modelId="{A4D63642-D48F-4062-9B69-99B5495488D6}" type="presParOf" srcId="{D8899C4E-13CF-46CC-8BBE-97FC06AD0E19}" destId="{E0F444C8-CEC1-4B12-87A8-408221EB914A}" srcOrd="0" destOrd="0" presId="urn:microsoft.com/office/officeart/2005/8/layout/hList6"/>
    <dgm:cxn modelId="{473A2886-BA19-4A4A-B538-FE56709AF13D}" type="presParOf" srcId="{D8899C4E-13CF-46CC-8BBE-97FC06AD0E19}" destId="{BC2F9093-5FFD-4358-89B0-A08E26F0D1AD}" srcOrd="1" destOrd="0" presId="urn:microsoft.com/office/officeart/2005/8/layout/hList6"/>
    <dgm:cxn modelId="{BD3F8612-5C31-42E3-B15D-C6D317B0A0BE}" type="presParOf" srcId="{D8899C4E-13CF-46CC-8BBE-97FC06AD0E19}" destId="{D159BFD1-AF65-420D-8CDF-C201E28712FE}" srcOrd="2" destOrd="0" presId="urn:microsoft.com/office/officeart/2005/8/layout/hList6"/>
    <dgm:cxn modelId="{D4CDDA00-1EAB-415F-A290-23F74C32A71E}" type="presParOf" srcId="{D8899C4E-13CF-46CC-8BBE-97FC06AD0E19}" destId="{66AB9D89-0367-481E-988D-8FF50E0C7CC1}" srcOrd="3" destOrd="0" presId="urn:microsoft.com/office/officeart/2005/8/layout/hList6"/>
    <dgm:cxn modelId="{931A4DD5-E110-40AA-9FE9-4D9D8DC4ECA0}" type="presParOf" srcId="{D8899C4E-13CF-46CC-8BBE-97FC06AD0E19}" destId="{F4184416-8339-404B-8A2A-4CFD381CC2AA}" srcOrd="4" destOrd="0" presId="urn:microsoft.com/office/officeart/2005/8/layout/hList6"/>
    <dgm:cxn modelId="{674E7F39-5E8E-4D85-AE01-A15D68F0F9F1}" type="presParOf" srcId="{D8899C4E-13CF-46CC-8BBE-97FC06AD0E19}" destId="{A0D97817-2A03-4778-A19C-A1EC9EC1C2A6}" srcOrd="5" destOrd="0" presId="urn:microsoft.com/office/officeart/2005/8/layout/hList6"/>
    <dgm:cxn modelId="{C3F9DFCA-908D-4530-A1C0-0E983F7113F3}" type="presParOf" srcId="{D8899C4E-13CF-46CC-8BBE-97FC06AD0E19}" destId="{E809ED79-4598-451A-9E57-5CAC0BD32659}" srcOrd="6" destOrd="0" presId="urn:microsoft.com/office/officeart/2005/8/layout/hList6"/>
    <dgm:cxn modelId="{B86383B2-D882-4707-BC8A-E00498B09D48}" type="presParOf" srcId="{D8899C4E-13CF-46CC-8BBE-97FC06AD0E19}" destId="{7B4E858F-F8B2-4429-8D77-9AC1CF8AB186}" srcOrd="7" destOrd="0" presId="urn:microsoft.com/office/officeart/2005/8/layout/hList6"/>
    <dgm:cxn modelId="{47B90B4E-335C-466F-B08F-705E7990694E}" type="presParOf" srcId="{D8899C4E-13CF-46CC-8BBE-97FC06AD0E19}" destId="{EBA822AC-9F84-4122-823B-88018C3399CC}" srcOrd="8" destOrd="0" presId="urn:microsoft.com/office/officeart/2005/8/layout/hList6"/>
    <dgm:cxn modelId="{431F8D46-D39E-40CF-8E10-126895E2D1E5}" type="presParOf" srcId="{D8899C4E-13CF-46CC-8BBE-97FC06AD0E19}" destId="{4AEAD15B-754C-477A-AEBC-71411BE995C0}" srcOrd="9" destOrd="0" presId="urn:microsoft.com/office/officeart/2005/8/layout/hList6"/>
    <dgm:cxn modelId="{576E9A1D-83C7-4693-9CDD-14A709F096B6}" type="presParOf" srcId="{D8899C4E-13CF-46CC-8BBE-97FC06AD0E19}" destId="{E33DA894-7289-41F7-870B-3912AE92F8B2}" srcOrd="10" destOrd="0" presId="urn:microsoft.com/office/officeart/2005/8/layout/hList6"/>
    <dgm:cxn modelId="{C952395D-91BC-4F51-A654-E3F615F2EA6C}" type="presParOf" srcId="{D8899C4E-13CF-46CC-8BBE-97FC06AD0E19}" destId="{43EF267D-5227-48E8-BC78-43281F47DEB7}" srcOrd="11" destOrd="0" presId="urn:microsoft.com/office/officeart/2005/8/layout/hList6"/>
    <dgm:cxn modelId="{8A545F96-9A01-4382-B374-A6C124BAADE8}" type="presParOf" srcId="{D8899C4E-13CF-46CC-8BBE-97FC06AD0E19}" destId="{A9E33316-D856-42A0-B18C-4EE20255AC71}" srcOrd="12" destOrd="0" presId="urn:microsoft.com/office/officeart/2005/8/layout/hList6"/>
    <dgm:cxn modelId="{733E5D5C-62AB-4657-9F3C-3962BCB0E4FF}" type="presParOf" srcId="{D8899C4E-13CF-46CC-8BBE-97FC06AD0E19}" destId="{8F5540D8-3844-4C8B-8BD6-D51259E975A5}" srcOrd="13" destOrd="0" presId="urn:microsoft.com/office/officeart/2005/8/layout/hList6"/>
    <dgm:cxn modelId="{B343343F-6386-4760-969A-A9B195A50376}" type="presParOf" srcId="{D8899C4E-13CF-46CC-8BBE-97FC06AD0E19}" destId="{BADA9E73-AFAF-4F7C-BB3D-7F510F34BA98}" srcOrd="14" destOrd="0" presId="urn:microsoft.com/office/officeart/2005/8/layout/hList6"/>
    <dgm:cxn modelId="{8BA411F8-0988-44B8-9FA3-2366179DAF64}" type="presParOf" srcId="{D8899C4E-13CF-46CC-8BBE-97FC06AD0E19}" destId="{6041CE01-CB79-4AFB-9C58-CEF23829C18A}" srcOrd="15" destOrd="0" presId="urn:microsoft.com/office/officeart/2005/8/layout/hList6"/>
    <dgm:cxn modelId="{EE3C92F1-E2CB-4651-BE2D-0A63DEE6D056}" type="presParOf" srcId="{D8899C4E-13CF-46CC-8BBE-97FC06AD0E19}" destId="{CCC16800-DC52-4205-950D-28A02DCEC6C0}" srcOrd="16" destOrd="0" presId="urn:microsoft.com/office/officeart/2005/8/layout/hList6"/>
    <dgm:cxn modelId="{4A2C015B-AFA8-4C4C-91F3-766ED230DFE6}" type="presParOf" srcId="{D8899C4E-13CF-46CC-8BBE-97FC06AD0E19}" destId="{2D7B87CA-CDC2-4061-981E-1CB5FB8A03B7}" srcOrd="17" destOrd="0" presId="urn:microsoft.com/office/officeart/2005/8/layout/hList6"/>
    <dgm:cxn modelId="{7BF7BF10-0054-4065-9738-731958731BEE}" type="presParOf" srcId="{D8899C4E-13CF-46CC-8BBE-97FC06AD0E19}" destId="{712ADB07-1665-44A1-A766-1332E1D648E3}" srcOrd="18" destOrd="0" presId="urn:microsoft.com/office/officeart/2005/8/layout/hList6"/>
    <dgm:cxn modelId="{640B0F24-5ADB-40E3-8925-CBF3AA0E7E36}" type="presParOf" srcId="{D8899C4E-13CF-46CC-8BBE-97FC06AD0E19}" destId="{E6305960-8201-4574-988F-2872EA727CA5}" srcOrd="19" destOrd="0" presId="urn:microsoft.com/office/officeart/2005/8/layout/hList6"/>
    <dgm:cxn modelId="{4B6B53E9-176D-444E-92A0-03EC46700FCA}" type="presParOf" srcId="{D8899C4E-13CF-46CC-8BBE-97FC06AD0E19}" destId="{3EAF8BCD-A2EA-423A-AB5F-BAF07BCBCC93}" srcOrd="20" destOrd="0" presId="urn:microsoft.com/office/officeart/2005/8/layout/hList6"/>
    <dgm:cxn modelId="{B1782AFE-023D-46DB-8C79-0C1CBA803357}" type="presParOf" srcId="{D8899C4E-13CF-46CC-8BBE-97FC06AD0E19}" destId="{E1B071BC-8D12-4885-908F-D764A26D482C}" srcOrd="21" destOrd="0" presId="urn:microsoft.com/office/officeart/2005/8/layout/hList6"/>
    <dgm:cxn modelId="{BC7F47F8-1A37-47B9-A588-A3E1D780FC26}" type="presParOf" srcId="{D8899C4E-13CF-46CC-8BBE-97FC06AD0E19}" destId="{D6A6374D-2414-48B7-870F-1C80F1159061}" srcOrd="2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461BD2-E406-4C92-9780-1F1AF6F5EEA0}"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68117B60-8F9A-4795-9439-49CF2C6F38AB}">
      <dgm:prSet custT="1"/>
      <dgm:spPr/>
      <dgm:t>
        <a:bodyPr/>
        <a:lstStyle/>
        <a:p>
          <a:endParaRPr lang="en-GB" sz="700" dirty="0"/>
        </a:p>
      </dgm:t>
    </dgm:pt>
    <dgm:pt modelId="{A6440D7E-E2F1-4FDD-9B08-85CBF10DD3F1}" type="parTrans" cxnId="{E7EB0E89-E438-4D60-9BE5-996837FE6569}">
      <dgm:prSet/>
      <dgm:spPr/>
      <dgm:t>
        <a:bodyPr/>
        <a:lstStyle/>
        <a:p>
          <a:endParaRPr lang="en-GB" sz="1400"/>
        </a:p>
      </dgm:t>
    </dgm:pt>
    <dgm:pt modelId="{E51A3160-503A-443B-9AEB-EF1F0FA45332}" type="sibTrans" cxnId="{E7EB0E89-E438-4D60-9BE5-996837FE6569}">
      <dgm:prSet/>
      <dgm:spPr/>
      <dgm:t>
        <a:bodyPr/>
        <a:lstStyle/>
        <a:p>
          <a:endParaRPr lang="en-GB" sz="1400"/>
        </a:p>
      </dgm:t>
    </dgm:pt>
    <dgm:pt modelId="{ED3F5A25-0869-4394-8F31-BA3972D8E1C3}">
      <dgm:prSet custT="1"/>
      <dgm:spPr/>
      <dgm:t>
        <a:bodyPr/>
        <a:lstStyle/>
        <a:p>
          <a:endParaRPr lang="en-GB" sz="700"/>
        </a:p>
      </dgm:t>
    </dgm:pt>
    <dgm:pt modelId="{65266823-0A9A-4A62-AAD2-A0D4C2600D25}" type="parTrans" cxnId="{E07F3281-0E83-4AF2-9A43-0A779560753F}">
      <dgm:prSet/>
      <dgm:spPr/>
      <dgm:t>
        <a:bodyPr/>
        <a:lstStyle/>
        <a:p>
          <a:endParaRPr lang="en-GB" sz="1400"/>
        </a:p>
      </dgm:t>
    </dgm:pt>
    <dgm:pt modelId="{9D6C4262-1E47-4383-80E7-C00286D967F6}" type="sibTrans" cxnId="{E07F3281-0E83-4AF2-9A43-0A779560753F}">
      <dgm:prSet/>
      <dgm:spPr/>
      <dgm:t>
        <a:bodyPr/>
        <a:lstStyle/>
        <a:p>
          <a:endParaRPr lang="en-GB" sz="1400"/>
        </a:p>
      </dgm:t>
    </dgm:pt>
    <dgm:pt modelId="{1F1BC9D9-1C6E-41EE-BC2D-DA88A5F29BF7}">
      <dgm:prSet custT="1"/>
      <dgm:spPr/>
      <dgm:t>
        <a:bodyPr/>
        <a:lstStyle/>
        <a:p>
          <a:endParaRPr lang="en-GB" sz="700"/>
        </a:p>
      </dgm:t>
    </dgm:pt>
    <dgm:pt modelId="{A0F6AA67-4573-48F9-94FD-B126687D08D2}" type="parTrans" cxnId="{98D038FB-225F-488B-8567-B62744396BB8}">
      <dgm:prSet/>
      <dgm:spPr/>
      <dgm:t>
        <a:bodyPr/>
        <a:lstStyle/>
        <a:p>
          <a:endParaRPr lang="en-GB" sz="1400"/>
        </a:p>
      </dgm:t>
    </dgm:pt>
    <dgm:pt modelId="{53307987-D891-4ED3-8C4E-8BC7FB290912}" type="sibTrans" cxnId="{98D038FB-225F-488B-8567-B62744396BB8}">
      <dgm:prSet/>
      <dgm:spPr/>
      <dgm:t>
        <a:bodyPr/>
        <a:lstStyle/>
        <a:p>
          <a:endParaRPr lang="en-GB" sz="1400"/>
        </a:p>
      </dgm:t>
    </dgm:pt>
    <dgm:pt modelId="{7B6EC902-3DE4-43E6-AF2A-AB6FC71CB247}">
      <dgm:prSet custT="1"/>
      <dgm:spPr/>
      <dgm:t>
        <a:bodyPr/>
        <a:lstStyle/>
        <a:p>
          <a:endParaRPr lang="en-GB" sz="700"/>
        </a:p>
      </dgm:t>
    </dgm:pt>
    <dgm:pt modelId="{E61E81BC-9E7C-4A6C-AC24-CC057E72CBF4}" type="parTrans" cxnId="{A97F49A7-FB22-4F1B-ADDB-F0CFF055F109}">
      <dgm:prSet/>
      <dgm:spPr/>
      <dgm:t>
        <a:bodyPr/>
        <a:lstStyle/>
        <a:p>
          <a:endParaRPr lang="en-GB" sz="1400"/>
        </a:p>
      </dgm:t>
    </dgm:pt>
    <dgm:pt modelId="{D19A062A-E163-4795-A84B-F66D640B36C5}" type="sibTrans" cxnId="{A97F49A7-FB22-4F1B-ADDB-F0CFF055F109}">
      <dgm:prSet/>
      <dgm:spPr/>
      <dgm:t>
        <a:bodyPr/>
        <a:lstStyle/>
        <a:p>
          <a:endParaRPr lang="en-GB" sz="1400"/>
        </a:p>
      </dgm:t>
    </dgm:pt>
    <dgm:pt modelId="{7560FE7B-4EB6-44EF-9A33-C6FF2B50D4B4}">
      <dgm:prSet custT="1"/>
      <dgm:spPr/>
      <dgm:t>
        <a:bodyPr/>
        <a:lstStyle/>
        <a:p>
          <a:endParaRPr lang="en-GB" sz="700"/>
        </a:p>
      </dgm:t>
    </dgm:pt>
    <dgm:pt modelId="{D297C750-7469-4B42-85F7-41CF6302F750}" type="parTrans" cxnId="{8BCEC21E-0AC5-40B4-AB0A-4622E1A1B6AD}">
      <dgm:prSet/>
      <dgm:spPr/>
      <dgm:t>
        <a:bodyPr/>
        <a:lstStyle/>
        <a:p>
          <a:endParaRPr lang="en-GB" sz="1400"/>
        </a:p>
      </dgm:t>
    </dgm:pt>
    <dgm:pt modelId="{40AFFB51-FC9B-4B6D-866B-D16B85BCC295}" type="sibTrans" cxnId="{8BCEC21E-0AC5-40B4-AB0A-4622E1A1B6AD}">
      <dgm:prSet/>
      <dgm:spPr/>
      <dgm:t>
        <a:bodyPr/>
        <a:lstStyle/>
        <a:p>
          <a:endParaRPr lang="en-GB" sz="1400"/>
        </a:p>
      </dgm:t>
    </dgm:pt>
    <dgm:pt modelId="{A19DC388-9C4E-480E-9E85-0C5DB9D44917}">
      <dgm:prSet custT="1"/>
      <dgm:spPr>
        <a:ln w="12700" cap="flat" cmpd="sng" algn="ctr">
          <a:solidFill>
            <a:srgbClr val="003399"/>
          </a:solidFill>
          <a:prstDash val="solid"/>
          <a:miter lim="800000"/>
        </a:ln>
        <a:effectLst/>
      </dgm:spPr>
      <dgm:t>
        <a:bodyPr spcFirstLastPara="0" vert="horz" wrap="square" lIns="99568" tIns="133705" rIns="99568" bIns="99568" numCol="1" spcCol="1270" anchor="t" anchorCtr="0"/>
        <a:lstStyle/>
        <a:p>
          <a:pPr marL="114300" lvl="1" indent="-114300" algn="l" defTabSz="622300">
            <a:lnSpc>
              <a:spcPct val="90000"/>
            </a:lnSpc>
            <a:spcBef>
              <a:spcPct val="0"/>
            </a:spcBef>
            <a:spcAft>
              <a:spcPct val="15000"/>
            </a:spcAft>
            <a:buChar char="•"/>
          </a:pPr>
          <a:r>
            <a:rPr lang="ro-RO"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Agro-alimentar și biotehnologii</a:t>
          </a:r>
          <a:endParaRPr lang="en-GB"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gm:t>
    </dgm:pt>
    <dgm:pt modelId="{A546B76E-AFA8-488F-A0C1-5F46E25A3C29}" type="parTrans" cxnId="{1278E8C6-CEAC-4FAC-86DA-CC6378FEDD41}">
      <dgm:prSet/>
      <dgm:spPr/>
      <dgm:t>
        <a:bodyPr/>
        <a:lstStyle/>
        <a:p>
          <a:endParaRPr lang="en-GB" sz="1400"/>
        </a:p>
      </dgm:t>
    </dgm:pt>
    <dgm:pt modelId="{F681B267-6583-4536-8DB3-2C1736CA68B8}" type="sibTrans" cxnId="{1278E8C6-CEAC-4FAC-86DA-CC6378FEDD41}">
      <dgm:prSet/>
      <dgm:spPr/>
      <dgm:t>
        <a:bodyPr/>
        <a:lstStyle/>
        <a:p>
          <a:endParaRPr lang="en-GB" sz="1400"/>
        </a:p>
      </dgm:t>
    </dgm:pt>
    <dgm:pt modelId="{C76DC463-5E55-4299-99D3-59EB214AEB6D}">
      <dgm:prSet custT="1"/>
      <dgm:spPr>
        <a:ln>
          <a:solidFill>
            <a:srgbClr val="003399"/>
          </a:solidFill>
        </a:ln>
      </dgm:spPr>
      <dgm:t>
        <a:bodyPr/>
        <a:lstStyle/>
        <a:p>
          <a:pPr marL="114300" lvl="1" indent="-114300" algn="l" defTabSz="622300">
            <a:lnSpc>
              <a:spcPct val="90000"/>
            </a:lnSpc>
            <a:spcBef>
              <a:spcPct val="0"/>
            </a:spcBef>
            <a:spcAft>
              <a:spcPct val="15000"/>
            </a:spcAft>
            <a:buChar char="•"/>
          </a:pPr>
          <a:r>
            <a:rPr lang="ro-RO"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Acvacultură și pescuit</a:t>
          </a:r>
          <a:endParaRPr lang="en-GB"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gm:t>
    </dgm:pt>
    <dgm:pt modelId="{97AE6F1C-B930-4D6F-8C8D-0B2F70D8C114}" type="parTrans" cxnId="{877FD96A-87BE-4F77-B909-65F14333A42A}">
      <dgm:prSet/>
      <dgm:spPr/>
      <dgm:t>
        <a:bodyPr/>
        <a:lstStyle/>
        <a:p>
          <a:endParaRPr lang="en-GB" sz="1400"/>
        </a:p>
      </dgm:t>
    </dgm:pt>
    <dgm:pt modelId="{BA12FBB0-E8D7-4763-BD9E-877AE120E644}" type="sibTrans" cxnId="{877FD96A-87BE-4F77-B909-65F14333A42A}">
      <dgm:prSet/>
      <dgm:spPr/>
      <dgm:t>
        <a:bodyPr/>
        <a:lstStyle/>
        <a:p>
          <a:endParaRPr lang="en-GB" sz="1400"/>
        </a:p>
      </dgm:t>
    </dgm:pt>
    <dgm:pt modelId="{91F56EED-D2DA-4459-9567-C7A0D43418FF}">
      <dgm:prSet custT="1"/>
      <dgm:spPr>
        <a:ln>
          <a:solidFill>
            <a:srgbClr val="003399"/>
          </a:solidFill>
        </a:ln>
      </dgm:spPr>
      <dgm:t>
        <a:bodyPr/>
        <a:lstStyle/>
        <a:p>
          <a:r>
            <a:rPr lang="ro-RO" sz="1800" b="1" dirty="0">
              <a:solidFill>
                <a:schemeClr val="tx1"/>
              </a:solidFill>
              <a:effectLst>
                <a:outerShdw blurRad="38100" dist="38100" dir="2700000" algn="tl">
                  <a:srgbClr val="000000">
                    <a:alpha val="43137"/>
                  </a:srgbClr>
                </a:outerShdw>
              </a:effectLst>
            </a:rPr>
            <a:t>Tehnologia informației și comunicării</a:t>
          </a:r>
          <a:endParaRPr lang="en-GB" sz="1800" dirty="0">
            <a:solidFill>
              <a:schemeClr val="tx1"/>
            </a:solidFill>
            <a:effectLst>
              <a:outerShdw blurRad="38100" dist="38100" dir="2700000" algn="tl">
                <a:srgbClr val="000000">
                  <a:alpha val="43137"/>
                </a:srgbClr>
              </a:outerShdw>
            </a:effectLst>
          </a:endParaRPr>
        </a:p>
      </dgm:t>
    </dgm:pt>
    <dgm:pt modelId="{38CF1425-693E-46EB-8707-4A62D787CE14}" type="parTrans" cxnId="{08BE513D-A99B-4D85-B5FC-934F21B06BAA}">
      <dgm:prSet/>
      <dgm:spPr/>
      <dgm:t>
        <a:bodyPr/>
        <a:lstStyle/>
        <a:p>
          <a:endParaRPr lang="en-GB" sz="1400"/>
        </a:p>
      </dgm:t>
    </dgm:pt>
    <dgm:pt modelId="{552DBC85-9398-41EE-A2D4-4CB22A3F68B7}" type="sibTrans" cxnId="{08BE513D-A99B-4D85-B5FC-934F21B06BAA}">
      <dgm:prSet/>
      <dgm:spPr/>
      <dgm:t>
        <a:bodyPr/>
        <a:lstStyle/>
        <a:p>
          <a:endParaRPr lang="en-GB" sz="1400"/>
        </a:p>
      </dgm:t>
    </dgm:pt>
    <dgm:pt modelId="{17B759D4-47A3-469E-8631-73FBB8FB1C06}">
      <dgm:prSet custT="1"/>
      <dgm:spPr/>
      <dgm:t>
        <a:bodyPr/>
        <a:lstStyle/>
        <a:p>
          <a:endParaRPr lang="en-GB" sz="700"/>
        </a:p>
      </dgm:t>
    </dgm:pt>
    <dgm:pt modelId="{A2781B98-3C8B-4C0C-941B-3C3CECA6D5B8}" type="parTrans" cxnId="{E8F6A530-B349-4269-A2DA-6A086149DAEC}">
      <dgm:prSet/>
      <dgm:spPr/>
      <dgm:t>
        <a:bodyPr/>
        <a:lstStyle/>
        <a:p>
          <a:endParaRPr lang="en-GB" sz="1400"/>
        </a:p>
      </dgm:t>
    </dgm:pt>
    <dgm:pt modelId="{F2BB57C6-EDAC-46F6-9471-9A26EEE82930}" type="sibTrans" cxnId="{E8F6A530-B349-4269-A2DA-6A086149DAEC}">
      <dgm:prSet/>
      <dgm:spPr/>
      <dgm:t>
        <a:bodyPr/>
        <a:lstStyle/>
        <a:p>
          <a:endParaRPr lang="en-GB" sz="1400"/>
        </a:p>
      </dgm:t>
    </dgm:pt>
    <dgm:pt modelId="{A081C300-64B3-4D50-BCEC-3A8188290A3A}">
      <dgm:prSet custT="1"/>
      <dgm:spPr>
        <a:ln>
          <a:solidFill>
            <a:srgbClr val="003399"/>
          </a:solidFill>
        </a:ln>
      </dgm:spPr>
      <dgm:t>
        <a:bodyPr/>
        <a:lstStyle/>
        <a:p>
          <a:pPr algn="l"/>
          <a:r>
            <a:rPr lang="ro-RO" sz="1800" b="1" dirty="0">
              <a:solidFill>
                <a:schemeClr val="tx1"/>
              </a:solidFill>
              <a:effectLst>
                <a:outerShdw blurRad="38100" dist="38100" dir="2700000" algn="tl">
                  <a:srgbClr val="000000">
                    <a:alpha val="43137"/>
                  </a:srgbClr>
                </a:outerShdw>
              </a:effectLst>
            </a:rPr>
            <a:t>Turism</a:t>
          </a:r>
          <a:endParaRPr lang="en-GB" sz="1800" b="1" dirty="0">
            <a:solidFill>
              <a:schemeClr val="tx1"/>
            </a:solidFill>
            <a:effectLst>
              <a:outerShdw blurRad="38100" dist="38100" dir="2700000" algn="tl">
                <a:srgbClr val="000000">
                  <a:alpha val="43137"/>
                </a:srgbClr>
              </a:outerShdw>
            </a:effectLst>
          </a:endParaRPr>
        </a:p>
      </dgm:t>
    </dgm:pt>
    <dgm:pt modelId="{3BBFB263-80FC-4F7E-B6D3-A3C41EBEF57D}" type="parTrans" cxnId="{B2F8C765-C5E0-4352-8186-29A6F71CE02B}">
      <dgm:prSet/>
      <dgm:spPr/>
      <dgm:t>
        <a:bodyPr/>
        <a:lstStyle/>
        <a:p>
          <a:endParaRPr lang="en-GB" sz="1400"/>
        </a:p>
      </dgm:t>
    </dgm:pt>
    <dgm:pt modelId="{EF9366FC-3C17-4955-BB4B-C5FFCE959FF2}" type="sibTrans" cxnId="{B2F8C765-C5E0-4352-8186-29A6F71CE02B}">
      <dgm:prSet/>
      <dgm:spPr/>
      <dgm:t>
        <a:bodyPr/>
        <a:lstStyle/>
        <a:p>
          <a:endParaRPr lang="en-GB" sz="1400"/>
        </a:p>
      </dgm:t>
    </dgm:pt>
    <dgm:pt modelId="{AF97D046-5342-4C89-80C9-A125F762B30C}">
      <dgm:prSet custT="1"/>
      <dgm:spPr>
        <a:blipFill rotWithShape="0">
          <a:blip xmlns:r="http://schemas.openxmlformats.org/officeDocument/2006/relationships" r:embed="rId1"/>
          <a:tile tx="0" ty="0" sx="100000" sy="100000" flip="none" algn="tl"/>
        </a:blipFill>
        <a:ln w="12700">
          <a:solidFill>
            <a:srgbClr val="003399"/>
          </a:solidFill>
        </a:ln>
      </dgm:spPr>
      <dgm:t>
        <a:bodyPr/>
        <a:lstStyle/>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038D4108-35F5-482F-B5C3-F82385315097}" type="parTrans" cxnId="{215FBD15-5934-4DFF-9352-56899D7615CA}">
      <dgm:prSet/>
      <dgm:spPr/>
      <dgm:t>
        <a:bodyPr/>
        <a:lstStyle/>
        <a:p>
          <a:endParaRPr lang="en-GB" sz="1400"/>
        </a:p>
      </dgm:t>
    </dgm:pt>
    <dgm:pt modelId="{67D0B7E1-CEC9-4660-B265-4358F201B0BA}" type="sibTrans" cxnId="{215FBD15-5934-4DFF-9352-56899D7615CA}">
      <dgm:prSet/>
      <dgm:spPr/>
      <dgm:t>
        <a:bodyPr/>
        <a:lstStyle/>
        <a:p>
          <a:endParaRPr lang="en-GB" sz="1400"/>
        </a:p>
      </dgm:t>
    </dgm:pt>
    <dgm:pt modelId="{61CC26F0-2EC5-44FD-83DD-8523A742E6E2}">
      <dgm:prSet custT="1"/>
      <dgm:spPr>
        <a:ln w="12700">
          <a:solidFill>
            <a:srgbClr val="003399"/>
          </a:solidFill>
        </a:ln>
      </dgm:spPr>
      <dgm:t>
        <a:bodyPr/>
        <a:lstStyle/>
        <a:p>
          <a:pPr marL="114300" lvl="1" indent="-114300" algn="l" defTabSz="622300">
            <a:lnSpc>
              <a:spcPct val="90000"/>
            </a:lnSpc>
            <a:spcBef>
              <a:spcPct val="0"/>
            </a:spcBef>
            <a:spcAft>
              <a:spcPct val="15000"/>
            </a:spcAft>
            <a:buChar char="•"/>
          </a:pPr>
          <a:r>
            <a:rPr lang="ro-RO"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Industria confecțiilor</a:t>
          </a: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10303A42-B1EA-4410-A8C8-AC5CA10A8C12}" type="parTrans" cxnId="{F9727AFD-C86D-45E5-BD41-F7C8176FE0A8}">
      <dgm:prSet/>
      <dgm:spPr/>
      <dgm:t>
        <a:bodyPr/>
        <a:lstStyle/>
        <a:p>
          <a:endParaRPr lang="en-GB" sz="1400"/>
        </a:p>
      </dgm:t>
    </dgm:pt>
    <dgm:pt modelId="{4D5EB629-D67A-47BE-9003-66439A969222}" type="sibTrans" cxnId="{F9727AFD-C86D-45E5-BD41-F7C8176FE0A8}">
      <dgm:prSet/>
      <dgm:spPr/>
      <dgm:t>
        <a:bodyPr/>
        <a:lstStyle/>
        <a:p>
          <a:endParaRPr lang="en-GB" sz="1400"/>
        </a:p>
      </dgm:t>
    </dgm:pt>
    <dgm:pt modelId="{A16221F5-E0DC-4499-AE90-E008460902BA}">
      <dgm:prSet custT="1"/>
      <dgm:spPr>
        <a:blipFill rotWithShape="0">
          <a:blip xmlns:r="http://schemas.openxmlformats.org/officeDocument/2006/relationships" r:embed="rId1"/>
          <a:tile tx="0" ty="0" sx="100000" sy="100000" flip="none" algn="tl"/>
        </a:blipFill>
        <a:ln w="12700" cap="flat" cmpd="sng" algn="ctr">
          <a:solidFill>
            <a:srgbClr val="003399"/>
          </a:solidFill>
          <a:prstDash val="solid"/>
          <a:miter lim="800000"/>
        </a:ln>
        <a:effectLst/>
      </dgm:spPr>
      <dgm:t>
        <a:bodyPr spcFirstLastPara="0" vert="horz" wrap="square" lIns="99568" tIns="133705" rIns="99568" bIns="99568" numCol="1" spcCol="1270" anchor="t" anchorCtr="0"/>
        <a:lstStyle/>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4222ADE7-2689-41A3-B560-48E641019741}" type="parTrans" cxnId="{814D80B7-D6FB-498A-9EEB-2AF40437263A}">
      <dgm:prSet/>
      <dgm:spPr/>
      <dgm:t>
        <a:bodyPr/>
        <a:lstStyle/>
        <a:p>
          <a:endParaRPr lang="en-GB" sz="1400"/>
        </a:p>
      </dgm:t>
    </dgm:pt>
    <dgm:pt modelId="{AB335755-46C0-43CF-9A9A-48C12E17B452}" type="sibTrans" cxnId="{814D80B7-D6FB-498A-9EEB-2AF40437263A}">
      <dgm:prSet/>
      <dgm:spPr/>
      <dgm:t>
        <a:bodyPr/>
        <a:lstStyle/>
        <a:p>
          <a:endParaRPr lang="en-GB" sz="1400"/>
        </a:p>
      </dgm:t>
    </dgm:pt>
    <dgm:pt modelId="{F8071F76-7B4A-4718-B801-5EF029F65791}">
      <dgm:prSet custT="1"/>
      <dgm:spPr>
        <a:blipFill rotWithShape="0">
          <a:blip xmlns:r="http://schemas.openxmlformats.org/officeDocument/2006/relationships" r:embed="rId1"/>
          <a:tile tx="0" ty="0" sx="100000" sy="100000" flip="none" algn="tl"/>
        </a:blipFill>
        <a:ln>
          <a:solidFill>
            <a:srgbClr val="003399"/>
          </a:solidFill>
        </a:ln>
      </dgm:spPr>
      <dgm:t>
        <a:bodyPr/>
        <a:lstStyle/>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476EE8F8-ABD8-400D-90BF-F102DFB89A0F}" type="parTrans" cxnId="{C4D4CE94-6847-434A-9FE3-578D27D9E6E7}">
      <dgm:prSet/>
      <dgm:spPr/>
      <dgm:t>
        <a:bodyPr/>
        <a:lstStyle/>
        <a:p>
          <a:endParaRPr lang="en-GB" sz="1400"/>
        </a:p>
      </dgm:t>
    </dgm:pt>
    <dgm:pt modelId="{3198F319-1CAE-4F78-9513-49D01DD67BA1}" type="sibTrans" cxnId="{C4D4CE94-6847-434A-9FE3-578D27D9E6E7}">
      <dgm:prSet/>
      <dgm:spPr/>
      <dgm:t>
        <a:bodyPr/>
        <a:lstStyle/>
        <a:p>
          <a:endParaRPr lang="en-GB" sz="1400"/>
        </a:p>
      </dgm:t>
    </dgm:pt>
    <dgm:pt modelId="{8E033265-2918-4587-BB61-24B91432F163}">
      <dgm:prSet custT="1"/>
      <dgm:spPr>
        <a:blipFill rotWithShape="0">
          <a:blip xmlns:r="http://schemas.openxmlformats.org/officeDocument/2006/relationships" r:embed="rId1"/>
          <a:tile tx="0" ty="0" sx="100000" sy="100000" flip="none" algn="tl"/>
        </a:blipFill>
        <a:ln>
          <a:solidFill>
            <a:srgbClr val="003399"/>
          </a:solidFill>
        </a:ln>
      </dgm:spPr>
      <dgm:t>
        <a:bodyPr/>
        <a:lstStyle/>
        <a:p>
          <a:endParaRPr lang="en-GB" sz="1100" dirty="0">
            <a:effectLst>
              <a:outerShdw blurRad="38100" dist="38100" dir="2700000" algn="tl">
                <a:srgbClr val="000000">
                  <a:alpha val="43137"/>
                </a:srgbClr>
              </a:outerShdw>
            </a:effectLst>
          </a:endParaRPr>
        </a:p>
      </dgm:t>
    </dgm:pt>
    <dgm:pt modelId="{08950526-AD77-4025-ABA7-3BC2FF3E598D}" type="parTrans" cxnId="{B800BB53-0D26-4275-A2E9-5A499033A663}">
      <dgm:prSet/>
      <dgm:spPr/>
      <dgm:t>
        <a:bodyPr/>
        <a:lstStyle/>
        <a:p>
          <a:endParaRPr lang="en-GB" sz="1400"/>
        </a:p>
      </dgm:t>
    </dgm:pt>
    <dgm:pt modelId="{AAE13ADE-5A50-406A-9BB6-23E0B471E34B}" type="sibTrans" cxnId="{B800BB53-0D26-4275-A2E9-5A499033A663}">
      <dgm:prSet/>
      <dgm:spPr/>
      <dgm:t>
        <a:bodyPr/>
        <a:lstStyle/>
        <a:p>
          <a:endParaRPr lang="en-GB" sz="1400"/>
        </a:p>
      </dgm:t>
    </dgm:pt>
    <dgm:pt modelId="{E17C80D1-51ED-429C-BB9B-91B3A9495EAB}">
      <dgm:prSet custT="1"/>
      <dgm:spPr>
        <a:ln>
          <a:solidFill>
            <a:srgbClr val="003399"/>
          </a:solidFill>
        </a:ln>
      </dgm:spPr>
      <dgm:t>
        <a:bodyPr/>
        <a:lstStyle/>
        <a:p>
          <a:endParaRPr lang="en-GB" sz="1100" dirty="0">
            <a:effectLst>
              <a:outerShdw blurRad="38100" dist="38100" dir="2700000" algn="tl">
                <a:srgbClr val="000000">
                  <a:alpha val="43137"/>
                </a:srgbClr>
              </a:outerShdw>
            </a:effectLst>
          </a:endParaRPr>
        </a:p>
      </dgm:t>
    </dgm:pt>
    <dgm:pt modelId="{24F2E2A8-8CFB-45B5-B35D-79D7D784AFB0}" type="parTrans" cxnId="{9E4421E7-F6D1-4D9B-BA42-AF08FF0F0FA7}">
      <dgm:prSet/>
      <dgm:spPr/>
      <dgm:t>
        <a:bodyPr/>
        <a:lstStyle/>
        <a:p>
          <a:endParaRPr lang="en-GB" sz="1400"/>
        </a:p>
      </dgm:t>
    </dgm:pt>
    <dgm:pt modelId="{767A3F16-B88A-4167-84C2-2514A8165179}" type="sibTrans" cxnId="{9E4421E7-F6D1-4D9B-BA42-AF08FF0F0FA7}">
      <dgm:prSet/>
      <dgm:spPr/>
      <dgm:t>
        <a:bodyPr/>
        <a:lstStyle/>
        <a:p>
          <a:endParaRPr lang="en-GB" sz="1400"/>
        </a:p>
      </dgm:t>
    </dgm:pt>
    <dgm:pt modelId="{9F58D007-3783-4C85-B5CB-71927472C0B8}">
      <dgm:prSet custT="1"/>
      <dgm:spPr>
        <a:blipFill rotWithShape="0">
          <a:blip xmlns:r="http://schemas.openxmlformats.org/officeDocument/2006/relationships" r:embed="rId1"/>
          <a:tile tx="0" ty="0" sx="100000" sy="100000" flip="none" algn="tl"/>
        </a:blipFill>
        <a:ln w="12700">
          <a:solidFill>
            <a:srgbClr val="000099"/>
          </a:solidFill>
        </a:ln>
        <a:effectLst/>
        <a:scene3d>
          <a:camera prst="orthographicFront"/>
          <a:lightRig rig="threePt" dir="t"/>
        </a:scene3d>
        <a:sp3d prstMaterial="dkEdge"/>
      </dgm:spPr>
      <dgm:t>
        <a:bodyPr/>
        <a:lstStyle/>
        <a:p>
          <a:pPr marL="0" indent="0" defTabSz="900113"/>
          <a:endParaRPr lang="en-GB" sz="1800" dirty="0">
            <a:effectLst>
              <a:outerShdw blurRad="38100" dist="38100" dir="2700000" algn="tl">
                <a:srgbClr val="000000">
                  <a:alpha val="43137"/>
                </a:srgbClr>
              </a:outerShdw>
            </a:effectLst>
          </a:endParaRPr>
        </a:p>
      </dgm:t>
    </dgm:pt>
    <dgm:pt modelId="{DE7CFEF1-52F1-4B30-A06C-D998577A005B}" type="parTrans" cxnId="{1784D400-AF0A-4AC0-8EBC-B9D352C656AE}">
      <dgm:prSet/>
      <dgm:spPr/>
      <dgm:t>
        <a:bodyPr/>
        <a:lstStyle/>
        <a:p>
          <a:endParaRPr lang="ro-RO" sz="1400"/>
        </a:p>
      </dgm:t>
    </dgm:pt>
    <dgm:pt modelId="{CE5895F7-3DFA-48A6-B480-CF86A286896E}" type="sibTrans" cxnId="{1784D400-AF0A-4AC0-8EBC-B9D352C656AE}">
      <dgm:prSet/>
      <dgm:spPr/>
      <dgm:t>
        <a:bodyPr/>
        <a:lstStyle/>
        <a:p>
          <a:endParaRPr lang="ro-RO" sz="1400"/>
        </a:p>
      </dgm:t>
    </dgm:pt>
    <dgm:pt modelId="{22AE87CC-F49A-4C63-8AAC-0749C8BA985C}">
      <dgm:prSet custT="1"/>
      <dgm:spPr>
        <a:ln w="12700">
          <a:solidFill>
            <a:srgbClr val="003399"/>
          </a:solidFill>
        </a:ln>
      </dgm:spPr>
      <dgm:t>
        <a:bodyPr/>
        <a:lstStyle/>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0D6436C3-544E-44BA-BE55-C522F2AC23CE}" type="parTrans" cxnId="{3D3AB989-0E2F-45C1-8F6C-7D79D9FEB349}">
      <dgm:prSet/>
      <dgm:spPr/>
      <dgm:t>
        <a:bodyPr/>
        <a:lstStyle/>
        <a:p>
          <a:endParaRPr lang="ro-RO" sz="1400"/>
        </a:p>
      </dgm:t>
    </dgm:pt>
    <dgm:pt modelId="{CF0C659C-4A7A-483E-B404-D407E1848EDA}" type="sibTrans" cxnId="{3D3AB989-0E2F-45C1-8F6C-7D79D9FEB349}">
      <dgm:prSet/>
      <dgm:spPr/>
      <dgm:t>
        <a:bodyPr/>
        <a:lstStyle/>
        <a:p>
          <a:endParaRPr lang="ro-RO" sz="1400"/>
        </a:p>
      </dgm:t>
    </dgm:pt>
    <dgm:pt modelId="{58D3BE24-6C38-4916-9B19-F97BB1616461}">
      <dgm:prSet custT="1"/>
      <dgm:spPr>
        <a:ln w="12700">
          <a:solidFill>
            <a:srgbClr val="003399"/>
          </a:solidFill>
        </a:ln>
      </dgm:spPr>
      <dgm:t>
        <a:bodyPr/>
        <a:lstStyle/>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6BD68B43-9554-464D-9608-B6BC92665D02}" type="parTrans" cxnId="{5484624A-9DC3-4164-871E-F3C8B5C806B4}">
      <dgm:prSet/>
      <dgm:spPr/>
      <dgm:t>
        <a:bodyPr/>
        <a:lstStyle/>
        <a:p>
          <a:endParaRPr lang="ro-RO" sz="1400"/>
        </a:p>
      </dgm:t>
    </dgm:pt>
    <dgm:pt modelId="{F1E3E362-CC40-4174-8B16-2156305C9209}" type="sibTrans" cxnId="{5484624A-9DC3-4164-871E-F3C8B5C806B4}">
      <dgm:prSet/>
      <dgm:spPr/>
      <dgm:t>
        <a:bodyPr/>
        <a:lstStyle/>
        <a:p>
          <a:endParaRPr lang="ro-RO" sz="1400"/>
        </a:p>
      </dgm:t>
    </dgm:pt>
    <dgm:pt modelId="{DFA9569F-61C9-4756-AC7D-D5AA4A6CA24F}">
      <dgm:prSet custT="1"/>
      <dgm:spPr>
        <a:ln>
          <a:solidFill>
            <a:srgbClr val="003399"/>
          </a:solidFill>
        </a:ln>
      </dgm:spPr>
      <dgm:t>
        <a:bodyPr/>
        <a:lstStyle/>
        <a:p>
          <a:pPr marL="114300" lvl="1" indent="-114300" algn="l" defTabSz="622300">
            <a:lnSpc>
              <a:spcPct val="90000"/>
            </a:lnSpc>
            <a:spcBef>
              <a:spcPct val="0"/>
            </a:spcBef>
            <a:spcAft>
              <a:spcPct val="15000"/>
            </a:spcAft>
            <a:buNone/>
          </a:pPr>
          <a:endParaRPr lang="en-GB" sz="11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gm:t>
    </dgm:pt>
    <dgm:pt modelId="{FD2B4765-913E-4146-8BB5-8CA648292C9D}" type="parTrans" cxnId="{AA8BABCC-C1B8-47D1-9A3D-A1DB71F099D7}">
      <dgm:prSet/>
      <dgm:spPr/>
      <dgm:t>
        <a:bodyPr/>
        <a:lstStyle/>
        <a:p>
          <a:endParaRPr lang="ro-RO" sz="1400"/>
        </a:p>
      </dgm:t>
    </dgm:pt>
    <dgm:pt modelId="{3ECE522E-ACB0-4095-BD4E-439AF7868641}" type="sibTrans" cxnId="{AA8BABCC-C1B8-47D1-9A3D-A1DB71F099D7}">
      <dgm:prSet/>
      <dgm:spPr/>
      <dgm:t>
        <a:bodyPr/>
        <a:lstStyle/>
        <a:p>
          <a:endParaRPr lang="ro-RO" sz="1400"/>
        </a:p>
      </dgm:t>
    </dgm:pt>
    <dgm:pt modelId="{E0628703-72E2-4A10-BA67-448F10058328}">
      <dgm:prSet custT="1"/>
      <dgm:spPr>
        <a:blipFill rotWithShape="0">
          <a:blip xmlns:r="http://schemas.openxmlformats.org/officeDocument/2006/relationships" r:embed="rId1"/>
          <a:tile tx="0" ty="0" sx="100000" sy="100000" flip="none" algn="tl"/>
        </a:blipFill>
        <a:ln>
          <a:solidFill>
            <a:srgbClr val="003399"/>
          </a:solidFill>
        </a:ln>
      </dgm:spPr>
      <dgm:t>
        <a:bodyPr/>
        <a:lstStyle/>
        <a:p>
          <a:pPr algn="l"/>
          <a:endParaRPr lang="en-GB" sz="1800" b="1" dirty="0">
            <a:effectLst>
              <a:outerShdw blurRad="38100" dist="38100" dir="2700000" algn="tl">
                <a:srgbClr val="000000">
                  <a:alpha val="43137"/>
                </a:srgbClr>
              </a:outerShdw>
            </a:effectLst>
          </a:endParaRPr>
        </a:p>
      </dgm:t>
    </dgm:pt>
    <dgm:pt modelId="{9068F95C-0764-4B79-A843-09DE9859AEDE}" type="parTrans" cxnId="{A42F1333-54F1-411D-9E22-B2A866E9B552}">
      <dgm:prSet/>
      <dgm:spPr/>
      <dgm:t>
        <a:bodyPr/>
        <a:lstStyle/>
        <a:p>
          <a:endParaRPr lang="ro-RO" sz="1400"/>
        </a:p>
      </dgm:t>
    </dgm:pt>
    <dgm:pt modelId="{42D34096-4E27-44A1-9444-990F1EE543C9}" type="sibTrans" cxnId="{A42F1333-54F1-411D-9E22-B2A866E9B552}">
      <dgm:prSet/>
      <dgm:spPr/>
      <dgm:t>
        <a:bodyPr/>
        <a:lstStyle/>
        <a:p>
          <a:endParaRPr lang="ro-RO" sz="1400"/>
        </a:p>
      </dgm:t>
    </dgm:pt>
    <dgm:pt modelId="{6D9DE8C8-F7C8-4A3C-8DBF-02A777BEE89C}">
      <dgm:prSet custT="1"/>
      <dgm:spPr>
        <a:ln w="12700">
          <a:solidFill>
            <a:srgbClr val="000099"/>
          </a:solidFill>
        </a:ln>
        <a:effectLst/>
        <a:scene3d>
          <a:camera prst="orthographicFront"/>
          <a:lightRig rig="threePt" dir="t"/>
        </a:scene3d>
        <a:sp3d prstMaterial="dkEdge"/>
      </dgm:spPr>
      <dgm:t>
        <a:bodyPr/>
        <a:lstStyle/>
        <a:p>
          <a:pPr marL="0" indent="0" defTabSz="900113"/>
          <a:r>
            <a:rPr lang="ro-RO" sz="1800" b="1" dirty="0">
              <a:solidFill>
                <a:schemeClr val="tx1"/>
              </a:solidFill>
              <a:effectLst>
                <a:outerShdw blurRad="38100" dist="38100" dir="2700000" algn="tl">
                  <a:srgbClr val="000000">
                    <a:alpha val="43137"/>
                  </a:srgbClr>
                </a:outerShdw>
              </a:effectLst>
            </a:rPr>
            <a:t>Inginerie și transport naval</a:t>
          </a:r>
          <a:endParaRPr lang="en-GB" sz="1800" dirty="0">
            <a:effectLst>
              <a:outerShdw blurRad="38100" dist="38100" dir="2700000" algn="tl">
                <a:srgbClr val="000000">
                  <a:alpha val="43137"/>
                </a:srgbClr>
              </a:outerShdw>
            </a:effectLst>
          </a:endParaRPr>
        </a:p>
      </dgm:t>
    </dgm:pt>
    <dgm:pt modelId="{A99204D1-08A6-4F81-9083-BC9373D281EE}" type="sibTrans" cxnId="{FC01E339-DC2E-44BA-BEED-5D434CAEB27C}">
      <dgm:prSet/>
      <dgm:spPr/>
      <dgm:t>
        <a:bodyPr/>
        <a:lstStyle/>
        <a:p>
          <a:endParaRPr lang="en-GB" sz="1400"/>
        </a:p>
      </dgm:t>
    </dgm:pt>
    <dgm:pt modelId="{6234FCF9-6630-448B-ACEC-E2E0F0482AD8}" type="parTrans" cxnId="{FC01E339-DC2E-44BA-BEED-5D434CAEB27C}">
      <dgm:prSet/>
      <dgm:spPr/>
      <dgm:t>
        <a:bodyPr/>
        <a:lstStyle/>
        <a:p>
          <a:endParaRPr lang="en-GB" sz="1400"/>
        </a:p>
      </dgm:t>
    </dgm:pt>
    <dgm:pt modelId="{364B9D79-2FB5-4A91-B170-08003E2AD1DF}" type="pres">
      <dgm:prSet presAssocID="{6F461BD2-E406-4C92-9780-1F1AF6F5EEA0}" presName="linearFlow" presStyleCnt="0">
        <dgm:presLayoutVars>
          <dgm:dir/>
          <dgm:animLvl val="lvl"/>
          <dgm:resizeHandles/>
        </dgm:presLayoutVars>
      </dgm:prSet>
      <dgm:spPr/>
    </dgm:pt>
    <dgm:pt modelId="{74E3BF18-ED28-4ECC-95CA-4AF82CEBD100}" type="pres">
      <dgm:prSet presAssocID="{68117B60-8F9A-4795-9439-49CF2C6F38AB}" presName="compositeNode" presStyleCnt="0">
        <dgm:presLayoutVars>
          <dgm:bulletEnabled val="1"/>
        </dgm:presLayoutVars>
      </dgm:prSet>
      <dgm:spPr/>
    </dgm:pt>
    <dgm:pt modelId="{410984EC-802A-4572-930D-2CAFA2B0A596}" type="pres">
      <dgm:prSet presAssocID="{68117B60-8F9A-4795-9439-49CF2C6F38AB}" presName="image" presStyleLbl="fgImgPlace1" presStyleIdx="0" presStyleCnt="6" custScaleX="404722" custScaleY="394371" custLinFactNeighborX="22760" custLinFactNeighborY="2845"/>
      <dgm:spPr>
        <a:blipFill rotWithShape="1">
          <a:blip xmlns:r="http://schemas.openxmlformats.org/officeDocument/2006/relationships" r:embed="rId2"/>
          <a:srcRect/>
          <a:stretch>
            <a:fillRect l="-75000" r="-75000"/>
          </a:stretch>
        </a:blipFill>
        <a:ln w="12700"/>
      </dgm:spPr>
    </dgm:pt>
    <dgm:pt modelId="{FCC7D786-D973-43ED-A2DA-1706B941ACA7}" type="pres">
      <dgm:prSet presAssocID="{68117B60-8F9A-4795-9439-49CF2C6F38AB}" presName="childNode" presStyleLbl="node1" presStyleIdx="0" presStyleCnt="6" custScaleX="178065" custScaleY="63509" custLinFactNeighborX="-1408" custLinFactNeighborY="1234">
        <dgm:presLayoutVars>
          <dgm:bulletEnabled val="1"/>
        </dgm:presLayoutVars>
      </dgm:prSet>
      <dgm:spPr/>
    </dgm:pt>
    <dgm:pt modelId="{FA1EA0B8-D2DC-4003-8DA2-6A8AEF9FB7C0}" type="pres">
      <dgm:prSet presAssocID="{68117B60-8F9A-4795-9439-49CF2C6F38AB}" presName="parentNode" presStyleLbl="revTx" presStyleIdx="0" presStyleCnt="6">
        <dgm:presLayoutVars>
          <dgm:chMax val="0"/>
          <dgm:bulletEnabled val="1"/>
        </dgm:presLayoutVars>
      </dgm:prSet>
      <dgm:spPr/>
    </dgm:pt>
    <dgm:pt modelId="{63AFD55A-6D64-4EEB-9FEC-AC437CDD2C94}" type="pres">
      <dgm:prSet presAssocID="{E51A3160-503A-443B-9AEB-EF1F0FA45332}" presName="sibTrans" presStyleCnt="0"/>
      <dgm:spPr/>
    </dgm:pt>
    <dgm:pt modelId="{A5BAE546-33FE-4B9E-AE5F-C1DEAC149A48}" type="pres">
      <dgm:prSet presAssocID="{ED3F5A25-0869-4394-8F31-BA3972D8E1C3}" presName="compositeNode" presStyleCnt="0">
        <dgm:presLayoutVars>
          <dgm:bulletEnabled val="1"/>
        </dgm:presLayoutVars>
      </dgm:prSet>
      <dgm:spPr/>
    </dgm:pt>
    <dgm:pt modelId="{F8928B4B-5ABE-4B11-824A-C332A4456249}" type="pres">
      <dgm:prSet presAssocID="{ED3F5A25-0869-4394-8F31-BA3972D8E1C3}" presName="image" presStyleLbl="fgImgPlace1" presStyleIdx="1" presStyleCnt="6" custScaleX="362944" custScaleY="371705" custLinFactNeighborX="-15575"/>
      <dgm:spPr>
        <a:blipFill rotWithShape="1">
          <a:blip xmlns:r="http://schemas.openxmlformats.org/officeDocument/2006/relationships" r:embed="rId3"/>
          <a:srcRect/>
          <a:stretch>
            <a:fillRect l="-14000" r="-14000"/>
          </a:stretch>
        </a:blipFill>
        <a:ln w="12700"/>
      </dgm:spPr>
    </dgm:pt>
    <dgm:pt modelId="{D952ED59-6602-4F0F-B5F0-BE7C663A5538}" type="pres">
      <dgm:prSet presAssocID="{ED3F5A25-0869-4394-8F31-BA3972D8E1C3}" presName="childNode" presStyleLbl="node1" presStyleIdx="1" presStyleCnt="6" custScaleX="179423" custScaleY="66778">
        <dgm:presLayoutVars>
          <dgm:bulletEnabled val="1"/>
        </dgm:presLayoutVars>
      </dgm:prSet>
      <dgm:spPr/>
    </dgm:pt>
    <dgm:pt modelId="{B9543EB7-5903-4FBC-A83A-855C96926873}" type="pres">
      <dgm:prSet presAssocID="{ED3F5A25-0869-4394-8F31-BA3972D8E1C3}" presName="parentNode" presStyleLbl="revTx" presStyleIdx="1" presStyleCnt="6">
        <dgm:presLayoutVars>
          <dgm:chMax val="0"/>
          <dgm:bulletEnabled val="1"/>
        </dgm:presLayoutVars>
      </dgm:prSet>
      <dgm:spPr/>
    </dgm:pt>
    <dgm:pt modelId="{A2B9C684-EE15-4233-8E69-850C2D9B1AD7}" type="pres">
      <dgm:prSet presAssocID="{9D6C4262-1E47-4383-80E7-C00286D967F6}" presName="sibTrans" presStyleCnt="0"/>
      <dgm:spPr/>
    </dgm:pt>
    <dgm:pt modelId="{D60ABB51-4E79-423C-B3AA-AD3AAD303EA1}" type="pres">
      <dgm:prSet presAssocID="{1F1BC9D9-1C6E-41EE-BC2D-DA88A5F29BF7}" presName="compositeNode" presStyleCnt="0">
        <dgm:presLayoutVars>
          <dgm:bulletEnabled val="1"/>
        </dgm:presLayoutVars>
      </dgm:prSet>
      <dgm:spPr/>
    </dgm:pt>
    <dgm:pt modelId="{D750EC3E-E591-4ABE-ACBF-36071971203D}" type="pres">
      <dgm:prSet presAssocID="{1F1BC9D9-1C6E-41EE-BC2D-DA88A5F29BF7}" presName="image" presStyleLbl="fgImgPlace1" presStyleIdx="2" presStyleCnt="6" custScaleX="362944" custScaleY="366114"/>
      <dgm:spPr>
        <a:blipFill rotWithShape="1">
          <a:blip xmlns:r="http://schemas.openxmlformats.org/officeDocument/2006/relationships" r:embed="rId4"/>
          <a:srcRect/>
          <a:stretch>
            <a:fillRect l="-5000" r="-5000"/>
          </a:stretch>
        </a:blipFill>
        <a:ln w="12700"/>
      </dgm:spPr>
    </dgm:pt>
    <dgm:pt modelId="{498A16BB-E3DA-4066-BC6F-56617BE620D9}" type="pres">
      <dgm:prSet presAssocID="{1F1BC9D9-1C6E-41EE-BC2D-DA88A5F29BF7}" presName="childNode" presStyleLbl="node1" presStyleIdx="2" presStyleCnt="6" custScaleX="195008" custScaleY="66778">
        <dgm:presLayoutVars>
          <dgm:bulletEnabled val="1"/>
        </dgm:presLayoutVars>
      </dgm:prSet>
      <dgm:spPr>
        <a:xfrm>
          <a:off x="3360272" y="1184856"/>
          <a:ext cx="1233804" cy="1911592"/>
        </a:xfrm>
        <a:prstGeom prst="rect">
          <a:avLst/>
        </a:prstGeom>
      </dgm:spPr>
    </dgm:pt>
    <dgm:pt modelId="{4612E2C1-7B4D-4017-B6CD-67B59C821B8B}" type="pres">
      <dgm:prSet presAssocID="{1F1BC9D9-1C6E-41EE-BC2D-DA88A5F29BF7}" presName="parentNode" presStyleLbl="revTx" presStyleIdx="2" presStyleCnt="6">
        <dgm:presLayoutVars>
          <dgm:chMax val="0"/>
          <dgm:bulletEnabled val="1"/>
        </dgm:presLayoutVars>
      </dgm:prSet>
      <dgm:spPr/>
    </dgm:pt>
    <dgm:pt modelId="{E96CF52C-C3E2-4954-BAA1-B123BAE6D6A6}" type="pres">
      <dgm:prSet presAssocID="{53307987-D891-4ED3-8C4E-8BC7FB290912}" presName="sibTrans" presStyleCnt="0"/>
      <dgm:spPr/>
    </dgm:pt>
    <dgm:pt modelId="{8FBD58BA-07B5-453E-8315-598918CF35BF}" type="pres">
      <dgm:prSet presAssocID="{7560FE7B-4EB6-44EF-9A33-C6FF2B50D4B4}" presName="compositeNode" presStyleCnt="0">
        <dgm:presLayoutVars>
          <dgm:bulletEnabled val="1"/>
        </dgm:presLayoutVars>
      </dgm:prSet>
      <dgm:spPr/>
    </dgm:pt>
    <dgm:pt modelId="{835BE859-B4B0-48AC-A198-465612AD9CB0}" type="pres">
      <dgm:prSet presAssocID="{7560FE7B-4EB6-44EF-9A33-C6FF2B50D4B4}" presName="image" presStyleLbl="fgImgPlace1" presStyleIdx="3" presStyleCnt="6" custScaleX="362944" custScaleY="371705"/>
      <dgm:spPr>
        <a:blipFill rotWithShape="1">
          <a:blip xmlns:r="http://schemas.openxmlformats.org/officeDocument/2006/relationships" r:embed="rId5"/>
          <a:srcRect/>
          <a:stretch>
            <a:fillRect l="-6000" r="-6000"/>
          </a:stretch>
        </a:blipFill>
        <a:ln w="12700"/>
      </dgm:spPr>
    </dgm:pt>
    <dgm:pt modelId="{15946B3A-2607-4AED-BD7D-729B4CD65716}" type="pres">
      <dgm:prSet presAssocID="{7560FE7B-4EB6-44EF-9A33-C6FF2B50D4B4}" presName="childNode" presStyleLbl="node1" presStyleIdx="3" presStyleCnt="6" custScaleX="183986" custScaleY="66778" custLinFactNeighborX="-1581" custLinFactNeighborY="140">
        <dgm:presLayoutVars>
          <dgm:bulletEnabled val="1"/>
        </dgm:presLayoutVars>
      </dgm:prSet>
      <dgm:spPr/>
    </dgm:pt>
    <dgm:pt modelId="{772D96FF-F091-49C0-AD31-EA9CC0E34A65}" type="pres">
      <dgm:prSet presAssocID="{7560FE7B-4EB6-44EF-9A33-C6FF2B50D4B4}" presName="parentNode" presStyleLbl="revTx" presStyleIdx="3" presStyleCnt="6">
        <dgm:presLayoutVars>
          <dgm:chMax val="0"/>
          <dgm:bulletEnabled val="1"/>
        </dgm:presLayoutVars>
      </dgm:prSet>
      <dgm:spPr/>
    </dgm:pt>
    <dgm:pt modelId="{D1C5C377-770D-4123-AC36-03ACB8E2FE41}" type="pres">
      <dgm:prSet presAssocID="{40AFFB51-FC9B-4B6D-866B-D16B85BCC295}" presName="sibTrans" presStyleCnt="0"/>
      <dgm:spPr/>
    </dgm:pt>
    <dgm:pt modelId="{B4CE7045-D467-4A92-9A5D-D4408C6DACC1}" type="pres">
      <dgm:prSet presAssocID="{17B759D4-47A3-469E-8631-73FBB8FB1C06}" presName="compositeNode" presStyleCnt="0">
        <dgm:presLayoutVars>
          <dgm:bulletEnabled val="1"/>
        </dgm:presLayoutVars>
      </dgm:prSet>
      <dgm:spPr/>
    </dgm:pt>
    <dgm:pt modelId="{F9689BBF-DA5F-4474-BE61-F5BE4F9E8C3C}" type="pres">
      <dgm:prSet presAssocID="{17B759D4-47A3-469E-8631-73FBB8FB1C06}" presName="image" presStyleLbl="fgImgPlace1" presStyleIdx="4" presStyleCnt="6" custScaleX="362944" custScaleY="371705" custLinFactNeighborX="-5495" custLinFactNeighborY="-3569"/>
      <dgm:spPr>
        <a:blipFill rotWithShape="1">
          <a:blip xmlns:r="http://schemas.openxmlformats.org/officeDocument/2006/relationships" r:embed="rId6"/>
          <a:srcRect/>
          <a:stretch>
            <a:fillRect l="-39000" r="-39000"/>
          </a:stretch>
        </a:blipFill>
        <a:ln w="12700"/>
      </dgm:spPr>
    </dgm:pt>
    <dgm:pt modelId="{20D76510-4067-4BDE-A79E-36D0CA43BCAE}" type="pres">
      <dgm:prSet presAssocID="{17B759D4-47A3-469E-8631-73FBB8FB1C06}" presName="childNode" presStyleLbl="node1" presStyleIdx="4" presStyleCnt="6" custScaleX="160172" custScaleY="66778" custLinFactNeighborX="-20934" custLinFactNeighborY="-497">
        <dgm:presLayoutVars>
          <dgm:bulletEnabled val="1"/>
        </dgm:presLayoutVars>
      </dgm:prSet>
      <dgm:spPr/>
    </dgm:pt>
    <dgm:pt modelId="{B67DEB02-D62C-48E3-93A1-DD6C19CFBF3A}" type="pres">
      <dgm:prSet presAssocID="{17B759D4-47A3-469E-8631-73FBB8FB1C06}" presName="parentNode" presStyleLbl="revTx" presStyleIdx="4" presStyleCnt="6">
        <dgm:presLayoutVars>
          <dgm:chMax val="0"/>
          <dgm:bulletEnabled val="1"/>
        </dgm:presLayoutVars>
      </dgm:prSet>
      <dgm:spPr/>
    </dgm:pt>
    <dgm:pt modelId="{ADFE67B4-1A60-4794-BD1A-F3E13F29D528}" type="pres">
      <dgm:prSet presAssocID="{F2BB57C6-EDAC-46F6-9471-9A26EEE82930}" presName="sibTrans" presStyleCnt="0"/>
      <dgm:spPr/>
    </dgm:pt>
    <dgm:pt modelId="{E86D0700-5F87-4EF6-8C29-5C94316B4D42}" type="pres">
      <dgm:prSet presAssocID="{7B6EC902-3DE4-43E6-AF2A-AB6FC71CB247}" presName="compositeNode" presStyleCnt="0">
        <dgm:presLayoutVars>
          <dgm:bulletEnabled val="1"/>
        </dgm:presLayoutVars>
      </dgm:prSet>
      <dgm:spPr/>
    </dgm:pt>
    <dgm:pt modelId="{6CCEAC42-0DB9-4E77-B5EC-078B13D223E4}" type="pres">
      <dgm:prSet presAssocID="{7B6EC902-3DE4-43E6-AF2A-AB6FC71CB247}" presName="image" presStyleLbl="fgImgPlace1" presStyleIdx="5" presStyleCnt="6" custScaleX="362944" custScaleY="371705"/>
      <dgm:spPr>
        <a:blipFill rotWithShape="1">
          <a:blip xmlns:r="http://schemas.openxmlformats.org/officeDocument/2006/relationships" r:embed="rId7"/>
          <a:srcRect/>
          <a:stretch>
            <a:fillRect l="-50000" r="-50000"/>
          </a:stretch>
        </a:blipFill>
        <a:ln w="12700"/>
      </dgm:spPr>
    </dgm:pt>
    <dgm:pt modelId="{9DC684C5-FFFF-497F-B532-324C4554A974}" type="pres">
      <dgm:prSet presAssocID="{7B6EC902-3DE4-43E6-AF2A-AB6FC71CB247}" presName="childNode" presStyleLbl="node1" presStyleIdx="5" presStyleCnt="6" custScaleX="189014" custScaleY="66778" custLinFactNeighborX="-21524" custLinFactNeighborY="-497">
        <dgm:presLayoutVars>
          <dgm:bulletEnabled val="1"/>
        </dgm:presLayoutVars>
      </dgm:prSet>
      <dgm:spPr/>
    </dgm:pt>
    <dgm:pt modelId="{B4EAAA6D-F4DB-4D7A-AB43-A31480734960}" type="pres">
      <dgm:prSet presAssocID="{7B6EC902-3DE4-43E6-AF2A-AB6FC71CB247}" presName="parentNode" presStyleLbl="revTx" presStyleIdx="5" presStyleCnt="6" custLinFactNeighborX="6571" custLinFactNeighborY="-988">
        <dgm:presLayoutVars>
          <dgm:chMax val="0"/>
          <dgm:bulletEnabled val="1"/>
        </dgm:presLayoutVars>
      </dgm:prSet>
      <dgm:spPr/>
    </dgm:pt>
  </dgm:ptLst>
  <dgm:cxnLst>
    <dgm:cxn modelId="{1784D400-AF0A-4AC0-8EBC-B9D352C656AE}" srcId="{68117B60-8F9A-4795-9439-49CF2C6F38AB}" destId="{9F58D007-3783-4C85-B5CB-71927472C0B8}" srcOrd="0" destOrd="0" parTransId="{DE7CFEF1-52F1-4B30-A06C-D998577A005B}" sibTransId="{CE5895F7-3DFA-48A6-B480-CF86A286896E}"/>
    <dgm:cxn modelId="{1820BE07-E675-4E12-A5E6-5B6A52286F75}" type="presOf" srcId="{7560FE7B-4EB6-44EF-9A33-C6FF2B50D4B4}" destId="{772D96FF-F091-49C0-AD31-EA9CC0E34A65}" srcOrd="0" destOrd="0" presId="urn:microsoft.com/office/officeart/2005/8/layout/hList2"/>
    <dgm:cxn modelId="{0FB95108-A2D3-4B0C-B38D-E916505D2BB0}" type="presOf" srcId="{61CC26F0-2EC5-44FD-83DD-8523A742E6E2}" destId="{D952ED59-6602-4F0F-B5F0-BE7C663A5538}" srcOrd="0" destOrd="3" presId="urn:microsoft.com/office/officeart/2005/8/layout/hList2"/>
    <dgm:cxn modelId="{215FBD15-5934-4DFF-9352-56899D7615CA}" srcId="{ED3F5A25-0869-4394-8F31-BA3972D8E1C3}" destId="{AF97D046-5342-4C89-80C9-A125F762B30C}" srcOrd="0" destOrd="0" parTransId="{038D4108-35F5-482F-B5C3-F82385315097}" sibTransId="{67D0B7E1-CEC9-4660-B265-4358F201B0BA}"/>
    <dgm:cxn modelId="{BC9A5B19-FAF2-4166-94A2-2D46502EE7F6}" type="presOf" srcId="{E0628703-72E2-4A10-BA67-448F10058328}" destId="{20D76510-4067-4BDE-A79E-36D0CA43BCAE}" srcOrd="0" destOrd="0" presId="urn:microsoft.com/office/officeart/2005/8/layout/hList2"/>
    <dgm:cxn modelId="{579A7F1D-9DA7-42C2-95C1-A5C21827A152}" type="presOf" srcId="{A19DC388-9C4E-480E-9E85-0C5DB9D44917}" destId="{498A16BB-E3DA-4066-BC6F-56617BE620D9}" srcOrd="0" destOrd="1" presId="urn:microsoft.com/office/officeart/2005/8/layout/hList2"/>
    <dgm:cxn modelId="{8BCEC21E-0AC5-40B4-AB0A-4622E1A1B6AD}" srcId="{6F461BD2-E406-4C92-9780-1F1AF6F5EEA0}" destId="{7560FE7B-4EB6-44EF-9A33-C6FF2B50D4B4}" srcOrd="3" destOrd="0" parTransId="{D297C750-7469-4B42-85F7-41CF6302F750}" sibTransId="{40AFFB51-FC9B-4B6D-866B-D16B85BCC295}"/>
    <dgm:cxn modelId="{95733720-B8F8-4B0F-9D5B-2FA8714F19DB}" type="presOf" srcId="{6D9DE8C8-F7C8-4A3C-8DBF-02A777BEE89C}" destId="{FCC7D786-D973-43ED-A2DA-1706B941ACA7}" srcOrd="0" destOrd="1" presId="urn:microsoft.com/office/officeart/2005/8/layout/hList2"/>
    <dgm:cxn modelId="{39A75120-75C0-4E20-9D7A-4FD848943B2C}" type="presOf" srcId="{58D3BE24-6C38-4916-9B19-F97BB1616461}" destId="{D952ED59-6602-4F0F-B5F0-BE7C663A5538}" srcOrd="0" destOrd="2" presId="urn:microsoft.com/office/officeart/2005/8/layout/hList2"/>
    <dgm:cxn modelId="{E8F6A530-B349-4269-A2DA-6A086149DAEC}" srcId="{6F461BD2-E406-4C92-9780-1F1AF6F5EEA0}" destId="{17B759D4-47A3-469E-8631-73FBB8FB1C06}" srcOrd="4" destOrd="0" parTransId="{A2781B98-3C8B-4C0C-941B-3C3CECA6D5B8}" sibTransId="{F2BB57C6-EDAC-46F6-9471-9A26EEE82930}"/>
    <dgm:cxn modelId="{A42F1333-54F1-411D-9E22-B2A866E9B552}" srcId="{17B759D4-47A3-469E-8631-73FBB8FB1C06}" destId="{E0628703-72E2-4A10-BA67-448F10058328}" srcOrd="0" destOrd="0" parTransId="{9068F95C-0764-4B79-A843-09DE9859AEDE}" sibTransId="{42D34096-4E27-44A1-9444-990F1EE543C9}"/>
    <dgm:cxn modelId="{B57B4836-FDF4-41A0-8EC0-1771C4C58386}" type="presOf" srcId="{22AE87CC-F49A-4C63-8AAC-0749C8BA985C}" destId="{D952ED59-6602-4F0F-B5F0-BE7C663A5538}" srcOrd="0" destOrd="1" presId="urn:microsoft.com/office/officeart/2005/8/layout/hList2"/>
    <dgm:cxn modelId="{FC01E339-DC2E-44BA-BEED-5D434CAEB27C}" srcId="{68117B60-8F9A-4795-9439-49CF2C6F38AB}" destId="{6D9DE8C8-F7C8-4A3C-8DBF-02A777BEE89C}" srcOrd="1" destOrd="0" parTransId="{6234FCF9-6630-448B-ACEC-E2E0F0482AD8}" sibTransId="{A99204D1-08A6-4F81-9083-BC9373D281EE}"/>
    <dgm:cxn modelId="{08BE513D-A99B-4D85-B5FC-934F21B06BAA}" srcId="{7B6EC902-3DE4-43E6-AF2A-AB6FC71CB247}" destId="{91F56EED-D2DA-4459-9567-C7A0D43418FF}" srcOrd="2" destOrd="0" parTransId="{38CF1425-693E-46EB-8707-4A62D787CE14}" sibTransId="{552DBC85-9398-41EE-A2D4-4CB22A3F68B7}"/>
    <dgm:cxn modelId="{B2F8C765-C5E0-4352-8186-29A6F71CE02B}" srcId="{17B759D4-47A3-469E-8631-73FBB8FB1C06}" destId="{A081C300-64B3-4D50-BCEC-3A8188290A3A}" srcOrd="1" destOrd="0" parTransId="{3BBFB263-80FC-4F7E-B6D3-A3C41EBEF57D}" sibTransId="{EF9366FC-3C17-4955-BB4B-C5FFCE959FF2}"/>
    <dgm:cxn modelId="{5484624A-9DC3-4164-871E-F3C8B5C806B4}" srcId="{ED3F5A25-0869-4394-8F31-BA3972D8E1C3}" destId="{58D3BE24-6C38-4916-9B19-F97BB1616461}" srcOrd="2" destOrd="0" parTransId="{6BD68B43-9554-464D-9608-B6BC92665D02}" sibTransId="{F1E3E362-CC40-4174-8B16-2156305C9209}"/>
    <dgm:cxn modelId="{877FD96A-87BE-4F77-B909-65F14333A42A}" srcId="{7560FE7B-4EB6-44EF-9A33-C6FF2B50D4B4}" destId="{C76DC463-5E55-4299-99D3-59EB214AEB6D}" srcOrd="2" destOrd="0" parTransId="{97AE6F1C-B930-4D6F-8C8D-0B2F70D8C114}" sibTransId="{BA12FBB0-E8D7-4763-BD9E-877AE120E644}"/>
    <dgm:cxn modelId="{B800BB53-0D26-4275-A2E9-5A499033A663}" srcId="{7B6EC902-3DE4-43E6-AF2A-AB6FC71CB247}" destId="{8E033265-2918-4587-BB61-24B91432F163}" srcOrd="0" destOrd="0" parTransId="{08950526-AD77-4025-ABA7-3BC2FF3E598D}" sibTransId="{AAE13ADE-5A50-406A-9BB6-23E0B471E34B}"/>
    <dgm:cxn modelId="{531B1C54-A0E0-4C2F-B2F8-078787428156}" type="presOf" srcId="{91F56EED-D2DA-4459-9567-C7A0D43418FF}" destId="{9DC684C5-FFFF-497F-B532-324C4554A974}" srcOrd="0" destOrd="2" presId="urn:microsoft.com/office/officeart/2005/8/layout/hList2"/>
    <dgm:cxn modelId="{B3B80E80-B681-4A48-910E-6C97F54986DC}" type="presOf" srcId="{8E033265-2918-4587-BB61-24B91432F163}" destId="{9DC684C5-FFFF-497F-B532-324C4554A974}" srcOrd="0" destOrd="0" presId="urn:microsoft.com/office/officeart/2005/8/layout/hList2"/>
    <dgm:cxn modelId="{E07F3281-0E83-4AF2-9A43-0A779560753F}" srcId="{6F461BD2-E406-4C92-9780-1F1AF6F5EEA0}" destId="{ED3F5A25-0869-4394-8F31-BA3972D8E1C3}" srcOrd="1" destOrd="0" parTransId="{65266823-0A9A-4A62-AAD2-A0D4C2600D25}" sibTransId="{9D6C4262-1E47-4383-80E7-C00286D967F6}"/>
    <dgm:cxn modelId="{15C2B686-E040-41CF-BC80-2E51065044CB}" type="presOf" srcId="{A16221F5-E0DC-4499-AE90-E008460902BA}" destId="{498A16BB-E3DA-4066-BC6F-56617BE620D9}" srcOrd="0" destOrd="0" presId="urn:microsoft.com/office/officeart/2005/8/layout/hList2"/>
    <dgm:cxn modelId="{E7EB0E89-E438-4D60-9BE5-996837FE6569}" srcId="{6F461BD2-E406-4C92-9780-1F1AF6F5EEA0}" destId="{68117B60-8F9A-4795-9439-49CF2C6F38AB}" srcOrd="0" destOrd="0" parTransId="{A6440D7E-E2F1-4FDD-9B08-85CBF10DD3F1}" sibTransId="{E51A3160-503A-443B-9AEB-EF1F0FA45332}"/>
    <dgm:cxn modelId="{3D3AB989-0E2F-45C1-8F6C-7D79D9FEB349}" srcId="{ED3F5A25-0869-4394-8F31-BA3972D8E1C3}" destId="{22AE87CC-F49A-4C63-8AAC-0749C8BA985C}" srcOrd="1" destOrd="0" parTransId="{0D6436C3-544E-44BA-BE55-C522F2AC23CE}" sibTransId="{CF0C659C-4A7A-483E-B404-D407E1848EDA}"/>
    <dgm:cxn modelId="{C4D4CE94-6847-434A-9FE3-578D27D9E6E7}" srcId="{7560FE7B-4EB6-44EF-9A33-C6FF2B50D4B4}" destId="{F8071F76-7B4A-4718-B801-5EF029F65791}" srcOrd="0" destOrd="0" parTransId="{476EE8F8-ABD8-400D-90BF-F102DFB89A0F}" sibTransId="{3198F319-1CAE-4F78-9513-49D01DD67BA1}"/>
    <dgm:cxn modelId="{F3FA4E9A-39F7-4267-923A-8B517E0FC448}" type="presOf" srcId="{6F461BD2-E406-4C92-9780-1F1AF6F5EEA0}" destId="{364B9D79-2FB5-4A91-B170-08003E2AD1DF}" srcOrd="0" destOrd="0" presId="urn:microsoft.com/office/officeart/2005/8/layout/hList2"/>
    <dgm:cxn modelId="{A97F49A7-FB22-4F1B-ADDB-F0CFF055F109}" srcId="{6F461BD2-E406-4C92-9780-1F1AF6F5EEA0}" destId="{7B6EC902-3DE4-43E6-AF2A-AB6FC71CB247}" srcOrd="5" destOrd="0" parTransId="{E61E81BC-9E7C-4A6C-AC24-CC057E72CBF4}" sibTransId="{D19A062A-E163-4795-A84B-F66D640B36C5}"/>
    <dgm:cxn modelId="{891E62AE-ED1C-4440-9FFB-AFE9342EE35E}" type="presOf" srcId="{A081C300-64B3-4D50-BCEC-3A8188290A3A}" destId="{20D76510-4067-4BDE-A79E-36D0CA43BCAE}" srcOrd="0" destOrd="1" presId="urn:microsoft.com/office/officeart/2005/8/layout/hList2"/>
    <dgm:cxn modelId="{814D80B7-D6FB-498A-9EEB-2AF40437263A}" srcId="{1F1BC9D9-1C6E-41EE-BC2D-DA88A5F29BF7}" destId="{A16221F5-E0DC-4499-AE90-E008460902BA}" srcOrd="0" destOrd="0" parTransId="{4222ADE7-2689-41A3-B560-48E641019741}" sibTransId="{AB335755-46C0-43CF-9A9A-48C12E17B452}"/>
    <dgm:cxn modelId="{3F93D6C2-CD83-446F-9A0D-81A642981034}" type="presOf" srcId="{68117B60-8F9A-4795-9439-49CF2C6F38AB}" destId="{FA1EA0B8-D2DC-4003-8DA2-6A8AEF9FB7C0}" srcOrd="0" destOrd="0" presId="urn:microsoft.com/office/officeart/2005/8/layout/hList2"/>
    <dgm:cxn modelId="{1278E8C6-CEAC-4FAC-86DA-CC6378FEDD41}" srcId="{1F1BC9D9-1C6E-41EE-BC2D-DA88A5F29BF7}" destId="{A19DC388-9C4E-480E-9E85-0C5DB9D44917}" srcOrd="1" destOrd="0" parTransId="{A546B76E-AFA8-488F-A0C1-5F46E25A3C29}" sibTransId="{F681B267-6583-4536-8DB3-2C1736CA68B8}"/>
    <dgm:cxn modelId="{24FC36CA-0297-4B63-A7D5-E1B6459527A0}" type="presOf" srcId="{F8071F76-7B4A-4718-B801-5EF029F65791}" destId="{15946B3A-2607-4AED-BD7D-729B4CD65716}" srcOrd="0" destOrd="0" presId="urn:microsoft.com/office/officeart/2005/8/layout/hList2"/>
    <dgm:cxn modelId="{AA8BABCC-C1B8-47D1-9A3D-A1DB71F099D7}" srcId="{7560FE7B-4EB6-44EF-9A33-C6FF2B50D4B4}" destId="{DFA9569F-61C9-4756-AC7D-D5AA4A6CA24F}" srcOrd="1" destOrd="0" parTransId="{FD2B4765-913E-4146-8BB5-8CA648292C9D}" sibTransId="{3ECE522E-ACB0-4095-BD4E-439AF7868641}"/>
    <dgm:cxn modelId="{7AB257CD-29DE-48D9-A829-BFDE6DE981A4}" type="presOf" srcId="{E17C80D1-51ED-429C-BB9B-91B3A9495EAB}" destId="{9DC684C5-FFFF-497F-B532-324C4554A974}" srcOrd="0" destOrd="1" presId="urn:microsoft.com/office/officeart/2005/8/layout/hList2"/>
    <dgm:cxn modelId="{1315EFD0-1FC1-4D20-8FA6-47683D7A9178}" type="presOf" srcId="{9F58D007-3783-4C85-B5CB-71927472C0B8}" destId="{FCC7D786-D973-43ED-A2DA-1706B941ACA7}" srcOrd="0" destOrd="0" presId="urn:microsoft.com/office/officeart/2005/8/layout/hList2"/>
    <dgm:cxn modelId="{A51662D7-7FA6-4CF8-9BA4-211603FC2EEA}" type="presOf" srcId="{C76DC463-5E55-4299-99D3-59EB214AEB6D}" destId="{15946B3A-2607-4AED-BD7D-729B4CD65716}" srcOrd="0" destOrd="2" presId="urn:microsoft.com/office/officeart/2005/8/layout/hList2"/>
    <dgm:cxn modelId="{FE2C22D8-833E-491C-A7B2-569A36B6722E}" type="presOf" srcId="{1F1BC9D9-1C6E-41EE-BC2D-DA88A5F29BF7}" destId="{4612E2C1-7B4D-4017-B6CD-67B59C821B8B}" srcOrd="0" destOrd="0" presId="urn:microsoft.com/office/officeart/2005/8/layout/hList2"/>
    <dgm:cxn modelId="{2201E6D9-3069-4D82-A853-32C816A75F5C}" type="presOf" srcId="{DFA9569F-61C9-4756-AC7D-D5AA4A6CA24F}" destId="{15946B3A-2607-4AED-BD7D-729B4CD65716}" srcOrd="0" destOrd="1" presId="urn:microsoft.com/office/officeart/2005/8/layout/hList2"/>
    <dgm:cxn modelId="{9E4421E7-F6D1-4D9B-BA42-AF08FF0F0FA7}" srcId="{7B6EC902-3DE4-43E6-AF2A-AB6FC71CB247}" destId="{E17C80D1-51ED-429C-BB9B-91B3A9495EAB}" srcOrd="1" destOrd="0" parTransId="{24F2E2A8-8CFB-45B5-B35D-79D7D784AFB0}" sibTransId="{767A3F16-B88A-4167-84C2-2514A8165179}"/>
    <dgm:cxn modelId="{40B971F6-D0D6-4399-8E5A-3151C21DB7AA}" type="presOf" srcId="{AF97D046-5342-4C89-80C9-A125F762B30C}" destId="{D952ED59-6602-4F0F-B5F0-BE7C663A5538}" srcOrd="0" destOrd="0" presId="urn:microsoft.com/office/officeart/2005/8/layout/hList2"/>
    <dgm:cxn modelId="{541104F7-16D0-422D-BC1D-47486A53E2EE}" type="presOf" srcId="{ED3F5A25-0869-4394-8F31-BA3972D8E1C3}" destId="{B9543EB7-5903-4FBC-A83A-855C96926873}" srcOrd="0" destOrd="0" presId="urn:microsoft.com/office/officeart/2005/8/layout/hList2"/>
    <dgm:cxn modelId="{D53EEAF9-D572-475B-BAB9-D8B5089A7E9E}" type="presOf" srcId="{17B759D4-47A3-469E-8631-73FBB8FB1C06}" destId="{B67DEB02-D62C-48E3-93A1-DD6C19CFBF3A}" srcOrd="0" destOrd="0" presId="urn:microsoft.com/office/officeart/2005/8/layout/hList2"/>
    <dgm:cxn modelId="{98D038FB-225F-488B-8567-B62744396BB8}" srcId="{6F461BD2-E406-4C92-9780-1F1AF6F5EEA0}" destId="{1F1BC9D9-1C6E-41EE-BC2D-DA88A5F29BF7}" srcOrd="2" destOrd="0" parTransId="{A0F6AA67-4573-48F9-94FD-B126687D08D2}" sibTransId="{53307987-D891-4ED3-8C4E-8BC7FB290912}"/>
    <dgm:cxn modelId="{1007D2FC-13CD-49E9-97FB-7F82942F18FF}" type="presOf" srcId="{7B6EC902-3DE4-43E6-AF2A-AB6FC71CB247}" destId="{B4EAAA6D-F4DB-4D7A-AB43-A31480734960}" srcOrd="0" destOrd="0" presId="urn:microsoft.com/office/officeart/2005/8/layout/hList2"/>
    <dgm:cxn modelId="{F9727AFD-C86D-45E5-BD41-F7C8176FE0A8}" srcId="{ED3F5A25-0869-4394-8F31-BA3972D8E1C3}" destId="{61CC26F0-2EC5-44FD-83DD-8523A742E6E2}" srcOrd="3" destOrd="0" parTransId="{10303A42-B1EA-4410-A8C8-AC5CA10A8C12}" sibTransId="{4D5EB629-D67A-47BE-9003-66439A969222}"/>
    <dgm:cxn modelId="{B2EDE668-B444-48FF-82F8-E0E20CBF3F6F}" type="presParOf" srcId="{364B9D79-2FB5-4A91-B170-08003E2AD1DF}" destId="{74E3BF18-ED28-4ECC-95CA-4AF82CEBD100}" srcOrd="0" destOrd="0" presId="urn:microsoft.com/office/officeart/2005/8/layout/hList2"/>
    <dgm:cxn modelId="{A5D0C9D7-1AAE-4A78-A313-76F60E0A4F1A}" type="presParOf" srcId="{74E3BF18-ED28-4ECC-95CA-4AF82CEBD100}" destId="{410984EC-802A-4572-930D-2CAFA2B0A596}" srcOrd="0" destOrd="0" presId="urn:microsoft.com/office/officeart/2005/8/layout/hList2"/>
    <dgm:cxn modelId="{4525C9A3-F3FC-49B8-BF73-68BF117AEBD4}" type="presParOf" srcId="{74E3BF18-ED28-4ECC-95CA-4AF82CEBD100}" destId="{FCC7D786-D973-43ED-A2DA-1706B941ACA7}" srcOrd="1" destOrd="0" presId="urn:microsoft.com/office/officeart/2005/8/layout/hList2"/>
    <dgm:cxn modelId="{EC9D2155-9EB3-4BC4-AF44-413E306BAF30}" type="presParOf" srcId="{74E3BF18-ED28-4ECC-95CA-4AF82CEBD100}" destId="{FA1EA0B8-D2DC-4003-8DA2-6A8AEF9FB7C0}" srcOrd="2" destOrd="0" presId="urn:microsoft.com/office/officeart/2005/8/layout/hList2"/>
    <dgm:cxn modelId="{2E11DC01-923E-4937-8F5D-6246106E7BF5}" type="presParOf" srcId="{364B9D79-2FB5-4A91-B170-08003E2AD1DF}" destId="{63AFD55A-6D64-4EEB-9FEC-AC437CDD2C94}" srcOrd="1" destOrd="0" presId="urn:microsoft.com/office/officeart/2005/8/layout/hList2"/>
    <dgm:cxn modelId="{7883B59B-451F-45C9-B406-045A1B957CF3}" type="presParOf" srcId="{364B9D79-2FB5-4A91-B170-08003E2AD1DF}" destId="{A5BAE546-33FE-4B9E-AE5F-C1DEAC149A48}" srcOrd="2" destOrd="0" presId="urn:microsoft.com/office/officeart/2005/8/layout/hList2"/>
    <dgm:cxn modelId="{E6BBD3FD-30E8-4A8D-A62A-87AC3AA94FB2}" type="presParOf" srcId="{A5BAE546-33FE-4B9E-AE5F-C1DEAC149A48}" destId="{F8928B4B-5ABE-4B11-824A-C332A4456249}" srcOrd="0" destOrd="0" presId="urn:microsoft.com/office/officeart/2005/8/layout/hList2"/>
    <dgm:cxn modelId="{03DE3FF3-FA01-48A7-98CB-C17214E087D8}" type="presParOf" srcId="{A5BAE546-33FE-4B9E-AE5F-C1DEAC149A48}" destId="{D952ED59-6602-4F0F-B5F0-BE7C663A5538}" srcOrd="1" destOrd="0" presId="urn:microsoft.com/office/officeart/2005/8/layout/hList2"/>
    <dgm:cxn modelId="{17CD334B-F998-4FFF-916F-F4A9F9FF1BBB}" type="presParOf" srcId="{A5BAE546-33FE-4B9E-AE5F-C1DEAC149A48}" destId="{B9543EB7-5903-4FBC-A83A-855C96926873}" srcOrd="2" destOrd="0" presId="urn:microsoft.com/office/officeart/2005/8/layout/hList2"/>
    <dgm:cxn modelId="{D9D6E7A4-9763-4A28-9F38-30853F197472}" type="presParOf" srcId="{364B9D79-2FB5-4A91-B170-08003E2AD1DF}" destId="{A2B9C684-EE15-4233-8E69-850C2D9B1AD7}" srcOrd="3" destOrd="0" presId="urn:microsoft.com/office/officeart/2005/8/layout/hList2"/>
    <dgm:cxn modelId="{7ED03B9B-BBD3-4796-A615-9EDC16EED5CE}" type="presParOf" srcId="{364B9D79-2FB5-4A91-B170-08003E2AD1DF}" destId="{D60ABB51-4E79-423C-B3AA-AD3AAD303EA1}" srcOrd="4" destOrd="0" presId="urn:microsoft.com/office/officeart/2005/8/layout/hList2"/>
    <dgm:cxn modelId="{ABB78428-D1F7-47B6-BE66-D41917A791E9}" type="presParOf" srcId="{D60ABB51-4E79-423C-B3AA-AD3AAD303EA1}" destId="{D750EC3E-E591-4ABE-ACBF-36071971203D}" srcOrd="0" destOrd="0" presId="urn:microsoft.com/office/officeart/2005/8/layout/hList2"/>
    <dgm:cxn modelId="{FE3B53C9-F6E0-400D-A0A6-568A478D5D47}" type="presParOf" srcId="{D60ABB51-4E79-423C-B3AA-AD3AAD303EA1}" destId="{498A16BB-E3DA-4066-BC6F-56617BE620D9}" srcOrd="1" destOrd="0" presId="urn:microsoft.com/office/officeart/2005/8/layout/hList2"/>
    <dgm:cxn modelId="{1383A2AC-E273-4B0E-874F-3A8D1F01C14D}" type="presParOf" srcId="{D60ABB51-4E79-423C-B3AA-AD3AAD303EA1}" destId="{4612E2C1-7B4D-4017-B6CD-67B59C821B8B}" srcOrd="2" destOrd="0" presId="urn:microsoft.com/office/officeart/2005/8/layout/hList2"/>
    <dgm:cxn modelId="{5A6EED15-7B45-4F33-AFFA-C6FAD2103008}" type="presParOf" srcId="{364B9D79-2FB5-4A91-B170-08003E2AD1DF}" destId="{E96CF52C-C3E2-4954-BAA1-B123BAE6D6A6}" srcOrd="5" destOrd="0" presId="urn:microsoft.com/office/officeart/2005/8/layout/hList2"/>
    <dgm:cxn modelId="{F802C89D-3BA1-43B0-BD08-E3DA0A92F379}" type="presParOf" srcId="{364B9D79-2FB5-4A91-B170-08003E2AD1DF}" destId="{8FBD58BA-07B5-453E-8315-598918CF35BF}" srcOrd="6" destOrd="0" presId="urn:microsoft.com/office/officeart/2005/8/layout/hList2"/>
    <dgm:cxn modelId="{40BFEE48-F46F-4E49-BF69-AC47E5A8D462}" type="presParOf" srcId="{8FBD58BA-07B5-453E-8315-598918CF35BF}" destId="{835BE859-B4B0-48AC-A198-465612AD9CB0}" srcOrd="0" destOrd="0" presId="urn:microsoft.com/office/officeart/2005/8/layout/hList2"/>
    <dgm:cxn modelId="{91037DE4-6173-4BB7-9C80-125B93954F53}" type="presParOf" srcId="{8FBD58BA-07B5-453E-8315-598918CF35BF}" destId="{15946B3A-2607-4AED-BD7D-729B4CD65716}" srcOrd="1" destOrd="0" presId="urn:microsoft.com/office/officeart/2005/8/layout/hList2"/>
    <dgm:cxn modelId="{45B7B168-6441-4D6F-A726-E357F5634B36}" type="presParOf" srcId="{8FBD58BA-07B5-453E-8315-598918CF35BF}" destId="{772D96FF-F091-49C0-AD31-EA9CC0E34A65}" srcOrd="2" destOrd="0" presId="urn:microsoft.com/office/officeart/2005/8/layout/hList2"/>
    <dgm:cxn modelId="{DAD4588C-F055-44B8-A12A-ADCAA07A603D}" type="presParOf" srcId="{364B9D79-2FB5-4A91-B170-08003E2AD1DF}" destId="{D1C5C377-770D-4123-AC36-03ACB8E2FE41}" srcOrd="7" destOrd="0" presId="urn:microsoft.com/office/officeart/2005/8/layout/hList2"/>
    <dgm:cxn modelId="{E795AF98-5E72-43B9-B9EC-2A47A78FC411}" type="presParOf" srcId="{364B9D79-2FB5-4A91-B170-08003E2AD1DF}" destId="{B4CE7045-D467-4A92-9A5D-D4408C6DACC1}" srcOrd="8" destOrd="0" presId="urn:microsoft.com/office/officeart/2005/8/layout/hList2"/>
    <dgm:cxn modelId="{8BFFD61A-2128-4379-8A83-232459918CD8}" type="presParOf" srcId="{B4CE7045-D467-4A92-9A5D-D4408C6DACC1}" destId="{F9689BBF-DA5F-4474-BE61-F5BE4F9E8C3C}" srcOrd="0" destOrd="0" presId="urn:microsoft.com/office/officeart/2005/8/layout/hList2"/>
    <dgm:cxn modelId="{0BD8BB5E-8D72-4DD4-A92D-BF399E6469D7}" type="presParOf" srcId="{B4CE7045-D467-4A92-9A5D-D4408C6DACC1}" destId="{20D76510-4067-4BDE-A79E-36D0CA43BCAE}" srcOrd="1" destOrd="0" presId="urn:microsoft.com/office/officeart/2005/8/layout/hList2"/>
    <dgm:cxn modelId="{3DE4F781-8D12-47DA-80BA-0C75758CAD52}" type="presParOf" srcId="{B4CE7045-D467-4A92-9A5D-D4408C6DACC1}" destId="{B67DEB02-D62C-48E3-93A1-DD6C19CFBF3A}" srcOrd="2" destOrd="0" presId="urn:microsoft.com/office/officeart/2005/8/layout/hList2"/>
    <dgm:cxn modelId="{DC596C76-AFEE-4E6E-8045-536D7F74BCAB}" type="presParOf" srcId="{364B9D79-2FB5-4A91-B170-08003E2AD1DF}" destId="{ADFE67B4-1A60-4794-BD1A-F3E13F29D528}" srcOrd="9" destOrd="0" presId="urn:microsoft.com/office/officeart/2005/8/layout/hList2"/>
    <dgm:cxn modelId="{4407CF81-0621-4F05-8725-A4CD6AFE7695}" type="presParOf" srcId="{364B9D79-2FB5-4A91-B170-08003E2AD1DF}" destId="{E86D0700-5F87-4EF6-8C29-5C94316B4D42}" srcOrd="10" destOrd="0" presId="urn:microsoft.com/office/officeart/2005/8/layout/hList2"/>
    <dgm:cxn modelId="{D3BE827B-6100-4AB2-BB66-41BF49C4A5FE}" type="presParOf" srcId="{E86D0700-5F87-4EF6-8C29-5C94316B4D42}" destId="{6CCEAC42-0DB9-4E77-B5EC-078B13D223E4}" srcOrd="0" destOrd="0" presId="urn:microsoft.com/office/officeart/2005/8/layout/hList2"/>
    <dgm:cxn modelId="{EE01BE81-9869-49FD-89B1-3D73ABB78444}" type="presParOf" srcId="{E86D0700-5F87-4EF6-8C29-5C94316B4D42}" destId="{9DC684C5-FFFF-497F-B532-324C4554A974}" srcOrd="1" destOrd="0" presId="urn:microsoft.com/office/officeart/2005/8/layout/hList2"/>
    <dgm:cxn modelId="{90F5AFD1-DDE2-4AF2-A53B-276F07664001}" type="presParOf" srcId="{E86D0700-5F87-4EF6-8C29-5C94316B4D42}" destId="{B4EAAA6D-F4DB-4D7A-AB43-A31480734960}" srcOrd="2" destOrd="0" presId="urn:microsoft.com/office/officeart/2005/8/layout/hList2"/>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3D313-EF1C-4C51-A0D8-33161BF29D0B}">
      <dsp:nvSpPr>
        <dsp:cNvPr id="0" name=""/>
        <dsp:cNvSpPr/>
      </dsp:nvSpPr>
      <dsp:spPr>
        <a:xfrm>
          <a:off x="5270311" y="1812299"/>
          <a:ext cx="4127740" cy="477589"/>
        </a:xfrm>
        <a:custGeom>
          <a:avLst/>
          <a:gdLst/>
          <a:ahLst/>
          <a:cxnLst/>
          <a:rect l="0" t="0" r="0" b="0"/>
          <a:pathLst>
            <a:path>
              <a:moveTo>
                <a:pt x="0" y="0"/>
              </a:moveTo>
              <a:lnTo>
                <a:pt x="0" y="238794"/>
              </a:lnTo>
              <a:lnTo>
                <a:pt x="4127740" y="238794"/>
              </a:lnTo>
              <a:lnTo>
                <a:pt x="4127740" y="47758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974D5E-E095-4C75-B383-90ECBAA478AB}">
      <dsp:nvSpPr>
        <dsp:cNvPr id="0" name=""/>
        <dsp:cNvSpPr/>
      </dsp:nvSpPr>
      <dsp:spPr>
        <a:xfrm>
          <a:off x="5270311" y="1812299"/>
          <a:ext cx="1375913" cy="477589"/>
        </a:xfrm>
        <a:custGeom>
          <a:avLst/>
          <a:gdLst/>
          <a:ahLst/>
          <a:cxnLst/>
          <a:rect l="0" t="0" r="0" b="0"/>
          <a:pathLst>
            <a:path>
              <a:moveTo>
                <a:pt x="0" y="0"/>
              </a:moveTo>
              <a:lnTo>
                <a:pt x="0" y="238794"/>
              </a:lnTo>
              <a:lnTo>
                <a:pt x="1375913" y="238794"/>
              </a:lnTo>
              <a:lnTo>
                <a:pt x="1375913" y="47758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19C582-7B83-4DD0-9ADE-CF3C9BD9C30F}">
      <dsp:nvSpPr>
        <dsp:cNvPr id="0" name=""/>
        <dsp:cNvSpPr/>
      </dsp:nvSpPr>
      <dsp:spPr>
        <a:xfrm>
          <a:off x="3894397" y="1812299"/>
          <a:ext cx="1375913" cy="477589"/>
        </a:xfrm>
        <a:custGeom>
          <a:avLst/>
          <a:gdLst/>
          <a:ahLst/>
          <a:cxnLst/>
          <a:rect l="0" t="0" r="0" b="0"/>
          <a:pathLst>
            <a:path>
              <a:moveTo>
                <a:pt x="1375913" y="0"/>
              </a:moveTo>
              <a:lnTo>
                <a:pt x="1375913" y="238794"/>
              </a:lnTo>
              <a:lnTo>
                <a:pt x="0" y="238794"/>
              </a:lnTo>
              <a:lnTo>
                <a:pt x="0" y="47758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48C6C8-68CA-4BD1-AD6C-25AEC97F0141}">
      <dsp:nvSpPr>
        <dsp:cNvPr id="0" name=""/>
        <dsp:cNvSpPr/>
      </dsp:nvSpPr>
      <dsp:spPr>
        <a:xfrm>
          <a:off x="1142570" y="1812299"/>
          <a:ext cx="4127740" cy="477589"/>
        </a:xfrm>
        <a:custGeom>
          <a:avLst/>
          <a:gdLst/>
          <a:ahLst/>
          <a:cxnLst/>
          <a:rect l="0" t="0" r="0" b="0"/>
          <a:pathLst>
            <a:path>
              <a:moveTo>
                <a:pt x="4127740" y="0"/>
              </a:moveTo>
              <a:lnTo>
                <a:pt x="4127740" y="238794"/>
              </a:lnTo>
              <a:lnTo>
                <a:pt x="0" y="238794"/>
              </a:lnTo>
              <a:lnTo>
                <a:pt x="0" y="47758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E43C06-927E-489A-A3CF-3EA2D17B9B86}">
      <dsp:nvSpPr>
        <dsp:cNvPr id="0" name=""/>
        <dsp:cNvSpPr/>
      </dsp:nvSpPr>
      <dsp:spPr>
        <a:xfrm>
          <a:off x="2416666" y="675180"/>
          <a:ext cx="5707289" cy="11371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o-RO" sz="2000" kern="1200" dirty="0"/>
            <a:t>OP 1 are 4 obiective specifice care pot fi finantate în PR SE 2021-2027 din fonduri FEDR:</a:t>
          </a:r>
          <a:endParaRPr lang="en-GB" sz="2000" kern="1200" dirty="0"/>
        </a:p>
      </dsp:txBody>
      <dsp:txXfrm>
        <a:off x="2416666" y="675180"/>
        <a:ext cx="5707289" cy="1137118"/>
      </dsp:txXfrm>
    </dsp:sp>
    <dsp:sp modelId="{752AED83-BEC3-480F-A769-B111DB50F7F9}">
      <dsp:nvSpPr>
        <dsp:cNvPr id="0" name=""/>
        <dsp:cNvSpPr/>
      </dsp:nvSpPr>
      <dsp:spPr>
        <a:xfrm>
          <a:off x="5452" y="2289888"/>
          <a:ext cx="2274237" cy="11371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i="1" kern="1200" dirty="0"/>
            <a:t>Obiectiv </a:t>
          </a:r>
          <a:r>
            <a:rPr lang="ro-RO" sz="1400" i="1" kern="1200" dirty="0">
              <a:solidFill>
                <a:prstClr val="white"/>
              </a:solidFill>
              <a:latin typeface="Trebuchet MS"/>
              <a:ea typeface="+mn-ea"/>
              <a:cs typeface="+mn-cs"/>
            </a:rPr>
            <a:t>specific (i) Dezvoltarea și creșterea  capacităților de cercetare și inovare și adoptarea tehnologiilor avansate</a:t>
          </a:r>
          <a:endParaRPr lang="en-GB" sz="1400" i="1" kern="1200" dirty="0">
            <a:solidFill>
              <a:prstClr val="white"/>
            </a:solidFill>
            <a:latin typeface="Trebuchet MS"/>
            <a:ea typeface="+mn-ea"/>
            <a:cs typeface="+mn-cs"/>
          </a:endParaRPr>
        </a:p>
      </dsp:txBody>
      <dsp:txXfrm>
        <a:off x="5452" y="2289888"/>
        <a:ext cx="2274237" cy="1137118"/>
      </dsp:txXfrm>
    </dsp:sp>
    <dsp:sp modelId="{E721B1B1-B7BF-4C7A-8C0A-190B2F6D4B98}">
      <dsp:nvSpPr>
        <dsp:cNvPr id="0" name=""/>
        <dsp:cNvSpPr/>
      </dsp:nvSpPr>
      <dsp:spPr>
        <a:xfrm>
          <a:off x="2757279" y="2289888"/>
          <a:ext cx="2274237" cy="11371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o-RO" sz="1200" i="1" kern="1200" dirty="0"/>
            <a:t>Obiectiv specific (ii) </a:t>
          </a:r>
          <a:r>
            <a:rPr lang="ro-RO" sz="1200" i="1" kern="1200" dirty="0">
              <a:solidFill>
                <a:prstClr val="white"/>
              </a:solidFill>
              <a:latin typeface="Trebuchet MS"/>
              <a:ea typeface="+mn-ea"/>
              <a:cs typeface="+mn-cs"/>
            </a:rPr>
            <a:t>Valorificarea</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avantajelor</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digitalizării</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în</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beneficiul</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cetățenilor</a:t>
          </a:r>
          <a:r>
            <a:rPr lang="en-GB" sz="1200" i="1" kern="1200" dirty="0">
              <a:solidFill>
                <a:prstClr val="white"/>
              </a:solidFill>
              <a:latin typeface="Trebuchet MS"/>
              <a:ea typeface="+mn-ea"/>
              <a:cs typeface="+mn-cs"/>
            </a:rPr>
            <a:t>, al </a:t>
          </a:r>
          <a:r>
            <a:rPr lang="en-GB" sz="1200" i="1" kern="1200" dirty="0" err="1">
              <a:solidFill>
                <a:prstClr val="white"/>
              </a:solidFill>
              <a:latin typeface="Trebuchet MS"/>
              <a:ea typeface="+mn-ea"/>
              <a:cs typeface="+mn-cs"/>
            </a:rPr>
            <a:t>companiilor</a:t>
          </a:r>
          <a:r>
            <a:rPr lang="en-GB" sz="1200" i="1" kern="1200" dirty="0">
              <a:solidFill>
                <a:prstClr val="white"/>
              </a:solidFill>
              <a:latin typeface="Trebuchet MS"/>
              <a:ea typeface="+mn-ea"/>
              <a:cs typeface="+mn-cs"/>
            </a:rPr>
            <a:t>, al </a:t>
          </a:r>
          <a:r>
            <a:rPr lang="en-GB" sz="1200" i="1" kern="1200" dirty="0" err="1">
              <a:solidFill>
                <a:prstClr val="white"/>
              </a:solidFill>
              <a:latin typeface="Trebuchet MS"/>
              <a:ea typeface="+mn-ea"/>
              <a:cs typeface="+mn-cs"/>
            </a:rPr>
            <a:t>organizațiilor</a:t>
          </a:r>
          <a:r>
            <a:rPr lang="en-GB" sz="1200" i="1" kern="1200" dirty="0">
              <a:solidFill>
                <a:prstClr val="white"/>
              </a:solidFill>
              <a:latin typeface="Trebuchet MS"/>
              <a:ea typeface="+mn-ea"/>
              <a:cs typeface="+mn-cs"/>
            </a:rPr>
            <a:t> de </a:t>
          </a:r>
          <a:r>
            <a:rPr lang="en-GB" sz="1200" i="1" kern="1200" dirty="0" err="1">
              <a:solidFill>
                <a:prstClr val="white"/>
              </a:solidFill>
              <a:latin typeface="Trebuchet MS"/>
              <a:ea typeface="+mn-ea"/>
              <a:cs typeface="+mn-cs"/>
            </a:rPr>
            <a:t>cercetare</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și</a:t>
          </a:r>
          <a:r>
            <a:rPr lang="en-GB" sz="1200" i="1" kern="1200" dirty="0">
              <a:solidFill>
                <a:prstClr val="white"/>
              </a:solidFill>
              <a:latin typeface="Trebuchet MS"/>
              <a:ea typeface="+mn-ea"/>
              <a:cs typeface="+mn-cs"/>
            </a:rPr>
            <a:t> al </a:t>
          </a:r>
          <a:r>
            <a:rPr lang="en-GB" sz="1200" i="1" kern="1200" dirty="0" err="1">
              <a:solidFill>
                <a:prstClr val="white"/>
              </a:solidFill>
              <a:latin typeface="Trebuchet MS"/>
              <a:ea typeface="+mn-ea"/>
              <a:cs typeface="+mn-cs"/>
            </a:rPr>
            <a:t>autorităților</a:t>
          </a:r>
          <a:r>
            <a:rPr lang="en-GB" sz="1200" i="1" kern="1200" dirty="0">
              <a:solidFill>
                <a:prstClr val="white"/>
              </a:solidFill>
              <a:latin typeface="Trebuchet MS"/>
              <a:ea typeface="+mn-ea"/>
              <a:cs typeface="+mn-cs"/>
            </a:rPr>
            <a:t> </a:t>
          </a:r>
          <a:r>
            <a:rPr lang="en-GB" sz="1200" i="1" kern="1200" dirty="0" err="1">
              <a:solidFill>
                <a:prstClr val="white"/>
              </a:solidFill>
              <a:latin typeface="Trebuchet MS"/>
              <a:ea typeface="+mn-ea"/>
              <a:cs typeface="+mn-cs"/>
            </a:rPr>
            <a:t>publice</a:t>
          </a:r>
          <a:endParaRPr lang="en-GB" sz="1200" i="1" kern="1200" dirty="0">
            <a:solidFill>
              <a:prstClr val="white"/>
            </a:solidFill>
            <a:latin typeface="Trebuchet MS"/>
            <a:ea typeface="+mn-ea"/>
            <a:cs typeface="+mn-cs"/>
          </a:endParaRPr>
        </a:p>
      </dsp:txBody>
      <dsp:txXfrm>
        <a:off x="2757279" y="2289888"/>
        <a:ext cx="2274237" cy="1137118"/>
      </dsp:txXfrm>
    </dsp:sp>
    <dsp:sp modelId="{14A9263F-D132-4D6B-BBD8-D136176251AE}">
      <dsp:nvSpPr>
        <dsp:cNvPr id="0" name=""/>
        <dsp:cNvSpPr/>
      </dsp:nvSpPr>
      <dsp:spPr>
        <a:xfrm>
          <a:off x="5509106" y="2289888"/>
          <a:ext cx="2274237" cy="11371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o-RO" sz="1200" i="1" kern="1200" dirty="0"/>
            <a:t>Obiectiv specific (iii) </a:t>
          </a:r>
          <a:r>
            <a:rPr lang="it-IT" sz="1200" i="1" kern="1200" dirty="0">
              <a:solidFill>
                <a:prstClr val="white"/>
              </a:solidFill>
              <a:latin typeface="Trebuchet MS"/>
              <a:ea typeface="+mn-ea"/>
              <a:cs typeface="+mn-cs"/>
            </a:rPr>
            <a:t>I</a:t>
          </a:r>
          <a:r>
            <a:rPr lang="ro-RO" sz="1200" i="1" kern="1200" dirty="0">
              <a:solidFill>
                <a:prstClr val="white"/>
              </a:solidFill>
              <a:latin typeface="Trebuchet MS"/>
              <a:ea typeface="+mn-ea"/>
              <a:cs typeface="+mn-cs"/>
            </a:rPr>
            <a:t>ntensificarea</a:t>
          </a:r>
          <a:r>
            <a:rPr lang="it-IT" sz="1200" i="1" kern="1200" dirty="0">
              <a:solidFill>
                <a:prstClr val="white"/>
              </a:solidFill>
              <a:latin typeface="Trebuchet MS"/>
              <a:ea typeface="+mn-ea"/>
              <a:cs typeface="+mn-cs"/>
            </a:rPr>
            <a:t> creșterii </a:t>
          </a:r>
          <a:r>
            <a:rPr lang="ro-RO" sz="1200" i="1" kern="1200" dirty="0">
              <a:solidFill>
                <a:prstClr val="white"/>
              </a:solidFill>
              <a:latin typeface="Trebuchet MS"/>
              <a:ea typeface="+mn-ea"/>
              <a:cs typeface="+mn-cs"/>
            </a:rPr>
            <a:t>durabile</a:t>
          </a:r>
          <a:r>
            <a:rPr lang="it-IT" sz="1200" i="1" kern="1200" dirty="0">
              <a:solidFill>
                <a:prstClr val="white"/>
              </a:solidFill>
              <a:latin typeface="Trebuchet MS"/>
              <a:ea typeface="+mn-ea"/>
              <a:cs typeface="+mn-cs"/>
            </a:rPr>
            <a:t> și a competitivității IMM-urilor și crearea de locuri de muncă în </a:t>
          </a:r>
          <a:r>
            <a:rPr lang="ro-RO" sz="1200" i="1" kern="1200" dirty="0">
              <a:solidFill>
                <a:prstClr val="white"/>
              </a:solidFill>
              <a:latin typeface="Trebuchet MS"/>
              <a:ea typeface="+mn-ea"/>
              <a:cs typeface="+mn-cs"/>
            </a:rPr>
            <a:t>cadrul </a:t>
          </a:r>
          <a:r>
            <a:rPr lang="it-IT" sz="1200" i="1" kern="1200" dirty="0">
              <a:solidFill>
                <a:prstClr val="white"/>
              </a:solidFill>
              <a:latin typeface="Trebuchet MS"/>
              <a:ea typeface="+mn-ea"/>
              <a:cs typeface="+mn-cs"/>
            </a:rPr>
            <a:t>IMM-uri</a:t>
          </a:r>
          <a:r>
            <a:rPr lang="ro-RO" sz="1200" i="1" kern="1200" dirty="0">
              <a:solidFill>
                <a:prstClr val="white"/>
              </a:solidFill>
              <a:latin typeface="Trebuchet MS"/>
              <a:ea typeface="+mn-ea"/>
              <a:cs typeface="+mn-cs"/>
            </a:rPr>
            <a:t>lor</a:t>
          </a:r>
          <a:r>
            <a:rPr lang="it-IT" sz="1200" i="1" kern="1200" dirty="0">
              <a:solidFill>
                <a:prstClr val="white"/>
              </a:solidFill>
              <a:latin typeface="Trebuchet MS"/>
              <a:ea typeface="+mn-ea"/>
              <a:cs typeface="+mn-cs"/>
            </a:rPr>
            <a:t>, inclusiv prin investiții productive</a:t>
          </a:r>
          <a:endParaRPr lang="en-GB" sz="1200" i="1" kern="1200" dirty="0">
            <a:solidFill>
              <a:prstClr val="white"/>
            </a:solidFill>
            <a:latin typeface="Trebuchet MS"/>
            <a:ea typeface="+mn-ea"/>
            <a:cs typeface="+mn-cs"/>
          </a:endParaRPr>
        </a:p>
      </dsp:txBody>
      <dsp:txXfrm>
        <a:off x="5509106" y="2289888"/>
        <a:ext cx="2274237" cy="1137118"/>
      </dsp:txXfrm>
    </dsp:sp>
    <dsp:sp modelId="{89A62142-D3C6-4A78-B73C-14F4EE336FA1}">
      <dsp:nvSpPr>
        <dsp:cNvPr id="0" name=""/>
        <dsp:cNvSpPr/>
      </dsp:nvSpPr>
      <dsp:spPr>
        <a:xfrm>
          <a:off x="8260933" y="2289888"/>
          <a:ext cx="2274237" cy="11371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o-RO" sz="1400" i="1" kern="1200" dirty="0"/>
            <a:t>Obiectiv specific (iv) </a:t>
          </a:r>
          <a:r>
            <a:rPr lang="ro-RO" sz="1400" i="1" kern="1200" dirty="0">
              <a:solidFill>
                <a:prstClr val="white"/>
              </a:solidFill>
              <a:latin typeface="Trebuchet MS"/>
              <a:ea typeface="+mn-ea"/>
              <a:cs typeface="+mn-cs"/>
            </a:rPr>
            <a:t>Dezvoltarea competențelor pentru specializare inteligentă, tranziție industrială și antreprenoriat</a:t>
          </a:r>
          <a:endParaRPr lang="en-GB" sz="1400" i="1" kern="1200" dirty="0">
            <a:solidFill>
              <a:prstClr val="white"/>
            </a:solidFill>
            <a:latin typeface="Trebuchet MS"/>
            <a:ea typeface="+mn-ea"/>
            <a:cs typeface="+mn-cs"/>
          </a:endParaRPr>
        </a:p>
      </dsp:txBody>
      <dsp:txXfrm>
        <a:off x="8260933" y="2289888"/>
        <a:ext cx="2274237" cy="1137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640B6-1D8B-4271-82B6-716BDB0BE64E}">
      <dsp:nvSpPr>
        <dsp:cNvPr id="0" name=""/>
        <dsp:cNvSpPr/>
      </dsp:nvSpPr>
      <dsp:spPr>
        <a:xfrm>
          <a:off x="3045" y="431843"/>
          <a:ext cx="3709917" cy="1483966"/>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ro-RO" sz="1200" kern="1200" dirty="0"/>
            <a:t>Răspunde Obiectivului de Politică 1 - „</a:t>
          </a:r>
          <a:r>
            <a:rPr lang="it-IT" sz="1200" kern="1200" dirty="0">
              <a:solidFill>
                <a:prstClr val="white"/>
              </a:solidFill>
              <a:latin typeface="Trebuchet MS"/>
              <a:ea typeface="+mn-ea"/>
              <a:cs typeface="+mn-cs"/>
            </a:rPr>
            <a:t>O Europă mai competitivă și mai inteligentă, prin promovarea unei transformări economice inovatoare și inteligente și </a:t>
          </a:r>
          <a:r>
            <a:rPr lang="ro-RO" sz="1200" kern="1200" dirty="0">
              <a:solidFill>
                <a:prstClr val="white"/>
              </a:solidFill>
              <a:latin typeface="Trebuchet MS"/>
              <a:ea typeface="+mn-ea"/>
              <a:cs typeface="+mn-cs"/>
            </a:rPr>
            <a:t>a </a:t>
          </a:r>
          <a:r>
            <a:rPr lang="it-IT" sz="1200" kern="1200" dirty="0">
              <a:solidFill>
                <a:prstClr val="white"/>
              </a:solidFill>
              <a:latin typeface="Trebuchet MS"/>
              <a:ea typeface="+mn-ea"/>
              <a:cs typeface="+mn-cs"/>
            </a:rPr>
            <a:t>conectivit</a:t>
          </a:r>
          <a:r>
            <a:rPr lang="ro-RO" sz="1200" kern="1200" dirty="0">
              <a:solidFill>
                <a:prstClr val="white"/>
              </a:solidFill>
              <a:latin typeface="Trebuchet MS"/>
              <a:ea typeface="+mn-ea"/>
              <a:cs typeface="+mn-cs"/>
            </a:rPr>
            <a:t>ății</a:t>
          </a:r>
          <a:r>
            <a:rPr lang="it-IT" sz="1200" kern="1200" dirty="0">
              <a:solidFill>
                <a:prstClr val="white"/>
              </a:solidFill>
              <a:latin typeface="Trebuchet MS"/>
              <a:ea typeface="+mn-ea"/>
              <a:cs typeface="+mn-cs"/>
            </a:rPr>
            <a:t> TIC regional</a:t>
          </a:r>
          <a:r>
            <a:rPr lang="ro-RO" sz="1200" kern="1200" dirty="0">
              <a:solidFill>
                <a:prstClr val="white"/>
              </a:solidFill>
              <a:latin typeface="Trebuchet MS"/>
              <a:ea typeface="+mn-ea"/>
              <a:cs typeface="+mn-cs"/>
            </a:rPr>
            <a:t>e</a:t>
          </a:r>
          <a:r>
            <a:rPr lang="ro-RO" sz="1200" kern="1200" dirty="0"/>
            <a:t>”</a:t>
          </a:r>
          <a:endParaRPr lang="en-GB" sz="1200" kern="1200" dirty="0"/>
        </a:p>
      </dsp:txBody>
      <dsp:txXfrm>
        <a:off x="745028" y="431843"/>
        <a:ext cx="2225951" cy="1483966"/>
      </dsp:txXfrm>
    </dsp:sp>
    <dsp:sp modelId="{F833ADFB-8A41-4835-8BC3-1A2EDBF7C954}">
      <dsp:nvSpPr>
        <dsp:cNvPr id="0" name=""/>
        <dsp:cNvSpPr/>
      </dsp:nvSpPr>
      <dsp:spPr>
        <a:xfrm>
          <a:off x="3341970" y="431843"/>
          <a:ext cx="3709917" cy="1483966"/>
        </a:xfrm>
        <a:prstGeom prst="chevron">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ro-RO" sz="1200" kern="1200" dirty="0"/>
            <a:t>Trebuie să fie corelată cu Strategia Regională de Specializare Inteligentă a Regiunii Sud-Est 2021-2027</a:t>
          </a:r>
          <a:endParaRPr lang="en-GB" sz="1200" kern="1200" dirty="0"/>
        </a:p>
      </dsp:txBody>
      <dsp:txXfrm>
        <a:off x="4083953" y="431843"/>
        <a:ext cx="2225951" cy="1483966"/>
      </dsp:txXfrm>
    </dsp:sp>
    <dsp:sp modelId="{7E4273DA-9C0A-4F5B-8C46-3003BD489695}">
      <dsp:nvSpPr>
        <dsp:cNvPr id="0" name=""/>
        <dsp:cNvSpPr/>
      </dsp:nvSpPr>
      <dsp:spPr>
        <a:xfrm>
          <a:off x="6680895" y="431843"/>
          <a:ext cx="3709917" cy="1483966"/>
        </a:xfrm>
        <a:prstGeom prst="chevron">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ro-RO" sz="1200" kern="1200" dirty="0"/>
            <a:t>Alocarea financiara orientativa pentru această prioritate este de aproximativ 360 de mil euro (FEDR+BS)</a:t>
          </a:r>
          <a:endParaRPr lang="en-GB" sz="1200" kern="1200" dirty="0"/>
        </a:p>
      </dsp:txBody>
      <dsp:txXfrm>
        <a:off x="7422878" y="431843"/>
        <a:ext cx="2225951" cy="1483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D1464-5006-4C6D-9224-E80C4E2FA869}">
      <dsp:nvSpPr>
        <dsp:cNvPr id="0" name=""/>
        <dsp:cNvSpPr/>
      </dsp:nvSpPr>
      <dsp:spPr>
        <a:xfrm>
          <a:off x="0" y="2943"/>
          <a:ext cx="11480800" cy="78229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kern="1200" dirty="0">
              <a:solidFill>
                <a:schemeClr val="tx1"/>
              </a:solidFill>
            </a:rPr>
            <a:t>Această acțiune sprijină transformarea digitala a companiilor prin adoptarea tehnologiilor si instrumentelor digitale, pentru a atinge o intensitate digitală cât mai mare.</a:t>
          </a:r>
        </a:p>
      </dsp:txBody>
      <dsp:txXfrm>
        <a:off x="38188" y="41131"/>
        <a:ext cx="11404424" cy="705918"/>
      </dsp:txXfrm>
    </dsp:sp>
    <dsp:sp modelId="{838EC76B-397E-4704-B123-A6CDBB290EA2}">
      <dsp:nvSpPr>
        <dsp:cNvPr id="0" name=""/>
        <dsp:cNvSpPr/>
      </dsp:nvSpPr>
      <dsp:spPr>
        <a:xfrm>
          <a:off x="0" y="795306"/>
          <a:ext cx="11480800" cy="782294"/>
        </a:xfrm>
        <a:prstGeom prst="roundRect">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kern="1200" dirty="0">
              <a:solidFill>
                <a:schemeClr val="tx1"/>
              </a:solidFill>
            </a:rPr>
            <a:t>Finanțarea se va realiza prin intermediul unei scheme de minimis cu valoarea maximă alocată de 200.000 euro. </a:t>
          </a:r>
        </a:p>
      </dsp:txBody>
      <dsp:txXfrm>
        <a:off x="38188" y="833494"/>
        <a:ext cx="11404424" cy="705918"/>
      </dsp:txXfrm>
    </dsp:sp>
    <dsp:sp modelId="{75336FDD-615C-47D5-BD3A-B9D264C9318F}">
      <dsp:nvSpPr>
        <dsp:cNvPr id="0" name=""/>
        <dsp:cNvSpPr/>
      </dsp:nvSpPr>
      <dsp:spPr>
        <a:xfrm>
          <a:off x="0" y="1587670"/>
          <a:ext cx="11480800" cy="782294"/>
        </a:xfrm>
        <a:prstGeom prst="roundRect">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mj-lt"/>
            <a:buNone/>
          </a:pPr>
          <a:r>
            <a:rPr lang="ro-RO" sz="2000" kern="1200" dirty="0">
              <a:solidFill>
                <a:schemeClr val="tx1"/>
              </a:solidFill>
            </a:rPr>
            <a:t>Intensitatea ajutorului care va fi acordat fiecărui beneficiar este de 90% din valoarea cheltuielilor eligibile, restul de 10% reprezentând cofinanțarea beneficiarului ce trebuie asigurată din surse proprii, surse ce exclud alte ajutoare publice.</a:t>
          </a:r>
        </a:p>
      </dsp:txBody>
      <dsp:txXfrm>
        <a:off x="38188" y="1625858"/>
        <a:ext cx="11404424" cy="705918"/>
      </dsp:txXfrm>
    </dsp:sp>
    <dsp:sp modelId="{78F8638F-86C7-493A-9EB1-E803E6F72860}">
      <dsp:nvSpPr>
        <dsp:cNvPr id="0" name=""/>
        <dsp:cNvSpPr/>
      </dsp:nvSpPr>
      <dsp:spPr>
        <a:xfrm>
          <a:off x="0" y="2377823"/>
          <a:ext cx="11480800" cy="782294"/>
        </a:xfrm>
        <a:prstGeom prst="roundRect">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solidFill>
              <a:effectLst/>
              <a:latin typeface="+mn-lt"/>
              <a:ea typeface="Times New Roman" panose="02020603050405020304" pitchFamily="18" charset="0"/>
            </a:rPr>
            <a:t>În</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urma</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implementării</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proiectului</a:t>
          </a:r>
          <a:r>
            <a:rPr lang="en-US" sz="2000" kern="1200" dirty="0">
              <a:solidFill>
                <a:schemeClr val="tx1"/>
              </a:solidFill>
              <a:effectLst/>
              <a:latin typeface="+mn-lt"/>
              <a:ea typeface="Times New Roman" panose="02020603050405020304" pitchFamily="18" charset="0"/>
            </a:rPr>
            <a:t>, IMM-</a:t>
          </a:r>
          <a:r>
            <a:rPr lang="en-US" sz="2000" kern="1200" dirty="0" err="1">
              <a:solidFill>
                <a:schemeClr val="tx1"/>
              </a:solidFill>
              <a:effectLst/>
              <a:latin typeface="+mn-lt"/>
              <a:ea typeface="Times New Roman" panose="02020603050405020304" pitchFamily="18" charset="0"/>
            </a:rPr>
            <a:t>ul</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va</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trebui</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să</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atingă</a:t>
          </a:r>
          <a:r>
            <a:rPr lang="en-US" sz="2000" kern="1200" dirty="0">
              <a:solidFill>
                <a:schemeClr val="tx1"/>
              </a:solidFill>
              <a:effectLst/>
              <a:latin typeface="+mn-lt"/>
              <a:ea typeface="Times New Roman" panose="02020603050405020304" pitchFamily="18" charset="0"/>
            </a:rPr>
            <a:t> un </a:t>
          </a:r>
          <a:r>
            <a:rPr lang="en-US" sz="2000" kern="1200" dirty="0" err="1">
              <a:solidFill>
                <a:schemeClr val="tx1"/>
              </a:solidFill>
              <a:effectLst/>
              <a:latin typeface="+mn-lt"/>
              <a:ea typeface="Times New Roman" panose="02020603050405020304" pitchFamily="18" charset="0"/>
            </a:rPr>
            <a:t>nivel</a:t>
          </a:r>
          <a:r>
            <a:rPr lang="en-US" sz="2000" kern="1200" dirty="0">
              <a:solidFill>
                <a:schemeClr val="tx1"/>
              </a:solidFill>
              <a:effectLst/>
              <a:latin typeface="+mn-lt"/>
              <a:ea typeface="Times New Roman" panose="02020603050405020304" pitchFamily="18" charset="0"/>
            </a:rPr>
            <a:t> de </a:t>
          </a:r>
          <a:r>
            <a:rPr lang="en-US" sz="2000" kern="1200" dirty="0" err="1">
              <a:solidFill>
                <a:schemeClr val="tx1"/>
              </a:solidFill>
              <a:effectLst/>
              <a:latin typeface="+mn-lt"/>
              <a:ea typeface="Times New Roman" panose="02020603050405020304" pitchFamily="18" charset="0"/>
            </a:rPr>
            <a:t>intensitate</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digitală</a:t>
          </a:r>
          <a:r>
            <a:rPr lang="en-US" sz="2000" kern="1200" dirty="0">
              <a:solidFill>
                <a:schemeClr val="tx1"/>
              </a:solidFill>
              <a:effectLst/>
              <a:latin typeface="+mn-lt"/>
              <a:ea typeface="Times New Roman" panose="02020603050405020304" pitchFamily="18" charset="0"/>
            </a:rPr>
            <a:t> mare, </a:t>
          </a:r>
          <a:r>
            <a:rPr lang="en-US" sz="2000" kern="1200" dirty="0" err="1">
              <a:solidFill>
                <a:schemeClr val="tx1"/>
              </a:solidFill>
              <a:effectLst/>
              <a:latin typeface="+mn-lt"/>
              <a:ea typeface="Times New Roman" panose="02020603050405020304" pitchFamily="18" charset="0"/>
            </a:rPr>
            <a:t>prin</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utilizarea</a:t>
          </a:r>
          <a:r>
            <a:rPr lang="en-US" sz="2000" kern="1200" dirty="0">
              <a:solidFill>
                <a:schemeClr val="tx1"/>
              </a:solidFill>
              <a:effectLst/>
              <a:latin typeface="+mn-lt"/>
              <a:ea typeface="Times New Roman" panose="02020603050405020304" pitchFamily="18" charset="0"/>
            </a:rPr>
            <a:t> a </a:t>
          </a:r>
          <a:r>
            <a:rPr lang="en-US" sz="2000" kern="1200" dirty="0" err="1">
              <a:solidFill>
                <a:schemeClr val="tx1"/>
              </a:solidFill>
              <a:effectLst/>
              <a:latin typeface="+mn-lt"/>
              <a:ea typeface="Times New Roman" panose="02020603050405020304" pitchFamily="18" charset="0"/>
            </a:rPr>
            <a:t>cel</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puțin</a:t>
          </a:r>
          <a:r>
            <a:rPr lang="en-US" sz="2000" kern="1200" dirty="0">
              <a:solidFill>
                <a:schemeClr val="tx1"/>
              </a:solidFill>
              <a:effectLst/>
              <a:latin typeface="+mn-lt"/>
              <a:ea typeface="Times New Roman" panose="02020603050405020304" pitchFamily="18" charset="0"/>
            </a:rPr>
            <a:t> 7 din </a:t>
          </a:r>
          <a:r>
            <a:rPr lang="en-US" sz="2000" kern="1200" dirty="0" err="1">
              <a:solidFill>
                <a:schemeClr val="tx1"/>
              </a:solidFill>
              <a:effectLst/>
              <a:latin typeface="+mn-lt"/>
              <a:ea typeface="Times New Roman" panose="02020603050405020304" pitchFamily="18" charset="0"/>
            </a:rPr>
            <a:t>cele</a:t>
          </a:r>
          <a:r>
            <a:rPr lang="en-US" sz="2000" kern="1200" dirty="0">
              <a:solidFill>
                <a:schemeClr val="tx1"/>
              </a:solidFill>
              <a:effectLst/>
              <a:latin typeface="+mn-lt"/>
              <a:ea typeface="Times New Roman" panose="02020603050405020304" pitchFamily="18" charset="0"/>
            </a:rPr>
            <a:t> 12 </a:t>
          </a:r>
          <a:r>
            <a:rPr lang="en-US" sz="2000" kern="1200" dirty="0" err="1">
              <a:solidFill>
                <a:schemeClr val="tx1"/>
              </a:solidFill>
              <a:effectLst/>
              <a:latin typeface="+mn-lt"/>
              <a:ea typeface="Times New Roman" panose="02020603050405020304" pitchFamily="18" charset="0"/>
            </a:rPr>
            <a:t>tehnologii</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digitale</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precizate</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în</a:t>
          </a:r>
          <a:r>
            <a:rPr lang="en-US" sz="2000" kern="1200" dirty="0">
              <a:solidFill>
                <a:schemeClr val="tx1"/>
              </a:solidFill>
              <a:effectLst/>
              <a:latin typeface="+mn-lt"/>
              <a:ea typeface="Times New Roman" panose="02020603050405020304" pitchFamily="18" charset="0"/>
            </a:rPr>
            <a:t> </a:t>
          </a:r>
          <a:r>
            <a:rPr lang="en-US" sz="2000" kern="1200" dirty="0" err="1">
              <a:solidFill>
                <a:schemeClr val="tx1"/>
              </a:solidFill>
              <a:effectLst/>
              <a:latin typeface="+mn-lt"/>
              <a:ea typeface="Times New Roman" panose="02020603050405020304" pitchFamily="18" charset="0"/>
            </a:rPr>
            <a:t>Raportul</a:t>
          </a:r>
          <a:r>
            <a:rPr lang="en-US" sz="2000" kern="1200" dirty="0">
              <a:solidFill>
                <a:schemeClr val="tx1"/>
              </a:solidFill>
              <a:effectLst/>
              <a:latin typeface="+mn-lt"/>
              <a:ea typeface="Times New Roman" panose="02020603050405020304" pitchFamily="18" charset="0"/>
            </a:rPr>
            <a:t> DESI.</a:t>
          </a:r>
          <a:endParaRPr lang="ro-RO" sz="2000" kern="1200" dirty="0">
            <a:solidFill>
              <a:schemeClr val="tx1"/>
            </a:solidFill>
            <a:latin typeface="+mn-lt"/>
          </a:endParaRPr>
        </a:p>
      </dsp:txBody>
      <dsp:txXfrm>
        <a:off x="38188" y="2416011"/>
        <a:ext cx="11404424" cy="705918"/>
      </dsp:txXfrm>
    </dsp:sp>
    <dsp:sp modelId="{1CF29B27-D9BD-4C66-BA71-3074472A7EA8}">
      <dsp:nvSpPr>
        <dsp:cNvPr id="0" name=""/>
        <dsp:cNvSpPr/>
      </dsp:nvSpPr>
      <dsp:spPr>
        <a:xfrm>
          <a:off x="0" y="3172396"/>
          <a:ext cx="11480800" cy="782294"/>
        </a:xfrm>
        <a:prstGeom prst="roundRect">
          <a:avLst/>
        </a:prstGeom>
        <a:solidFill>
          <a:srgbClr val="087D7C">
            <a:hueOff val="-1524662"/>
            <a:satOff val="-19216"/>
            <a:lumOff val="13024"/>
            <a:alphaOff val="0"/>
          </a:srgbClr>
        </a:soli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889000">
            <a:lnSpc>
              <a:spcPct val="90000"/>
            </a:lnSpc>
            <a:spcBef>
              <a:spcPct val="0"/>
            </a:spcBef>
            <a:spcAft>
              <a:spcPct val="35000"/>
            </a:spcAft>
            <a:buNone/>
          </a:pPr>
          <a:r>
            <a:rPr lang="ro-RO" sz="2000" kern="1200" dirty="0">
              <a:solidFill>
                <a:schemeClr val="tx1"/>
              </a:solidFill>
              <a:latin typeface="+mn-lt"/>
            </a:rPr>
            <a:t>Proiectul este </a:t>
          </a:r>
          <a:r>
            <a:rPr lang="ro-RO" sz="2000" kern="1200" dirty="0">
              <a:solidFill>
                <a:prstClr val="black"/>
              </a:solidFill>
              <a:latin typeface="+mn-lt"/>
              <a:ea typeface="+mn-ea"/>
              <a:cs typeface="+mn-cs"/>
            </a:rPr>
            <a:t>implementat</a:t>
          </a:r>
          <a:r>
            <a:rPr lang="ro-RO" sz="2000" kern="1200" dirty="0">
              <a:solidFill>
                <a:schemeClr val="tx1"/>
              </a:solidFill>
              <a:latin typeface="+mn-lt"/>
            </a:rPr>
            <a:t> în Regiunea de Dezvoltare Sud-Est (sediul social/ punct de lucru înregistrat fiscal) în mediul urban și rural.</a:t>
          </a:r>
        </a:p>
      </dsp:txBody>
      <dsp:txXfrm>
        <a:off x="38188" y="3210584"/>
        <a:ext cx="11404424" cy="705918"/>
      </dsp:txXfrm>
    </dsp:sp>
    <dsp:sp modelId="{981A7175-FBDB-432D-A7DD-DB5793D2136E}">
      <dsp:nvSpPr>
        <dsp:cNvPr id="0" name=""/>
        <dsp:cNvSpPr/>
      </dsp:nvSpPr>
      <dsp:spPr>
        <a:xfrm>
          <a:off x="0" y="3964760"/>
          <a:ext cx="11480800" cy="782294"/>
        </a:xfrm>
        <a:prstGeom prst="roundRect">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kern="1200" dirty="0">
              <a:solidFill>
                <a:schemeClr val="tx1"/>
              </a:solidFill>
            </a:rPr>
            <a:t>Vor fi finanțate atât IMM-uri din domeniul IT, cât și non IT.</a:t>
          </a:r>
        </a:p>
      </dsp:txBody>
      <dsp:txXfrm>
        <a:off x="38188" y="4002948"/>
        <a:ext cx="11404424" cy="705918"/>
      </dsp:txXfrm>
    </dsp:sp>
    <dsp:sp modelId="{9EB3F350-E098-412D-8259-DD05B2F7A708}">
      <dsp:nvSpPr>
        <dsp:cNvPr id="0" name=""/>
        <dsp:cNvSpPr/>
      </dsp:nvSpPr>
      <dsp:spPr>
        <a:xfrm>
          <a:off x="0" y="4757123"/>
          <a:ext cx="11480800" cy="782294"/>
        </a:xfrm>
        <a:prstGeom prst="roundRect">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kern="1200">
              <a:solidFill>
                <a:schemeClr val="tx1"/>
              </a:solidFill>
            </a:rPr>
            <a:t>Se va acorda punctaj suplimentar pentru IMM-urile care colaboreaza cu un EDIH (Hub de inovare digitală european). </a:t>
          </a:r>
        </a:p>
      </dsp:txBody>
      <dsp:txXfrm>
        <a:off x="38188" y="4795311"/>
        <a:ext cx="11404424" cy="705918"/>
      </dsp:txXfrm>
    </dsp:sp>
    <dsp:sp modelId="{A1C735E6-F531-4CF1-8A64-386F1894F405}">
      <dsp:nvSpPr>
        <dsp:cNvPr id="0" name=""/>
        <dsp:cNvSpPr/>
      </dsp:nvSpPr>
      <dsp:spPr>
        <a:xfrm>
          <a:off x="0" y="5549487"/>
          <a:ext cx="11480800" cy="782294"/>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Perioada de durabilitate pentru IMM-uri este de 3 ani.</a:t>
          </a:r>
          <a:endParaRPr lang="ro-RO" sz="2000" kern="1200">
            <a:solidFill>
              <a:schemeClr val="tx1"/>
            </a:solidFill>
          </a:endParaRPr>
        </a:p>
      </dsp:txBody>
      <dsp:txXfrm>
        <a:off x="38188" y="5587675"/>
        <a:ext cx="11404424" cy="70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444C8-CEC1-4B12-87A8-408221EB914A}">
      <dsp:nvSpPr>
        <dsp:cNvPr id="0" name=""/>
        <dsp:cNvSpPr/>
      </dsp:nvSpPr>
      <dsp:spPr>
        <a:xfrm rot="16200000">
          <a:off x="-1901978" y="1909009"/>
          <a:ext cx="4747761" cy="929741"/>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1. Internet pentru cel puțin 50% din personalul angajat</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7032" y="949551"/>
        <a:ext cx="929741" cy="2848657"/>
      </dsp:txXfrm>
    </dsp:sp>
    <dsp:sp modelId="{D159BFD1-AF65-420D-8CDF-C201E28712FE}">
      <dsp:nvSpPr>
        <dsp:cNvPr id="0" name=""/>
        <dsp:cNvSpPr/>
      </dsp:nvSpPr>
      <dsp:spPr>
        <a:xfrm rot="16200000">
          <a:off x="-902505" y="1909009"/>
          <a:ext cx="4747761" cy="929741"/>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2. Utilizarea de specialiști TIC</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1006505" y="949551"/>
        <a:ext cx="929741" cy="2848657"/>
      </dsp:txXfrm>
    </dsp:sp>
    <dsp:sp modelId="{F4184416-8339-404B-8A2A-4CFD381CC2AA}">
      <dsp:nvSpPr>
        <dsp:cNvPr id="0" name=""/>
        <dsp:cNvSpPr/>
      </dsp:nvSpPr>
      <dsp:spPr>
        <a:xfrm rot="16200000">
          <a:off x="96966" y="1909009"/>
          <a:ext cx="4747761" cy="929741"/>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3. Bandă largă rapidă (30 Mbps sau mai mare)</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2005976" y="949551"/>
        <a:ext cx="929741" cy="2848657"/>
      </dsp:txXfrm>
    </dsp:sp>
    <dsp:sp modelId="{E809ED79-4598-451A-9E57-5CAC0BD32659}">
      <dsp:nvSpPr>
        <dsp:cNvPr id="0" name=""/>
        <dsp:cNvSpPr/>
      </dsp:nvSpPr>
      <dsp:spPr>
        <a:xfrm rot="16200000">
          <a:off x="1096438" y="1909009"/>
          <a:ext cx="4747761" cy="929741"/>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4. Dispozitive mobile de internet pentru cel puțin 20% din personalul angajat,</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3005448" y="949551"/>
        <a:ext cx="929741" cy="2848657"/>
      </dsp:txXfrm>
    </dsp:sp>
    <dsp:sp modelId="{EBA822AC-9F84-4122-823B-88018C3399CC}">
      <dsp:nvSpPr>
        <dsp:cNvPr id="0" name=""/>
        <dsp:cNvSpPr/>
      </dsp:nvSpPr>
      <dsp:spPr>
        <a:xfrm rot="16200000">
          <a:off x="2095911" y="1909009"/>
          <a:ext cx="4747761" cy="929741"/>
        </a:xfrm>
        <a:prstGeom prst="flowChartManualOperati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5. P</a:t>
          </a:r>
          <a:r>
            <a:rPr lang="pt-BR" sz="1600" b="1" i="0" kern="1200" baseline="0" dirty="0">
              <a:solidFill>
                <a:schemeClr val="tx1"/>
              </a:solidFill>
              <a:latin typeface="Times New Roman" panose="02020603050405020304" pitchFamily="18" charset="0"/>
              <a:cs typeface="Times New Roman" panose="02020603050405020304" pitchFamily="18" charset="0"/>
            </a:rPr>
            <a:t>agina de internet sau pagina de prezentare online</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4004921" y="949551"/>
        <a:ext cx="929741" cy="2848657"/>
      </dsp:txXfrm>
    </dsp:sp>
    <dsp:sp modelId="{E33DA894-7289-41F7-870B-3912AE92F8B2}">
      <dsp:nvSpPr>
        <dsp:cNvPr id="0" name=""/>
        <dsp:cNvSpPr/>
      </dsp:nvSpPr>
      <dsp:spPr>
        <a:xfrm rot="16200000">
          <a:off x="3095383" y="1909009"/>
          <a:ext cx="4747761" cy="929741"/>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6. U</a:t>
          </a:r>
          <a:r>
            <a:rPr lang="it-IT" sz="1600" b="1" i="0" kern="1200" baseline="0" dirty="0">
              <a:solidFill>
                <a:schemeClr val="tx1"/>
              </a:solidFill>
              <a:latin typeface="Times New Roman" panose="02020603050405020304" pitchFamily="18" charset="0"/>
              <a:cs typeface="Times New Roman" panose="02020603050405020304" pitchFamily="18" charset="0"/>
            </a:rPr>
            <a:t>n site online cu funcții sofisticate</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5004393" y="949551"/>
        <a:ext cx="929741" cy="2848657"/>
      </dsp:txXfrm>
    </dsp:sp>
    <dsp:sp modelId="{A9E33316-D856-42A0-B18C-4EE20255AC71}">
      <dsp:nvSpPr>
        <dsp:cNvPr id="0" name=""/>
        <dsp:cNvSpPr/>
      </dsp:nvSpPr>
      <dsp:spPr>
        <a:xfrm rot="16200000">
          <a:off x="4094855" y="1909009"/>
          <a:ext cx="4747761" cy="929741"/>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7. Prezență în social media</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6003865" y="949551"/>
        <a:ext cx="929741" cy="2848657"/>
      </dsp:txXfrm>
    </dsp:sp>
    <dsp:sp modelId="{BADA9E73-AFAF-4F7C-BB3D-7F510F34BA98}">
      <dsp:nvSpPr>
        <dsp:cNvPr id="0" name=""/>
        <dsp:cNvSpPr/>
      </dsp:nvSpPr>
      <dsp:spPr>
        <a:xfrm rot="16200000">
          <a:off x="5094327" y="1909009"/>
          <a:ext cx="4747761" cy="929741"/>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8. Achiziționarea de servicii de publicitate pe internet</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7003337" y="949551"/>
        <a:ext cx="929741" cy="2848657"/>
      </dsp:txXfrm>
    </dsp:sp>
    <dsp:sp modelId="{CCC16800-DC52-4205-950D-28A02DCEC6C0}">
      <dsp:nvSpPr>
        <dsp:cNvPr id="0" name=""/>
        <dsp:cNvSpPr/>
      </dsp:nvSpPr>
      <dsp:spPr>
        <a:xfrm rot="16200000">
          <a:off x="6093800" y="1909009"/>
          <a:ext cx="4747761" cy="929741"/>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9. A</a:t>
          </a:r>
          <a:r>
            <a:rPr lang="pt-BR" sz="1600" b="1" i="0" kern="1200" baseline="0" dirty="0">
              <a:solidFill>
                <a:schemeClr val="tx1"/>
              </a:solidFill>
              <a:latin typeface="Times New Roman" panose="02020603050405020304" pitchFamily="18" charset="0"/>
              <a:cs typeface="Times New Roman" panose="02020603050405020304" pitchFamily="18" charset="0"/>
            </a:rPr>
            <a:t>chiziționarea de servicii de calcul de cloud mediu-ridicat</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8002810" y="949551"/>
        <a:ext cx="929741" cy="2848657"/>
      </dsp:txXfrm>
    </dsp:sp>
    <dsp:sp modelId="{712ADB07-1665-44A1-A766-1332E1D648E3}">
      <dsp:nvSpPr>
        <dsp:cNvPr id="0" name=""/>
        <dsp:cNvSpPr/>
      </dsp:nvSpPr>
      <dsp:spPr>
        <a:xfrm rot="16200000">
          <a:off x="7093272" y="1909009"/>
          <a:ext cx="4747761" cy="929741"/>
        </a:xfrm>
        <a:prstGeom prst="flowChartManualOperati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10. T</a:t>
          </a:r>
          <a:r>
            <a:rPr lang="pt-BR" sz="1600" b="1" i="0" kern="1200" baseline="0" dirty="0">
              <a:solidFill>
                <a:schemeClr val="tx1"/>
              </a:solidFill>
              <a:latin typeface="Times New Roman" panose="02020603050405020304" pitchFamily="18" charset="0"/>
              <a:cs typeface="Times New Roman" panose="02020603050405020304" pitchFamily="18" charset="0"/>
            </a:rPr>
            <a:t>rimiterea de facturi electronice pentru procesare automatizată</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9002282" y="949551"/>
        <a:ext cx="929741" cy="2848657"/>
      </dsp:txXfrm>
    </dsp:sp>
    <dsp:sp modelId="{3EAF8BCD-A2EA-423A-AB5F-BAF07BCBCC93}">
      <dsp:nvSpPr>
        <dsp:cNvPr id="0" name=""/>
        <dsp:cNvSpPr/>
      </dsp:nvSpPr>
      <dsp:spPr>
        <a:xfrm rot="16200000">
          <a:off x="8092744" y="1909009"/>
          <a:ext cx="4747761" cy="929741"/>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11. Vânzările web de comerț electronic reprezentând cel puțin 1% din total cifră de afaceri</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10001754" y="949551"/>
        <a:ext cx="929741" cy="2848657"/>
      </dsp:txXfrm>
    </dsp:sp>
    <dsp:sp modelId="{D6A6374D-2414-48B7-870F-1C80F1159061}">
      <dsp:nvSpPr>
        <dsp:cNvPr id="0" name=""/>
        <dsp:cNvSpPr/>
      </dsp:nvSpPr>
      <dsp:spPr>
        <a:xfrm rot="16200000">
          <a:off x="9092217" y="1909009"/>
          <a:ext cx="4747761" cy="929741"/>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o-RO" sz="1600" b="1" i="0" kern="1200" baseline="0" dirty="0">
              <a:solidFill>
                <a:schemeClr val="tx1"/>
              </a:solidFill>
              <a:latin typeface="Times New Roman" panose="02020603050405020304" pitchFamily="18" charset="0"/>
              <a:cs typeface="Times New Roman" panose="02020603050405020304" pitchFamily="18" charset="0"/>
            </a:rPr>
            <a:t>12. Vânzări web business-to-consumer (B2C) de peste 10% din totalul vânzărilor prin internet</a:t>
          </a:r>
          <a:endParaRPr lang="ro-RO" sz="1600" kern="1200" dirty="0">
            <a:solidFill>
              <a:schemeClr val="tx1"/>
            </a:solidFill>
            <a:latin typeface="Times New Roman" panose="02020603050405020304" pitchFamily="18" charset="0"/>
            <a:cs typeface="Times New Roman" panose="02020603050405020304" pitchFamily="18" charset="0"/>
          </a:endParaRPr>
        </a:p>
      </dsp:txBody>
      <dsp:txXfrm rot="5400000">
        <a:off x="11001227" y="949551"/>
        <a:ext cx="929741" cy="28486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EA0B8-D2DC-4003-8DA2-6A8AEF9FB7C0}">
      <dsp:nvSpPr>
        <dsp:cNvPr id="0" name=""/>
        <dsp:cNvSpPr/>
      </dsp:nvSpPr>
      <dsp:spPr>
        <a:xfrm rot="16200000">
          <a:off x="-1144219" y="2060677"/>
          <a:ext cx="2862607" cy="13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966" bIns="0" numCol="1" spcCol="1270" anchor="t" anchorCtr="0">
          <a:noAutofit/>
        </a:bodyPr>
        <a:lstStyle/>
        <a:p>
          <a:pPr marL="0" lvl="0" indent="0" algn="r" defTabSz="311150">
            <a:lnSpc>
              <a:spcPct val="90000"/>
            </a:lnSpc>
            <a:spcBef>
              <a:spcPct val="0"/>
            </a:spcBef>
            <a:spcAft>
              <a:spcPct val="35000"/>
            </a:spcAft>
            <a:buNone/>
          </a:pPr>
          <a:endParaRPr lang="en-GB" sz="700" kern="1200" dirty="0"/>
        </a:p>
      </dsp:txBody>
      <dsp:txXfrm>
        <a:off x="-1144219" y="2060677"/>
        <a:ext cx="2862607" cy="138292"/>
      </dsp:txXfrm>
    </dsp:sp>
    <dsp:sp modelId="{FCC7D786-D973-43ED-A2DA-1706B941ACA7}">
      <dsp:nvSpPr>
        <dsp:cNvPr id="0" name=""/>
        <dsp:cNvSpPr/>
      </dsp:nvSpPr>
      <dsp:spPr>
        <a:xfrm>
          <a:off x="77660" y="1256141"/>
          <a:ext cx="1226585" cy="1818013"/>
        </a:xfrm>
        <a:prstGeom prst="rect">
          <a:avLst/>
        </a:prstGeom>
        <a:blipFill rotWithShape="0">
          <a:blip xmlns:r="http://schemas.openxmlformats.org/officeDocument/2006/relationships" r:embed="rId1"/>
          <a:tile tx="0" ty="0" sx="100000" sy="100000" flip="none" algn="tl"/>
        </a:blipFill>
        <a:ln w="12700" cap="flat" cmpd="sng" algn="ctr">
          <a:solidFill>
            <a:srgbClr val="000099"/>
          </a:solidFill>
          <a:prstDash val="solid"/>
        </a:ln>
        <a:effectLst/>
        <a:scene3d>
          <a:camera prst="orthographicFront"/>
          <a:lightRig rig="threePt" dir="t"/>
        </a:scene3d>
        <a:sp3d prstMaterial="dkEdge"/>
      </dsp:spPr>
      <dsp:style>
        <a:lnRef idx="2">
          <a:scrgbClr r="0" g="0" b="0"/>
        </a:lnRef>
        <a:fillRef idx="1">
          <a:scrgbClr r="0" g="0" b="0"/>
        </a:fillRef>
        <a:effectRef idx="0">
          <a:scrgbClr r="0" g="0" b="0"/>
        </a:effectRef>
        <a:fontRef idx="minor">
          <a:schemeClr val="lt1"/>
        </a:fontRef>
      </dsp:style>
      <dsp:txBody>
        <a:bodyPr spcFirstLastPara="0" vert="horz" wrap="square" lIns="128016" tIns="121966" rIns="128016" bIns="128016" numCol="1" spcCol="1270" anchor="t" anchorCtr="0">
          <a:noAutofit/>
        </a:bodyPr>
        <a:lstStyle/>
        <a:p>
          <a:pPr marL="0" lvl="1" indent="0" algn="l" defTabSz="900113">
            <a:lnSpc>
              <a:spcPct val="90000"/>
            </a:lnSpc>
            <a:spcBef>
              <a:spcPct val="0"/>
            </a:spcBef>
            <a:spcAft>
              <a:spcPct val="15000"/>
            </a:spcAft>
            <a:buChar char="•"/>
          </a:pPr>
          <a:endParaRPr lang="en-GB" sz="1800" kern="1200" dirty="0">
            <a:effectLst>
              <a:outerShdw blurRad="38100" dist="38100" dir="2700000" algn="tl">
                <a:srgbClr val="000000">
                  <a:alpha val="43137"/>
                </a:srgbClr>
              </a:outerShdw>
            </a:effectLst>
          </a:endParaRPr>
        </a:p>
        <a:p>
          <a:pPr marL="0" lvl="1" indent="0" algn="l" defTabSz="900113">
            <a:lnSpc>
              <a:spcPct val="90000"/>
            </a:lnSpc>
            <a:spcBef>
              <a:spcPct val="0"/>
            </a:spcBef>
            <a:spcAft>
              <a:spcPct val="15000"/>
            </a:spcAft>
            <a:buChar char="•"/>
          </a:pPr>
          <a:r>
            <a:rPr lang="ro-RO" sz="1800" b="1" kern="1200" dirty="0">
              <a:solidFill>
                <a:schemeClr val="tx1"/>
              </a:solidFill>
              <a:effectLst>
                <a:outerShdw blurRad="38100" dist="38100" dir="2700000" algn="tl">
                  <a:srgbClr val="000000">
                    <a:alpha val="43137"/>
                  </a:srgbClr>
                </a:outerShdw>
              </a:effectLst>
            </a:rPr>
            <a:t>Inginerie și transport naval</a:t>
          </a:r>
          <a:endParaRPr lang="en-GB" sz="1800" kern="1200" dirty="0">
            <a:effectLst>
              <a:outerShdw blurRad="38100" dist="38100" dir="2700000" algn="tl">
                <a:srgbClr val="000000">
                  <a:alpha val="43137"/>
                </a:srgbClr>
              </a:outerShdw>
            </a:effectLst>
          </a:endParaRPr>
        </a:p>
      </dsp:txBody>
      <dsp:txXfrm>
        <a:off x="77660" y="1256141"/>
        <a:ext cx="1226585" cy="1818013"/>
      </dsp:txXfrm>
    </dsp:sp>
    <dsp:sp modelId="{410984EC-802A-4572-930D-2CAFA2B0A596}">
      <dsp:nvSpPr>
        <dsp:cNvPr id="0" name=""/>
        <dsp:cNvSpPr/>
      </dsp:nvSpPr>
      <dsp:spPr>
        <a:xfrm>
          <a:off x="-140516" y="116751"/>
          <a:ext cx="1119396" cy="1090767"/>
        </a:xfrm>
        <a:prstGeom prst="rect">
          <a:avLst/>
        </a:prstGeom>
        <a:blipFill rotWithShape="1">
          <a:blip xmlns:r="http://schemas.openxmlformats.org/officeDocument/2006/relationships" r:embed="rId2"/>
          <a:srcRect/>
          <a:stretch>
            <a:fillRect l="-75000" r="-75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B9543EB7-5903-4FBC-A83A-855C96926873}">
      <dsp:nvSpPr>
        <dsp:cNvPr id="0" name=""/>
        <dsp:cNvSpPr/>
      </dsp:nvSpPr>
      <dsp:spPr>
        <a:xfrm rot="16200000">
          <a:off x="498710" y="2029332"/>
          <a:ext cx="2862607" cy="13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966" bIns="0" numCol="1" spcCol="1270" anchor="t" anchorCtr="0">
          <a:noAutofit/>
        </a:bodyPr>
        <a:lstStyle/>
        <a:p>
          <a:pPr marL="0" lvl="0" indent="0" algn="r" defTabSz="311150">
            <a:lnSpc>
              <a:spcPct val="90000"/>
            </a:lnSpc>
            <a:spcBef>
              <a:spcPct val="0"/>
            </a:spcBef>
            <a:spcAft>
              <a:spcPct val="35000"/>
            </a:spcAft>
            <a:buNone/>
          </a:pPr>
          <a:endParaRPr lang="en-GB" sz="700" kern="1200"/>
        </a:p>
      </dsp:txBody>
      <dsp:txXfrm>
        <a:off x="498710" y="2029332"/>
        <a:ext cx="2862607" cy="138292"/>
      </dsp:txXfrm>
    </dsp:sp>
    <dsp:sp modelId="{D952ED59-6602-4F0F-B5F0-BE7C663A5538}">
      <dsp:nvSpPr>
        <dsp:cNvPr id="0" name=""/>
        <dsp:cNvSpPr/>
      </dsp:nvSpPr>
      <dsp:spPr>
        <a:xfrm>
          <a:off x="1725611" y="1142682"/>
          <a:ext cx="1235939" cy="1911592"/>
        </a:xfrm>
        <a:prstGeom prst="rect">
          <a:avLst/>
        </a:prstGeom>
        <a:blipFill rotWithShape="0">
          <a:blip xmlns:r="http://schemas.openxmlformats.org/officeDocument/2006/relationships" r:embed="rId1"/>
          <a:tile tx="0" ty="0" sx="100000" sy="100000" flip="none" algn="tl"/>
        </a:blipFill>
        <a:ln w="127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21966" rIns="78232" bIns="78232" numCol="1" spcCol="1270" anchor="t" anchorCtr="0">
          <a:noAutofit/>
        </a:bodyPr>
        <a:lstStyle/>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ro-RO"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Industria confecțiilor</a:t>
          </a: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a:off x="1725611" y="1142682"/>
        <a:ext cx="1235939" cy="1911592"/>
      </dsp:txXfrm>
    </dsp:sp>
    <dsp:sp modelId="{F8928B4B-5ABE-4B11-824A-C332A4456249}">
      <dsp:nvSpPr>
        <dsp:cNvPr id="0" name=""/>
        <dsp:cNvSpPr/>
      </dsp:nvSpPr>
      <dsp:spPr>
        <a:xfrm>
          <a:off x="1454159" y="108882"/>
          <a:ext cx="1003845" cy="1028077"/>
        </a:xfrm>
        <a:prstGeom prst="rect">
          <a:avLst/>
        </a:prstGeom>
        <a:blipFill rotWithShape="1">
          <a:blip xmlns:r="http://schemas.openxmlformats.org/officeDocument/2006/relationships" r:embed="rId3"/>
          <a:srcRect/>
          <a:stretch>
            <a:fillRect l="-14000" r="-14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4612E2C1-7B4D-4017-B6CD-67B59C821B8B}">
      <dsp:nvSpPr>
        <dsp:cNvPr id="0" name=""/>
        <dsp:cNvSpPr/>
      </dsp:nvSpPr>
      <dsp:spPr>
        <a:xfrm rot="16200000">
          <a:off x="2146317" y="2021600"/>
          <a:ext cx="2862607" cy="13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966" bIns="0" numCol="1" spcCol="1270" anchor="t" anchorCtr="0">
          <a:noAutofit/>
        </a:bodyPr>
        <a:lstStyle/>
        <a:p>
          <a:pPr marL="0" lvl="0" indent="0" algn="r" defTabSz="311150">
            <a:lnSpc>
              <a:spcPct val="90000"/>
            </a:lnSpc>
            <a:spcBef>
              <a:spcPct val="0"/>
            </a:spcBef>
            <a:spcAft>
              <a:spcPct val="35000"/>
            </a:spcAft>
            <a:buNone/>
          </a:pPr>
          <a:endParaRPr lang="en-GB" sz="700" kern="1200"/>
        </a:p>
      </dsp:txBody>
      <dsp:txXfrm>
        <a:off x="2146317" y="2021600"/>
        <a:ext cx="2862607" cy="138292"/>
      </dsp:txXfrm>
    </dsp:sp>
    <dsp:sp modelId="{498A16BB-E3DA-4066-BC6F-56617BE620D9}">
      <dsp:nvSpPr>
        <dsp:cNvPr id="0" name=""/>
        <dsp:cNvSpPr/>
      </dsp:nvSpPr>
      <dsp:spPr>
        <a:xfrm>
          <a:off x="3319540" y="1134950"/>
          <a:ext cx="1343295" cy="1911592"/>
        </a:xfrm>
        <a:prstGeom prst="rect">
          <a:avLst/>
        </a:prstGeom>
        <a:blipFill rotWithShape="0">
          <a:blip xmlns:r="http://schemas.openxmlformats.org/officeDocument/2006/relationships" r:embed="rId1"/>
          <a:tile tx="0" ty="0" sx="100000" sy="100000" flip="none" algn="tl"/>
        </a:blipFill>
        <a:ln w="12700" cap="flat" cmpd="sng" algn="ctr">
          <a:solidFill>
            <a:srgbClr val="00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133705" rIns="99568" bIns="99568" numCol="1" spcCol="1270" anchor="t" anchorCtr="0">
          <a:noAutofit/>
        </a:bodyPr>
        <a:lstStyle/>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ro-RO"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Agro-alimentar și biotehnologii</a:t>
          </a:r>
          <a:endParaRPr lang="en-GB"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sp:txBody>
      <dsp:txXfrm>
        <a:off x="3319540" y="1134950"/>
        <a:ext cx="1343295" cy="1911592"/>
      </dsp:txXfrm>
    </dsp:sp>
    <dsp:sp modelId="{D750EC3E-E591-4ABE-ACBF-36071971203D}">
      <dsp:nvSpPr>
        <dsp:cNvPr id="0" name=""/>
        <dsp:cNvSpPr/>
      </dsp:nvSpPr>
      <dsp:spPr>
        <a:xfrm>
          <a:off x="3144844" y="108882"/>
          <a:ext cx="1003845" cy="1012613"/>
        </a:xfrm>
        <a:prstGeom prst="rect">
          <a:avLst/>
        </a:prstGeom>
        <a:blipFill rotWithShape="1">
          <a:blip xmlns:r="http://schemas.openxmlformats.org/officeDocument/2006/relationships" r:embed="rId4"/>
          <a:srcRect/>
          <a:stretch>
            <a:fillRect l="-5000" r="-5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772D96FF-F091-49C0-AD31-EA9CC0E34A65}">
      <dsp:nvSpPr>
        <dsp:cNvPr id="0" name=""/>
        <dsp:cNvSpPr/>
      </dsp:nvSpPr>
      <dsp:spPr>
        <a:xfrm rot="16200000">
          <a:off x="3847601" y="2029332"/>
          <a:ext cx="2862607" cy="13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966" bIns="0" numCol="1" spcCol="1270" anchor="t" anchorCtr="0">
          <a:noAutofit/>
        </a:bodyPr>
        <a:lstStyle/>
        <a:p>
          <a:pPr marL="0" lvl="0" indent="0" algn="r" defTabSz="311150">
            <a:lnSpc>
              <a:spcPct val="90000"/>
            </a:lnSpc>
            <a:spcBef>
              <a:spcPct val="0"/>
            </a:spcBef>
            <a:spcAft>
              <a:spcPct val="35000"/>
            </a:spcAft>
            <a:buNone/>
          </a:pPr>
          <a:endParaRPr lang="en-GB" sz="700" kern="1200"/>
        </a:p>
      </dsp:txBody>
      <dsp:txXfrm>
        <a:off x="3847601" y="2029332"/>
        <a:ext cx="2862607" cy="138292"/>
      </dsp:txXfrm>
    </dsp:sp>
    <dsp:sp modelId="{15946B3A-2607-4AED-BD7D-729B4CD65716}">
      <dsp:nvSpPr>
        <dsp:cNvPr id="0" name=""/>
        <dsp:cNvSpPr/>
      </dsp:nvSpPr>
      <dsp:spPr>
        <a:xfrm>
          <a:off x="5047896" y="1146689"/>
          <a:ext cx="1267371" cy="1911592"/>
        </a:xfrm>
        <a:prstGeom prst="rect">
          <a:avLst/>
        </a:prstGeom>
        <a:blipFill rotWithShape="0">
          <a:blip xmlns:r="http://schemas.openxmlformats.org/officeDocument/2006/relationships" r:embed="rId1"/>
          <a:tile tx="0" ty="0" sx="100000" sy="100000" flip="none" algn="tl"/>
        </a:blip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21966" rIns="78232" bIns="78232" numCol="1" spcCol="1270" anchor="t" anchorCtr="0">
          <a:noAutofit/>
        </a:bodyPr>
        <a:lstStyle/>
        <a:p>
          <a:pPr marL="114300" lvl="1" indent="-114300" algn="l" defTabSz="622300">
            <a:lnSpc>
              <a:spcPct val="90000"/>
            </a:lnSpc>
            <a:spcBef>
              <a:spcPct val="0"/>
            </a:spcBef>
            <a:spcAft>
              <a:spcPct val="15000"/>
            </a:spcAft>
            <a:buChar char="•"/>
          </a:pPr>
          <a:endParaRPr lang="en-GB" sz="11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None/>
          </a:pPr>
          <a:endParaRPr lang="en-GB" sz="11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ro-RO"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rPr>
            <a:t>Acvacultură și pescuit</a:t>
          </a:r>
          <a:endParaRPr lang="en-GB" sz="1800" b="1" kern="1200" dirty="0">
            <a:solidFill>
              <a:schemeClr val="tx1"/>
            </a:solidFill>
            <a:effectLst>
              <a:outerShdw blurRad="38100" dist="38100" dir="2700000" algn="tl">
                <a:srgbClr val="000000">
                  <a:alpha val="43137"/>
                </a:srgbClr>
              </a:outerShdw>
            </a:effectLst>
            <a:latin typeface="Calibri" panose="020F0502020204030204"/>
            <a:ea typeface="+mn-ea"/>
            <a:cs typeface="+mn-cs"/>
          </a:endParaRPr>
        </a:p>
      </dsp:txBody>
      <dsp:txXfrm>
        <a:off x="5047896" y="1146689"/>
        <a:ext cx="1267371" cy="1911592"/>
      </dsp:txXfrm>
    </dsp:sp>
    <dsp:sp modelId="{835BE859-B4B0-48AC-A198-465612AD9CB0}">
      <dsp:nvSpPr>
        <dsp:cNvPr id="0" name=""/>
        <dsp:cNvSpPr/>
      </dsp:nvSpPr>
      <dsp:spPr>
        <a:xfrm>
          <a:off x="4846129" y="108882"/>
          <a:ext cx="1003845" cy="1028077"/>
        </a:xfrm>
        <a:prstGeom prst="rect">
          <a:avLst/>
        </a:prstGeom>
        <a:blipFill rotWithShape="1">
          <a:blip xmlns:r="http://schemas.openxmlformats.org/officeDocument/2006/relationships" r:embed="rId5"/>
          <a:srcRect/>
          <a:stretch>
            <a:fillRect l="-6000" r="-6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B67DEB02-D62C-48E3-93A1-DD6C19CFBF3A}">
      <dsp:nvSpPr>
        <dsp:cNvPr id="0" name=""/>
        <dsp:cNvSpPr/>
      </dsp:nvSpPr>
      <dsp:spPr>
        <a:xfrm rot="16200000">
          <a:off x="5510924" y="2029332"/>
          <a:ext cx="2862607" cy="13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966" bIns="0" numCol="1" spcCol="1270" anchor="t" anchorCtr="0">
          <a:noAutofit/>
        </a:bodyPr>
        <a:lstStyle/>
        <a:p>
          <a:pPr marL="0" lvl="0" indent="0" algn="r" defTabSz="311150">
            <a:lnSpc>
              <a:spcPct val="90000"/>
            </a:lnSpc>
            <a:spcBef>
              <a:spcPct val="0"/>
            </a:spcBef>
            <a:spcAft>
              <a:spcPct val="35000"/>
            </a:spcAft>
            <a:buNone/>
          </a:pPr>
          <a:endParaRPr lang="en-GB" sz="700" kern="1200"/>
        </a:p>
      </dsp:txBody>
      <dsp:txXfrm>
        <a:off x="5510924" y="2029332"/>
        <a:ext cx="2862607" cy="138292"/>
      </dsp:txXfrm>
    </dsp:sp>
    <dsp:sp modelId="{20D76510-4067-4BDE-A79E-36D0CA43BCAE}">
      <dsp:nvSpPr>
        <dsp:cNvPr id="0" name=""/>
        <dsp:cNvSpPr/>
      </dsp:nvSpPr>
      <dsp:spPr>
        <a:xfrm>
          <a:off x="6659927" y="1128455"/>
          <a:ext cx="1103330" cy="1911592"/>
        </a:xfrm>
        <a:prstGeom prst="rect">
          <a:avLst/>
        </a:prstGeom>
        <a:blipFill rotWithShape="0">
          <a:blip xmlns:r="http://schemas.openxmlformats.org/officeDocument/2006/relationships" r:embed="rId1"/>
          <a:tile tx="0" ty="0" sx="100000" sy="100000" flip="none" algn="tl"/>
        </a:blip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1966" rIns="128016" bIns="128016" numCol="1" spcCol="1270" anchor="t" anchorCtr="0">
          <a:noAutofit/>
        </a:bodyPr>
        <a:lstStyle/>
        <a:p>
          <a:pPr marL="171450" lvl="1" indent="-171450" algn="l" defTabSz="800100">
            <a:lnSpc>
              <a:spcPct val="90000"/>
            </a:lnSpc>
            <a:spcBef>
              <a:spcPct val="0"/>
            </a:spcBef>
            <a:spcAft>
              <a:spcPct val="15000"/>
            </a:spcAft>
            <a:buChar char="•"/>
          </a:pPr>
          <a:endParaRPr lang="en-GB" sz="1800" b="1" kern="1200" dirty="0">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ro-RO" sz="1800" b="1" kern="1200" dirty="0">
              <a:solidFill>
                <a:schemeClr val="tx1"/>
              </a:solidFill>
              <a:effectLst>
                <a:outerShdw blurRad="38100" dist="38100" dir="2700000" algn="tl">
                  <a:srgbClr val="000000">
                    <a:alpha val="43137"/>
                  </a:srgbClr>
                </a:outerShdw>
              </a:effectLst>
            </a:rPr>
            <a:t>Turism</a:t>
          </a:r>
          <a:endParaRPr lang="en-GB" sz="1800" b="1" kern="1200" dirty="0">
            <a:solidFill>
              <a:schemeClr val="tx1"/>
            </a:solidFill>
            <a:effectLst>
              <a:outerShdw blurRad="38100" dist="38100" dir="2700000" algn="tl">
                <a:srgbClr val="000000">
                  <a:alpha val="43137"/>
                </a:srgbClr>
              </a:outerShdw>
            </a:effectLst>
          </a:endParaRPr>
        </a:p>
      </dsp:txBody>
      <dsp:txXfrm>
        <a:off x="6659927" y="1128455"/>
        <a:ext cx="1103330" cy="1911592"/>
      </dsp:txXfrm>
    </dsp:sp>
    <dsp:sp modelId="{F9689BBF-DA5F-4474-BE61-F5BE4F9E8C3C}">
      <dsp:nvSpPr>
        <dsp:cNvPr id="0" name=""/>
        <dsp:cNvSpPr/>
      </dsp:nvSpPr>
      <dsp:spPr>
        <a:xfrm>
          <a:off x="6494253" y="99011"/>
          <a:ext cx="1003845" cy="1028077"/>
        </a:xfrm>
        <a:prstGeom prst="rect">
          <a:avLst/>
        </a:prstGeom>
        <a:blipFill rotWithShape="1">
          <a:blip xmlns:r="http://schemas.openxmlformats.org/officeDocument/2006/relationships" r:embed="rId6"/>
          <a:srcRect/>
          <a:stretch>
            <a:fillRect l="-39000" r="-39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B4EAAA6D-F4DB-4D7A-AB43-A31480734960}">
      <dsp:nvSpPr>
        <dsp:cNvPr id="0" name=""/>
        <dsp:cNvSpPr/>
      </dsp:nvSpPr>
      <dsp:spPr>
        <a:xfrm rot="16200000">
          <a:off x="7101314" y="2001049"/>
          <a:ext cx="2862607" cy="138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966" bIns="0" numCol="1" spcCol="1270" anchor="t" anchorCtr="0">
          <a:noAutofit/>
        </a:bodyPr>
        <a:lstStyle/>
        <a:p>
          <a:pPr marL="0" lvl="0" indent="0" algn="r" defTabSz="311150">
            <a:lnSpc>
              <a:spcPct val="90000"/>
            </a:lnSpc>
            <a:spcBef>
              <a:spcPct val="0"/>
            </a:spcBef>
            <a:spcAft>
              <a:spcPct val="35000"/>
            </a:spcAft>
            <a:buNone/>
          </a:pPr>
          <a:endParaRPr lang="en-GB" sz="700" kern="1200"/>
        </a:p>
      </dsp:txBody>
      <dsp:txXfrm>
        <a:off x="7101314" y="2001049"/>
        <a:ext cx="2862607" cy="138292"/>
      </dsp:txXfrm>
    </dsp:sp>
    <dsp:sp modelId="{9DC684C5-FFFF-497F-B532-324C4554A974}">
      <dsp:nvSpPr>
        <dsp:cNvPr id="0" name=""/>
        <dsp:cNvSpPr/>
      </dsp:nvSpPr>
      <dsp:spPr>
        <a:xfrm>
          <a:off x="8137828" y="1128455"/>
          <a:ext cx="1302006" cy="1911592"/>
        </a:xfrm>
        <a:prstGeom prst="rect">
          <a:avLst/>
        </a:prstGeom>
        <a:blipFill rotWithShape="0">
          <a:blip xmlns:r="http://schemas.openxmlformats.org/officeDocument/2006/relationships" r:embed="rId1"/>
          <a:tile tx="0" ty="0" sx="100000" sy="100000" flip="none" algn="tl"/>
        </a:blip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21966" rIns="78232" bIns="78232" numCol="1" spcCol="1270" anchor="t" anchorCtr="0">
          <a:noAutofit/>
        </a:bodyPr>
        <a:lstStyle/>
        <a:p>
          <a:pPr marL="57150" lvl="1" indent="-57150" algn="l" defTabSz="488950">
            <a:lnSpc>
              <a:spcPct val="90000"/>
            </a:lnSpc>
            <a:spcBef>
              <a:spcPct val="0"/>
            </a:spcBef>
            <a:spcAft>
              <a:spcPct val="15000"/>
            </a:spcAft>
            <a:buChar char="•"/>
          </a:pPr>
          <a:endParaRPr lang="en-GB" sz="1100" kern="1200" dirty="0">
            <a:effectLst>
              <a:outerShdw blurRad="38100" dist="38100" dir="2700000" algn="tl">
                <a:srgbClr val="000000">
                  <a:alpha val="43137"/>
                </a:srgbClr>
              </a:outerShdw>
            </a:effectLst>
          </a:endParaRPr>
        </a:p>
        <a:p>
          <a:pPr marL="57150" lvl="1" indent="-57150" algn="l" defTabSz="488950">
            <a:lnSpc>
              <a:spcPct val="90000"/>
            </a:lnSpc>
            <a:spcBef>
              <a:spcPct val="0"/>
            </a:spcBef>
            <a:spcAft>
              <a:spcPct val="15000"/>
            </a:spcAft>
            <a:buChar char="•"/>
          </a:pPr>
          <a:endParaRPr lang="en-GB" sz="1100" kern="1200" dirty="0">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ro-RO" sz="1800" b="1" kern="1200" dirty="0">
              <a:solidFill>
                <a:schemeClr val="tx1"/>
              </a:solidFill>
              <a:effectLst>
                <a:outerShdw blurRad="38100" dist="38100" dir="2700000" algn="tl">
                  <a:srgbClr val="000000">
                    <a:alpha val="43137"/>
                  </a:srgbClr>
                </a:outerShdw>
              </a:effectLst>
            </a:rPr>
            <a:t>Tehnologia informației și comunicării</a:t>
          </a:r>
          <a:endParaRPr lang="en-GB" sz="1800" kern="1200" dirty="0">
            <a:solidFill>
              <a:schemeClr val="tx1"/>
            </a:solidFill>
            <a:effectLst>
              <a:outerShdw blurRad="38100" dist="38100" dir="2700000" algn="tl">
                <a:srgbClr val="000000">
                  <a:alpha val="43137"/>
                </a:srgbClr>
              </a:outerShdw>
            </a:effectLst>
          </a:endParaRPr>
        </a:p>
      </dsp:txBody>
      <dsp:txXfrm>
        <a:off x="8137828" y="1128455"/>
        <a:ext cx="1302006" cy="1911592"/>
      </dsp:txXfrm>
    </dsp:sp>
    <dsp:sp modelId="{6CCEAC42-0DB9-4E77-B5EC-078B13D223E4}">
      <dsp:nvSpPr>
        <dsp:cNvPr id="0" name=""/>
        <dsp:cNvSpPr/>
      </dsp:nvSpPr>
      <dsp:spPr>
        <a:xfrm>
          <a:off x="8090754" y="108882"/>
          <a:ext cx="1003845" cy="1028077"/>
        </a:xfrm>
        <a:prstGeom prst="rect">
          <a:avLst/>
        </a:prstGeom>
        <a:blipFill rotWithShape="1">
          <a:blip xmlns:r="http://schemas.openxmlformats.org/officeDocument/2006/relationships" r:embed="rId7"/>
          <a:srcRect/>
          <a:stretch>
            <a:fillRect l="-50000" r="-50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9A267-40AD-4044-9DBD-DB3D9F06C5C9}" type="datetimeFigureOut">
              <a:rPr lang="ro-RO" smtClean="0"/>
              <a:t>21.02.2025</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EE3A3-321C-404E-8711-A2B91C79DF62}" type="slidenum">
              <a:rPr lang="ro-RO" smtClean="0"/>
              <a:t>‹#›</a:t>
            </a:fld>
            <a:endParaRPr lang="ro-RO"/>
          </a:p>
        </p:txBody>
      </p:sp>
    </p:spTree>
    <p:extLst>
      <p:ext uri="{BB962C8B-B14F-4D97-AF65-F5344CB8AC3E}">
        <p14:creationId xmlns:p14="http://schemas.microsoft.com/office/powerpoint/2010/main" val="187726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5A463-0AF5-4912-89A9-10AB079EB14C}"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32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5A463-0AF5-4912-89A9-10AB079EB14C}"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9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CA78BA68-3C60-E510-3624-D158DFFC7C1A}"/>
              </a:ext>
            </a:extLst>
          </p:cNvPr>
          <p:cNvSpPr>
            <a:spLocks noGrp="1" noRot="1" noChangeAspect="1" noTextEdit="1"/>
          </p:cNvSpPr>
          <p:nvPr>
            <p:ph type="sldImg"/>
          </p:nvPr>
        </p:nvSpPr>
        <p:spPr>
          <a:xfrm>
            <a:off x="88900" y="746125"/>
            <a:ext cx="6629400" cy="3729038"/>
          </a:xfrm>
          <a:ln/>
        </p:spPr>
      </p:sp>
      <p:sp>
        <p:nvSpPr>
          <p:cNvPr id="48131" name="Notes Placeholder 2">
            <a:extLst>
              <a:ext uri="{FF2B5EF4-FFF2-40B4-BE49-F238E27FC236}">
                <a16:creationId xmlns:a16="http://schemas.microsoft.com/office/drawing/2014/main" id="{85A157C1-D9AD-7CAB-BDA0-9257399AEF1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9BBAA18C-E214-40A3-0674-263D0B137E2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itchFamily="34" charset="-128"/>
              </a:defRPr>
            </a:lvl1pPr>
            <a:lvl2pPr marL="37931725" indent="-37474525">
              <a:defRPr sz="2400">
                <a:solidFill>
                  <a:schemeClr val="tx1"/>
                </a:solidFill>
                <a:latin typeface="Arial" panose="020B0604020202020204" pitchFamily="34" charset="0"/>
                <a:ea typeface="Arial Unicode MS" pitchFamily="34" charset="-128"/>
              </a:defRPr>
            </a:lvl2pPr>
            <a:lvl3pPr marL="1143000" indent="-228600">
              <a:defRPr sz="2400">
                <a:solidFill>
                  <a:schemeClr val="tx1"/>
                </a:solidFill>
                <a:latin typeface="Arial" panose="020B0604020202020204" pitchFamily="34" charset="0"/>
                <a:ea typeface="Arial Unicode MS" pitchFamily="34" charset="-128"/>
              </a:defRPr>
            </a:lvl3pPr>
            <a:lvl4pPr marL="1600200" indent="-228600">
              <a:defRPr sz="2400">
                <a:solidFill>
                  <a:schemeClr val="tx1"/>
                </a:solidFill>
                <a:latin typeface="Arial" panose="020B0604020202020204" pitchFamily="34" charset="0"/>
                <a:ea typeface="Arial Unicode MS" pitchFamily="34" charset="-128"/>
              </a:defRPr>
            </a:lvl4pPr>
            <a:lvl5pPr marL="2057400" indent="-228600">
              <a:defRPr sz="24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9pPr>
          </a:lstStyle>
          <a:p>
            <a:fld id="{87D85110-7410-4FBC-B145-C8946973E8ED}" type="slidenum">
              <a:rPr lang="fr-FR" altLang="en-US" sz="1200"/>
              <a:pPr/>
              <a:t>9</a:t>
            </a:fld>
            <a:endParaRPr lang="fr-FR" altLang="en-US" sz="1200"/>
          </a:p>
        </p:txBody>
      </p:sp>
    </p:spTree>
    <p:extLst>
      <p:ext uri="{BB962C8B-B14F-4D97-AF65-F5344CB8AC3E}">
        <p14:creationId xmlns:p14="http://schemas.microsoft.com/office/powerpoint/2010/main" val="1221460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4293F2B-D17F-B5E1-480F-6AF4E0A73D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itchFamily="34" charset="-128"/>
              </a:defRPr>
            </a:lvl1pPr>
            <a:lvl2pPr marL="37931725" indent="-37474525">
              <a:defRPr sz="2400">
                <a:solidFill>
                  <a:schemeClr val="tx1"/>
                </a:solidFill>
                <a:latin typeface="Arial" panose="020B0604020202020204" pitchFamily="34" charset="0"/>
                <a:ea typeface="Arial Unicode MS" pitchFamily="34" charset="-128"/>
              </a:defRPr>
            </a:lvl2pPr>
            <a:lvl3pPr marL="1143000" indent="-228600">
              <a:defRPr sz="2400">
                <a:solidFill>
                  <a:schemeClr val="tx1"/>
                </a:solidFill>
                <a:latin typeface="Arial" panose="020B0604020202020204" pitchFamily="34" charset="0"/>
                <a:ea typeface="Arial Unicode MS" pitchFamily="34" charset="-128"/>
              </a:defRPr>
            </a:lvl3pPr>
            <a:lvl4pPr marL="1600200" indent="-228600">
              <a:defRPr sz="2400">
                <a:solidFill>
                  <a:schemeClr val="tx1"/>
                </a:solidFill>
                <a:latin typeface="Arial" panose="020B0604020202020204" pitchFamily="34" charset="0"/>
                <a:ea typeface="Arial Unicode MS" pitchFamily="34" charset="-128"/>
              </a:defRPr>
            </a:lvl4pPr>
            <a:lvl5pPr marL="2057400" indent="-228600">
              <a:defRPr sz="24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9pPr>
          </a:lstStyle>
          <a:p>
            <a:fld id="{36541C34-EBDA-428E-875E-BA49E27F29FE}" type="slidenum">
              <a:rPr lang="fr-FR" altLang="en-US" sz="1200"/>
              <a:pPr/>
              <a:t>10</a:t>
            </a:fld>
            <a:endParaRPr lang="fr-FR" altLang="en-US" sz="1200"/>
          </a:p>
        </p:txBody>
      </p:sp>
      <p:sp>
        <p:nvSpPr>
          <p:cNvPr id="56323" name="Rectangle 2">
            <a:extLst>
              <a:ext uri="{FF2B5EF4-FFF2-40B4-BE49-F238E27FC236}">
                <a16:creationId xmlns:a16="http://schemas.microsoft.com/office/drawing/2014/main" id="{1223BD4C-04D4-0C7F-4F05-4FEC39FB59FC}"/>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DCC2426-597C-89D3-CFFE-1BBA4ED6FF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 This means that we are able to maintain a strong local knowledge that keeps us close to our SME clients, while also offering the range of  international expertise that helps these innovative small businesses to achieve their ambitions.</a:t>
            </a:r>
          </a:p>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326034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CA78BA68-3C60-E510-3624-D158DFFC7C1A}"/>
              </a:ext>
            </a:extLst>
          </p:cNvPr>
          <p:cNvSpPr>
            <a:spLocks noGrp="1" noRot="1" noChangeAspect="1" noTextEdit="1"/>
          </p:cNvSpPr>
          <p:nvPr>
            <p:ph type="sldImg"/>
          </p:nvPr>
        </p:nvSpPr>
        <p:spPr>
          <a:xfrm>
            <a:off x="88900" y="746125"/>
            <a:ext cx="6629400" cy="3729038"/>
          </a:xfrm>
          <a:ln/>
        </p:spPr>
      </p:sp>
      <p:sp>
        <p:nvSpPr>
          <p:cNvPr id="48131" name="Notes Placeholder 2">
            <a:extLst>
              <a:ext uri="{FF2B5EF4-FFF2-40B4-BE49-F238E27FC236}">
                <a16:creationId xmlns:a16="http://schemas.microsoft.com/office/drawing/2014/main" id="{85A157C1-D9AD-7CAB-BDA0-9257399AEF1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9BBAA18C-E214-40A3-0674-263D0B137E2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itchFamily="34" charset="-128"/>
              </a:defRPr>
            </a:lvl1pPr>
            <a:lvl2pPr marL="37931725" indent="-37474525">
              <a:defRPr sz="2400">
                <a:solidFill>
                  <a:schemeClr val="tx1"/>
                </a:solidFill>
                <a:latin typeface="Arial" panose="020B0604020202020204" pitchFamily="34" charset="0"/>
                <a:ea typeface="Arial Unicode MS" pitchFamily="34" charset="-128"/>
              </a:defRPr>
            </a:lvl2pPr>
            <a:lvl3pPr marL="1143000" indent="-228600">
              <a:defRPr sz="2400">
                <a:solidFill>
                  <a:schemeClr val="tx1"/>
                </a:solidFill>
                <a:latin typeface="Arial" panose="020B0604020202020204" pitchFamily="34" charset="0"/>
                <a:ea typeface="Arial Unicode MS" pitchFamily="34" charset="-128"/>
              </a:defRPr>
            </a:lvl3pPr>
            <a:lvl4pPr marL="1600200" indent="-228600">
              <a:defRPr sz="2400">
                <a:solidFill>
                  <a:schemeClr val="tx1"/>
                </a:solidFill>
                <a:latin typeface="Arial" panose="020B0604020202020204" pitchFamily="34" charset="0"/>
                <a:ea typeface="Arial Unicode MS" pitchFamily="34" charset="-128"/>
              </a:defRPr>
            </a:lvl4pPr>
            <a:lvl5pPr marL="2057400" indent="-228600">
              <a:defRPr sz="24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9pPr>
          </a:lstStyle>
          <a:p>
            <a:fld id="{87D85110-7410-4FBC-B145-C8946973E8ED}" type="slidenum">
              <a:rPr lang="fr-FR" altLang="en-US" sz="1200"/>
              <a:pPr/>
              <a:t>11</a:t>
            </a:fld>
            <a:endParaRPr lang="fr-FR" altLang="en-US" sz="1200"/>
          </a:p>
        </p:txBody>
      </p:sp>
    </p:spTree>
    <p:extLst>
      <p:ext uri="{BB962C8B-B14F-4D97-AF65-F5344CB8AC3E}">
        <p14:creationId xmlns:p14="http://schemas.microsoft.com/office/powerpoint/2010/main" val="721000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CA78BA68-3C60-E510-3624-D158DFFC7C1A}"/>
              </a:ext>
            </a:extLst>
          </p:cNvPr>
          <p:cNvSpPr>
            <a:spLocks noGrp="1" noRot="1" noChangeAspect="1" noTextEdit="1"/>
          </p:cNvSpPr>
          <p:nvPr>
            <p:ph type="sldImg"/>
          </p:nvPr>
        </p:nvSpPr>
        <p:spPr>
          <a:xfrm>
            <a:off x="88900" y="746125"/>
            <a:ext cx="6629400" cy="3729038"/>
          </a:xfrm>
          <a:ln/>
        </p:spPr>
      </p:sp>
      <p:sp>
        <p:nvSpPr>
          <p:cNvPr id="48131" name="Notes Placeholder 2">
            <a:extLst>
              <a:ext uri="{FF2B5EF4-FFF2-40B4-BE49-F238E27FC236}">
                <a16:creationId xmlns:a16="http://schemas.microsoft.com/office/drawing/2014/main" id="{85A157C1-D9AD-7CAB-BDA0-9257399AEF1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9BBAA18C-E214-40A3-0674-263D0B137E2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Arial Unicode MS" pitchFamily="34" charset="-128"/>
              </a:defRPr>
            </a:lvl1pPr>
            <a:lvl2pPr marL="37931725" indent="-37474525">
              <a:defRPr sz="2400">
                <a:solidFill>
                  <a:schemeClr val="tx1"/>
                </a:solidFill>
                <a:latin typeface="Arial" panose="020B0604020202020204" pitchFamily="34" charset="0"/>
                <a:ea typeface="Arial Unicode MS" pitchFamily="34" charset="-128"/>
              </a:defRPr>
            </a:lvl2pPr>
            <a:lvl3pPr marL="1143000" indent="-228600">
              <a:defRPr sz="2400">
                <a:solidFill>
                  <a:schemeClr val="tx1"/>
                </a:solidFill>
                <a:latin typeface="Arial" panose="020B0604020202020204" pitchFamily="34" charset="0"/>
                <a:ea typeface="Arial Unicode MS" pitchFamily="34" charset="-128"/>
              </a:defRPr>
            </a:lvl3pPr>
            <a:lvl4pPr marL="1600200" indent="-228600">
              <a:defRPr sz="2400">
                <a:solidFill>
                  <a:schemeClr val="tx1"/>
                </a:solidFill>
                <a:latin typeface="Arial" panose="020B0604020202020204" pitchFamily="34" charset="0"/>
                <a:ea typeface="Arial Unicode MS" pitchFamily="34" charset="-128"/>
              </a:defRPr>
            </a:lvl4pPr>
            <a:lvl5pPr marL="2057400" indent="-228600">
              <a:defRPr sz="24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9pPr>
          </a:lstStyle>
          <a:p>
            <a:fld id="{87D85110-7410-4FBC-B145-C8946973E8ED}" type="slidenum">
              <a:rPr lang="fr-FR" altLang="en-US" sz="1200"/>
              <a:pPr/>
              <a:t>12</a:t>
            </a:fld>
            <a:endParaRPr lang="fr-FR" altLang="en-US" sz="1200"/>
          </a:p>
        </p:txBody>
      </p:sp>
    </p:spTree>
    <p:extLst>
      <p:ext uri="{BB962C8B-B14F-4D97-AF65-F5344CB8AC3E}">
        <p14:creationId xmlns:p14="http://schemas.microsoft.com/office/powerpoint/2010/main" val="425722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26F0-3163-433A-A70E-1A0CC6D36A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76C8D9-E869-4035-BDF9-672A8C4F9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EAAB8E-074C-475D-97C2-7471F32F6FA0}"/>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5" name="Footer Placeholder 4">
            <a:extLst>
              <a:ext uri="{FF2B5EF4-FFF2-40B4-BE49-F238E27FC236}">
                <a16:creationId xmlns:a16="http://schemas.microsoft.com/office/drawing/2014/main" id="{84F6EB21-EAAD-4D2B-9C36-40CD208E2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5DC50-8579-4937-8E6A-A407416B9912}"/>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2131536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AA2C-8CCB-412B-B63C-50CAD6036F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237C3-D365-431F-921B-BAD8823A8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418D8-F964-4EC0-88D2-047FAD457451}"/>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5" name="Footer Placeholder 4">
            <a:extLst>
              <a:ext uri="{FF2B5EF4-FFF2-40B4-BE49-F238E27FC236}">
                <a16:creationId xmlns:a16="http://schemas.microsoft.com/office/drawing/2014/main" id="{BB2A1F8D-6B29-4974-B09D-EE27AC435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13F35-FB71-4CD3-BF1D-62B6D861F89C}"/>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201675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F66543-4DC5-405D-A00C-9CB323402E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97F983-BC27-4225-8A7B-615DC7CB15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F564A-5CE5-4D5D-ABF0-31DECB7DF238}"/>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5" name="Footer Placeholder 4">
            <a:extLst>
              <a:ext uri="{FF2B5EF4-FFF2-40B4-BE49-F238E27FC236}">
                <a16:creationId xmlns:a16="http://schemas.microsoft.com/office/drawing/2014/main" id="{8B658FF4-B1A4-4ACA-800F-AE94B7A82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50E09-EB3F-443A-B7D7-6AFC1CA96BB8}"/>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1322274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4627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3847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1" i="0">
                <a:solidFill>
                  <a:srgbClr val="1B2032"/>
                </a:solidFill>
                <a:latin typeface="Calibri"/>
                <a:cs typeface="Calibri"/>
              </a:defRPr>
            </a:lvl1pPr>
          </a:lstStyle>
          <a:p>
            <a:pPr marL="8467">
              <a:spcBef>
                <a:spcPts val="20"/>
              </a:spcBef>
            </a:pPr>
            <a:r>
              <a:rPr lang="ro-RO" spc="213"/>
              <a:t>FACEBOOK.COM/ADRSE.RO</a:t>
            </a:r>
            <a:endParaRPr lang="ro-RO" spc="213"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3552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74795" y="111198"/>
            <a:ext cx="9242411" cy="297454"/>
          </a:xfrm>
        </p:spPr>
        <p:txBody>
          <a:bodyPr lIns="0" tIns="0" rIns="0" bIns="0"/>
          <a:lstStyle>
            <a:lvl1pPr>
              <a:defRPr sz="1933" b="1" i="0">
                <a:solidFill>
                  <a:srgbClr val="1B425C"/>
                </a:solidFill>
                <a:latin typeface="Tahoma"/>
                <a:cs typeface="Tahoma"/>
              </a:defRPr>
            </a:lvl1pPr>
          </a:lstStyle>
          <a:p>
            <a:endParaRPr/>
          </a:p>
        </p:txBody>
      </p:sp>
      <p:sp>
        <p:nvSpPr>
          <p:cNvPr id="3" name="Holder 3"/>
          <p:cNvSpPr>
            <a:spLocks noGrp="1"/>
          </p:cNvSpPr>
          <p:nvPr>
            <p:ph type="body" idx="1"/>
          </p:nvPr>
        </p:nvSpPr>
        <p:spPr>
          <a:xfrm>
            <a:off x="2197852" y="1082374"/>
            <a:ext cx="5073650" cy="256545"/>
          </a:xfrm>
        </p:spPr>
        <p:txBody>
          <a:bodyPr lIns="0" tIns="0" rIns="0" bIns="0"/>
          <a:lstStyle>
            <a:lvl1pPr>
              <a:defRPr sz="1667" b="1" i="0">
                <a:solidFill>
                  <a:schemeClr val="tx1"/>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defRPr sz="1400" b="1" i="0">
                <a:solidFill>
                  <a:srgbClr val="1B2032"/>
                </a:solidFill>
                <a:latin typeface="Calibri"/>
                <a:cs typeface="Calibri"/>
              </a:defRPr>
            </a:lvl1pPr>
          </a:lstStyle>
          <a:p>
            <a:pPr marL="8467">
              <a:spcBef>
                <a:spcPts val="20"/>
              </a:spcBef>
            </a:pPr>
            <a:r>
              <a:rPr lang="ro-RO" spc="213"/>
              <a:t>FACEBOOK.COM/ADRSE.RO</a:t>
            </a:r>
            <a:endParaRPr lang="ro-RO" spc="213"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2227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74795" y="111198"/>
            <a:ext cx="9242411" cy="297454"/>
          </a:xfrm>
        </p:spPr>
        <p:txBody>
          <a:bodyPr lIns="0" tIns="0" rIns="0" bIns="0"/>
          <a:lstStyle>
            <a:lvl1pPr>
              <a:defRPr sz="1933" b="1" i="0">
                <a:solidFill>
                  <a:srgbClr val="1B425C"/>
                </a:solidFill>
                <a:latin typeface="Tahoma"/>
                <a:cs typeface="Tahoma"/>
              </a:defRPr>
            </a:lvl1pPr>
          </a:lstStyle>
          <a:p>
            <a:endParaRPr/>
          </a:p>
        </p:txBody>
      </p:sp>
      <p:sp>
        <p:nvSpPr>
          <p:cNvPr id="3" name="Holder 3"/>
          <p:cNvSpPr>
            <a:spLocks noGrp="1"/>
          </p:cNvSpPr>
          <p:nvPr>
            <p:ph sz="half" idx="2"/>
          </p:nvPr>
        </p:nvSpPr>
        <p:spPr>
          <a:xfrm>
            <a:off x="609600" y="1577340"/>
            <a:ext cx="5303520" cy="3847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47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1" i="0">
                <a:solidFill>
                  <a:srgbClr val="1B2032"/>
                </a:solidFill>
                <a:latin typeface="Calibri"/>
                <a:cs typeface="Calibri"/>
              </a:defRPr>
            </a:lvl1pPr>
          </a:lstStyle>
          <a:p>
            <a:pPr marL="8467">
              <a:spcBef>
                <a:spcPts val="20"/>
              </a:spcBef>
            </a:pPr>
            <a:r>
              <a:rPr lang="ro-RO" spc="213"/>
              <a:t>FACEBOOK.COM/ADRSE.RO</a:t>
            </a:r>
            <a:endParaRPr lang="ro-RO" spc="213"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32908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74795" y="111198"/>
            <a:ext cx="9242411" cy="297454"/>
          </a:xfrm>
        </p:spPr>
        <p:txBody>
          <a:bodyPr lIns="0" tIns="0" rIns="0" bIns="0"/>
          <a:lstStyle>
            <a:lvl1pPr>
              <a:defRPr sz="1933" b="1" i="0">
                <a:solidFill>
                  <a:srgbClr val="1B425C"/>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defRPr sz="1400" b="1" i="0">
                <a:solidFill>
                  <a:srgbClr val="1B2032"/>
                </a:solidFill>
                <a:latin typeface="Calibri"/>
                <a:cs typeface="Calibri"/>
              </a:defRPr>
            </a:lvl1pPr>
          </a:lstStyle>
          <a:p>
            <a:pPr marL="8467">
              <a:spcBef>
                <a:spcPts val="20"/>
              </a:spcBef>
            </a:pPr>
            <a:r>
              <a:rPr lang="ro-RO" spc="213"/>
              <a:t>FACEBOOK.COM/ADRSE.RO</a:t>
            </a:r>
            <a:endParaRPr lang="ro-RO" spc="213"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67466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1" i="0">
                <a:solidFill>
                  <a:srgbClr val="1B2032"/>
                </a:solidFill>
                <a:latin typeface="Calibri"/>
                <a:cs typeface="Calibri"/>
              </a:defRPr>
            </a:lvl1pPr>
          </a:lstStyle>
          <a:p>
            <a:pPr marL="8467">
              <a:spcBef>
                <a:spcPts val="20"/>
              </a:spcBef>
            </a:pPr>
            <a:r>
              <a:rPr lang="ro-RO" spc="213"/>
              <a:t>FACEBOOK.COM/ADRSE.RO</a:t>
            </a:r>
            <a:endParaRPr lang="ro-RO" spc="213"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4205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7" name="Group 6"/>
          <p:cNvGrpSpPr/>
          <p:nvPr/>
        </p:nvGrpSpPr>
        <p:grpSpPr>
          <a:xfrm>
            <a:off x="0" y="-8466"/>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384721"/>
          </a:xfrm>
        </p:spPr>
        <p:txBody>
          <a:bodyPr anchor="t"/>
          <a:lstStyle>
            <a:lvl1pPr marL="0" indent="0" algn="r">
              <a:buNone/>
              <a:defRPr>
                <a:solidFill>
                  <a:schemeClr val="tx1">
                    <a:lumMod val="50000"/>
                    <a:lumOff val="50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9600" y="6377940"/>
            <a:ext cx="2804160" cy="276999"/>
          </a:xfrm>
        </p:spPr>
        <p:txBody>
          <a:bodyPr/>
          <a:lstStyle/>
          <a:p>
            <a:fld id="{B5281CEB-2F22-4F25-9FE1-7DD0E8DE417F}" type="datetimeFigureOut">
              <a:rPr lang="en-US" smtClean="0"/>
              <a:pPr/>
              <a:t>2/21/2025</a:t>
            </a:fld>
            <a:endParaRPr lang="en-US"/>
          </a:p>
        </p:txBody>
      </p:sp>
      <p:sp>
        <p:nvSpPr>
          <p:cNvPr id="5" name="Footer Placeholder 4"/>
          <p:cNvSpPr>
            <a:spLocks noGrp="1"/>
          </p:cNvSpPr>
          <p:nvPr>
            <p:ph type="ftr" sz="quarter" idx="11"/>
          </p:nvPr>
        </p:nvSpPr>
        <p:spPr>
          <a:xfrm>
            <a:off x="5680389" y="6570322"/>
            <a:ext cx="2653453" cy="215443"/>
          </a:xfrm>
        </p:spPr>
        <p:txBody>
          <a:bodyPr/>
          <a:lstStyle/>
          <a:p>
            <a:endParaRPr lang="en-US"/>
          </a:p>
        </p:txBody>
      </p:sp>
      <p:sp>
        <p:nvSpPr>
          <p:cNvPr id="6" name="Slide Number Placeholder 5"/>
          <p:cNvSpPr>
            <a:spLocks noGrp="1"/>
          </p:cNvSpPr>
          <p:nvPr>
            <p:ph type="sldNum" sz="quarter" idx="12"/>
          </p:nvPr>
        </p:nvSpPr>
        <p:spPr>
          <a:xfrm>
            <a:off x="8778241" y="6377940"/>
            <a:ext cx="2804160" cy="276999"/>
          </a:xfrm>
        </p:spPr>
        <p:txBody>
          <a:bodyPr/>
          <a:lstStyle/>
          <a:p>
            <a:fld id="{9E43AFF9-5D35-4A26-A284-92B45C32B8E0}" type="slidenum">
              <a:rPr lang="en-US" smtClean="0"/>
              <a:pPr/>
              <a:t>‹#›</a:t>
            </a:fld>
            <a:endParaRPr lang="en-US"/>
          </a:p>
        </p:txBody>
      </p:sp>
    </p:spTree>
    <p:extLst>
      <p:ext uri="{BB962C8B-B14F-4D97-AF65-F5344CB8AC3E}">
        <p14:creationId xmlns:p14="http://schemas.microsoft.com/office/powerpoint/2010/main" val="343913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136F-633E-4D77-84E2-CF0A415993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232E6-18AB-4746-B9E7-B846047354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489F8-CFF9-4485-983B-64EA67C442CF}"/>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5" name="Footer Placeholder 4">
            <a:extLst>
              <a:ext uri="{FF2B5EF4-FFF2-40B4-BE49-F238E27FC236}">
                <a16:creationId xmlns:a16="http://schemas.microsoft.com/office/drawing/2014/main" id="{234C7D2B-DB04-4819-B6F4-F8FD8BD8F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03F8F-B389-488B-B4D1-81102AEC81AD}"/>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424218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A751-4A81-4A99-87CD-1654CA1A2C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367DC8-C942-4C6F-B30E-DEE086586B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934B41-BAC2-44D1-BC5E-77B469036FEF}"/>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5" name="Footer Placeholder 4">
            <a:extLst>
              <a:ext uri="{FF2B5EF4-FFF2-40B4-BE49-F238E27FC236}">
                <a16:creationId xmlns:a16="http://schemas.microsoft.com/office/drawing/2014/main" id="{945C5295-F627-46C5-9B0E-7466F7BB0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8BC20-DC09-4BF3-B981-275245E3BD78}"/>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14039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26C9-2F50-46E6-9579-09307DE9BD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E697F-C290-4A02-8EA8-C3D25BBB1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B79FD0-48A2-4AB7-B644-517E5681E5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F7664-CDC6-4CF3-8415-671EE2978ADF}"/>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6" name="Footer Placeholder 5">
            <a:extLst>
              <a:ext uri="{FF2B5EF4-FFF2-40B4-BE49-F238E27FC236}">
                <a16:creationId xmlns:a16="http://schemas.microsoft.com/office/drawing/2014/main" id="{141803D6-3962-47DA-8C75-79E79AEA13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200D4-1746-4353-B5A9-B6EAC54559EF}"/>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268208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61B5-A8BC-4783-857E-3F5E10004E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82111-A93F-4F1C-A4FD-A3A6DD454C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9FC0F-5C00-4EE8-ABC0-FA32352E5C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2A591E-6AC4-4928-8B06-B60C5E424C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63FDC9-2D36-49E4-A2BD-E3F4C3D200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0DAD0A-6E6D-4566-B81A-2A1FCA586A68}"/>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8" name="Footer Placeholder 7">
            <a:extLst>
              <a:ext uri="{FF2B5EF4-FFF2-40B4-BE49-F238E27FC236}">
                <a16:creationId xmlns:a16="http://schemas.microsoft.com/office/drawing/2014/main" id="{E906414F-878F-4298-AE61-3A4973F1B8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974338-23A2-47F6-BB78-E02BE3D39D5C}"/>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4094346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AC414-DDB6-49B2-B354-D8FB4E9CCE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7DAD58-6BAC-4A0E-8915-BAAB1927A895}"/>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4" name="Footer Placeholder 3">
            <a:extLst>
              <a:ext uri="{FF2B5EF4-FFF2-40B4-BE49-F238E27FC236}">
                <a16:creationId xmlns:a16="http://schemas.microsoft.com/office/drawing/2014/main" id="{787A06ED-9553-4E9B-AEF6-5B97F5B5F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ACC54C-5570-43EA-B295-C290D2E3308F}"/>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104116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84657-8750-4552-A37D-3F542DF38D2A}"/>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3" name="Footer Placeholder 2">
            <a:extLst>
              <a:ext uri="{FF2B5EF4-FFF2-40B4-BE49-F238E27FC236}">
                <a16:creationId xmlns:a16="http://schemas.microsoft.com/office/drawing/2014/main" id="{0F3070BA-CA8A-4484-B902-67A455EF12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A69071-DD0F-4041-8C5D-29CC16AC0FFD}"/>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898355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27E9-D4A1-4FA7-B9F2-1D4FD439F7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FE64-B58E-4DCD-8FE1-4497AF00C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BFA40F-0E85-4527-BD20-ED4BBE5C8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70002C-9ED8-4FD7-B550-0B35B118268D}"/>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6" name="Footer Placeholder 5">
            <a:extLst>
              <a:ext uri="{FF2B5EF4-FFF2-40B4-BE49-F238E27FC236}">
                <a16:creationId xmlns:a16="http://schemas.microsoft.com/office/drawing/2014/main" id="{1EAC0B3D-8F37-4B89-87A1-98771235C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681639-20CF-473E-B935-6E177DF116EA}"/>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2794122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83995-9A8F-4326-8212-A90DC8745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60132E-06D7-419F-B6C8-9BB18231F2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05591-76AE-41F5-BFD7-E2FA8BB94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C940D-C580-4FCA-8CC8-1EC8496872C9}"/>
              </a:ext>
            </a:extLst>
          </p:cNvPr>
          <p:cNvSpPr>
            <a:spLocks noGrp="1"/>
          </p:cNvSpPr>
          <p:nvPr>
            <p:ph type="dt" sz="half" idx="10"/>
          </p:nvPr>
        </p:nvSpPr>
        <p:spPr/>
        <p:txBody>
          <a:bodyPr/>
          <a:lstStyle/>
          <a:p>
            <a:fld id="{59AE1E53-777A-46AD-9BBE-A2E376704352}" type="datetimeFigureOut">
              <a:rPr lang="en-US" smtClean="0"/>
              <a:t>2/21/2025</a:t>
            </a:fld>
            <a:endParaRPr lang="en-US"/>
          </a:p>
        </p:txBody>
      </p:sp>
      <p:sp>
        <p:nvSpPr>
          <p:cNvPr id="6" name="Footer Placeholder 5">
            <a:extLst>
              <a:ext uri="{FF2B5EF4-FFF2-40B4-BE49-F238E27FC236}">
                <a16:creationId xmlns:a16="http://schemas.microsoft.com/office/drawing/2014/main" id="{6540BDF2-DC10-428B-B98C-84804927B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184BA-0B84-4805-B343-F6B0D84A5435}"/>
              </a:ext>
            </a:extLst>
          </p:cNvPr>
          <p:cNvSpPr>
            <a:spLocks noGrp="1"/>
          </p:cNvSpPr>
          <p:nvPr>
            <p:ph type="sldNum" sz="quarter" idx="12"/>
          </p:nvPr>
        </p:nvSpPr>
        <p:spPr/>
        <p:txBody>
          <a:bodyPr/>
          <a:lstStyle/>
          <a:p>
            <a:fld id="{77368613-214B-4A61-8014-7CCF17345F40}" type="slidenum">
              <a:rPr lang="en-US" smtClean="0"/>
              <a:t>‹#›</a:t>
            </a:fld>
            <a:endParaRPr lang="en-US"/>
          </a:p>
        </p:txBody>
      </p:sp>
    </p:spTree>
    <p:extLst>
      <p:ext uri="{BB962C8B-B14F-4D97-AF65-F5344CB8AC3E}">
        <p14:creationId xmlns:p14="http://schemas.microsoft.com/office/powerpoint/2010/main" val="171331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FDEAD-D1AB-4AE7-9022-B8DCFD6D2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EDF3EF-F867-4714-B3CF-17CFB08FB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1DA98-B8D6-44CE-B79F-F116482267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E1E53-777A-46AD-9BBE-A2E376704352}" type="datetimeFigureOut">
              <a:rPr lang="en-US" smtClean="0"/>
              <a:t>2/21/2025</a:t>
            </a:fld>
            <a:endParaRPr lang="en-US"/>
          </a:p>
        </p:txBody>
      </p:sp>
      <p:sp>
        <p:nvSpPr>
          <p:cNvPr id="5" name="Footer Placeholder 4">
            <a:extLst>
              <a:ext uri="{FF2B5EF4-FFF2-40B4-BE49-F238E27FC236}">
                <a16:creationId xmlns:a16="http://schemas.microsoft.com/office/drawing/2014/main" id="{446B1C19-CF1C-42A5-BC79-75E8013D59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A1F795-ECF0-4F2E-8E44-2D4AD83F8B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368613-214B-4A61-8014-7CCF17345F40}" type="slidenum">
              <a:rPr lang="en-US" smtClean="0"/>
              <a:t>‹#›</a:t>
            </a:fld>
            <a:endParaRPr lang="en-US"/>
          </a:p>
        </p:txBody>
      </p:sp>
    </p:spTree>
    <p:extLst>
      <p:ext uri="{BB962C8B-B14F-4D97-AF65-F5344CB8AC3E}">
        <p14:creationId xmlns:p14="http://schemas.microsoft.com/office/powerpoint/2010/main" val="12190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74795" y="111198"/>
            <a:ext cx="9242411" cy="446276"/>
          </a:xfrm>
          <a:prstGeom prst="rect">
            <a:avLst/>
          </a:prstGeom>
        </p:spPr>
        <p:txBody>
          <a:bodyPr wrap="square" lIns="0" tIns="0" rIns="0" bIns="0">
            <a:spAutoFit/>
          </a:bodyPr>
          <a:lstStyle>
            <a:lvl1pPr>
              <a:defRPr sz="2900" b="1" i="0">
                <a:solidFill>
                  <a:srgbClr val="1B425C"/>
                </a:solidFill>
                <a:latin typeface="Tahoma"/>
                <a:cs typeface="Tahoma"/>
              </a:defRPr>
            </a:lvl1pPr>
          </a:lstStyle>
          <a:p>
            <a:endParaRPr/>
          </a:p>
        </p:txBody>
      </p:sp>
      <p:sp>
        <p:nvSpPr>
          <p:cNvPr id="3" name="Holder 3"/>
          <p:cNvSpPr>
            <a:spLocks noGrp="1"/>
          </p:cNvSpPr>
          <p:nvPr>
            <p:ph type="body" idx="1"/>
          </p:nvPr>
        </p:nvSpPr>
        <p:spPr>
          <a:xfrm>
            <a:off x="2197852" y="1082374"/>
            <a:ext cx="5073650" cy="384721"/>
          </a:xfrm>
          <a:prstGeom prst="rect">
            <a:avLst/>
          </a:prstGeom>
        </p:spPr>
        <p:txBody>
          <a:bodyPr wrap="square" lIns="0" tIns="0" rIns="0" bIns="0">
            <a:spAutoFit/>
          </a:bodyPr>
          <a:lstStyle>
            <a:lvl1pPr>
              <a:defRPr sz="2500" b="1" i="0">
                <a:solidFill>
                  <a:schemeClr val="tx1"/>
                </a:solidFill>
                <a:latin typeface="Cambria"/>
                <a:cs typeface="Cambria"/>
              </a:defRPr>
            </a:lvl1pPr>
          </a:lstStyle>
          <a:p>
            <a:endParaRPr/>
          </a:p>
        </p:txBody>
      </p:sp>
      <p:sp>
        <p:nvSpPr>
          <p:cNvPr id="4" name="Holder 4"/>
          <p:cNvSpPr>
            <a:spLocks noGrp="1"/>
          </p:cNvSpPr>
          <p:nvPr>
            <p:ph type="ftr" sz="quarter" idx="5"/>
          </p:nvPr>
        </p:nvSpPr>
        <p:spPr>
          <a:xfrm>
            <a:off x="5680389" y="6570322"/>
            <a:ext cx="2653453" cy="215444"/>
          </a:xfrm>
          <a:prstGeom prst="rect">
            <a:avLst/>
          </a:prstGeom>
        </p:spPr>
        <p:txBody>
          <a:bodyPr wrap="square" lIns="0" tIns="0" rIns="0" bIns="0">
            <a:spAutoFit/>
          </a:bodyPr>
          <a:lstStyle>
            <a:lvl1pPr>
              <a:defRPr sz="1400" b="1" i="0">
                <a:solidFill>
                  <a:srgbClr val="1B2032"/>
                </a:solidFill>
                <a:latin typeface="Calibri"/>
                <a:cs typeface="Calibri"/>
              </a:defRPr>
            </a:lvl1pPr>
          </a:lstStyle>
          <a:p>
            <a:pPr marL="8467">
              <a:spcBef>
                <a:spcPts val="20"/>
              </a:spcBef>
            </a:pPr>
            <a:r>
              <a:rPr lang="ro-RO" spc="213"/>
              <a:t>FACEBOOK.COM/ADRSE.RO</a:t>
            </a:r>
            <a:endParaRPr lang="ro-RO" spc="213"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5293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9.jp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8.jp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7.jpg"/><Relationship Id="rId5" Type="http://schemas.openxmlformats.org/officeDocument/2006/relationships/image" Target="../media/image39.png"/><Relationship Id="rId15" Type="http://schemas.openxmlformats.org/officeDocument/2006/relationships/hyperlink" Target="http://www.adrse.ro/" TargetMode="External"/><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hyperlink" Target="http://www.adrse.ro/" TargetMode="Externa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9.jp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www.regiosudest.ro/" TargetMode="Externa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www.adrse.ro/" TargetMode="External"/><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www.adrse.ro/" TargetMode="External"/><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5.xml"/><Relationship Id="rId7" Type="http://schemas.openxmlformats.org/officeDocument/2006/relationships/image" Target="../media/image26.jpg"/><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96227" y="1788486"/>
            <a:ext cx="3199547" cy="3101933"/>
          </a:xfrm>
          <a:prstGeom prst="rect">
            <a:avLst/>
          </a:prstGeom>
        </p:spPr>
      </p:pic>
      <p:pic>
        <p:nvPicPr>
          <p:cNvPr id="3" name="object 3"/>
          <p:cNvPicPr/>
          <p:nvPr/>
        </p:nvPicPr>
        <p:blipFill>
          <a:blip r:embed="rId3" cstate="print"/>
          <a:stretch>
            <a:fillRect/>
          </a:stretch>
        </p:blipFill>
        <p:spPr>
          <a:xfrm>
            <a:off x="5241925" y="5037661"/>
            <a:ext cx="1708149" cy="939799"/>
          </a:xfrm>
          <a:prstGeom prst="rect">
            <a:avLst/>
          </a:prstGeom>
        </p:spPr>
      </p:pic>
      <p:sp>
        <p:nvSpPr>
          <p:cNvPr id="9" name="object 9"/>
          <p:cNvSpPr txBox="1">
            <a:spLocks noGrp="1"/>
          </p:cNvSpPr>
          <p:nvPr>
            <p:ph type="title"/>
          </p:nvPr>
        </p:nvSpPr>
        <p:spPr>
          <a:xfrm>
            <a:off x="3547347" y="2910445"/>
            <a:ext cx="5505027" cy="957228"/>
          </a:xfrm>
          <a:prstGeom prst="rect">
            <a:avLst/>
          </a:prstGeom>
        </p:spPr>
        <p:txBody>
          <a:bodyPr vert="horz" wrap="square" lIns="0" tIns="71543" rIns="0" bIns="0" rtlCol="0" anchor="ctr">
            <a:spAutoFit/>
          </a:bodyPr>
          <a:lstStyle/>
          <a:p>
            <a:pPr algn="ctr">
              <a:lnSpc>
                <a:spcPct val="100000"/>
              </a:lnSpc>
              <a:spcBef>
                <a:spcPts val="563"/>
              </a:spcBef>
            </a:pPr>
            <a:r>
              <a:rPr sz="2667" spc="190" dirty="0">
                <a:solidFill>
                  <a:srgbClr val="000000"/>
                </a:solidFill>
                <a:latin typeface="Trebuchet MS"/>
                <a:cs typeface="Trebuchet MS"/>
              </a:rPr>
              <a:t>PROGRAMUL</a:t>
            </a:r>
            <a:r>
              <a:rPr sz="2667" spc="-127" dirty="0">
                <a:solidFill>
                  <a:srgbClr val="000000"/>
                </a:solidFill>
                <a:latin typeface="Trebuchet MS"/>
                <a:cs typeface="Trebuchet MS"/>
              </a:rPr>
              <a:t> </a:t>
            </a:r>
            <a:r>
              <a:rPr sz="2667" spc="53" dirty="0">
                <a:solidFill>
                  <a:srgbClr val="000000"/>
                </a:solidFill>
                <a:latin typeface="Trebuchet MS"/>
                <a:cs typeface="Trebuchet MS"/>
              </a:rPr>
              <a:t>REGIONAL</a:t>
            </a:r>
            <a:r>
              <a:rPr sz="2667" spc="-123" dirty="0">
                <a:solidFill>
                  <a:srgbClr val="000000"/>
                </a:solidFill>
                <a:latin typeface="Trebuchet MS"/>
                <a:cs typeface="Trebuchet MS"/>
              </a:rPr>
              <a:t> </a:t>
            </a:r>
            <a:r>
              <a:rPr sz="2667" spc="-63" dirty="0">
                <a:solidFill>
                  <a:srgbClr val="000000"/>
                </a:solidFill>
                <a:latin typeface="Trebuchet MS"/>
                <a:cs typeface="Trebuchet MS"/>
              </a:rPr>
              <a:t>SUD-EST</a:t>
            </a:r>
            <a:endParaRPr sz="2667" dirty="0">
              <a:latin typeface="Trebuchet MS"/>
              <a:cs typeface="Trebuchet MS"/>
            </a:endParaRPr>
          </a:p>
          <a:p>
            <a:pPr marL="88058" algn="ctr">
              <a:lnSpc>
                <a:spcPct val="100000"/>
              </a:lnSpc>
              <a:spcBef>
                <a:spcPts val="500"/>
              </a:spcBef>
            </a:pPr>
            <a:r>
              <a:rPr sz="2667" spc="-140" dirty="0">
                <a:solidFill>
                  <a:srgbClr val="000000"/>
                </a:solidFill>
                <a:latin typeface="Trebuchet MS"/>
                <a:cs typeface="Trebuchet MS"/>
              </a:rPr>
              <a:t>2021-2027</a:t>
            </a:r>
            <a:endParaRPr sz="2667" dirty="0">
              <a:latin typeface="Trebuchet MS"/>
              <a:cs typeface="Trebuchet MS"/>
            </a:endParaRPr>
          </a:p>
        </p:txBody>
      </p:sp>
      <p:pic>
        <p:nvPicPr>
          <p:cNvPr id="10" name="object 10"/>
          <p:cNvPicPr/>
          <p:nvPr/>
        </p:nvPicPr>
        <p:blipFill>
          <a:blip r:embed="rId4" cstate="print"/>
          <a:stretch>
            <a:fillRect/>
          </a:stretch>
        </p:blipFill>
        <p:spPr>
          <a:xfrm>
            <a:off x="11190124" y="1"/>
            <a:ext cx="1001875" cy="1028699"/>
          </a:xfrm>
          <a:prstGeom prst="rect">
            <a:avLst/>
          </a:prstGeom>
        </p:spPr>
      </p:pic>
      <p:pic>
        <p:nvPicPr>
          <p:cNvPr id="11" name="object 11"/>
          <p:cNvPicPr/>
          <p:nvPr/>
        </p:nvPicPr>
        <p:blipFill>
          <a:blip r:embed="rId5" cstate="print"/>
          <a:stretch>
            <a:fillRect/>
          </a:stretch>
        </p:blipFill>
        <p:spPr>
          <a:xfrm>
            <a:off x="9602867" y="2797532"/>
            <a:ext cx="1440699" cy="1574118"/>
          </a:xfrm>
          <a:prstGeom prst="rect">
            <a:avLst/>
          </a:prstGeom>
        </p:spPr>
      </p:pic>
      <p:pic>
        <p:nvPicPr>
          <p:cNvPr id="12" name="object 12"/>
          <p:cNvPicPr/>
          <p:nvPr/>
        </p:nvPicPr>
        <p:blipFill>
          <a:blip r:embed="rId6" cstate="print"/>
          <a:stretch>
            <a:fillRect/>
          </a:stretch>
        </p:blipFill>
        <p:spPr>
          <a:xfrm>
            <a:off x="0" y="0"/>
            <a:ext cx="828165" cy="1031441"/>
          </a:xfrm>
          <a:prstGeom prst="rect">
            <a:avLst/>
          </a:prstGeom>
        </p:spPr>
      </p:pic>
      <p:pic>
        <p:nvPicPr>
          <p:cNvPr id="13" name="object 13"/>
          <p:cNvPicPr/>
          <p:nvPr/>
        </p:nvPicPr>
        <p:blipFill>
          <a:blip r:embed="rId7" cstate="print"/>
          <a:stretch>
            <a:fillRect/>
          </a:stretch>
        </p:blipFill>
        <p:spPr>
          <a:xfrm>
            <a:off x="1062665" y="2458649"/>
            <a:ext cx="1156471" cy="1578496"/>
          </a:xfrm>
          <a:prstGeom prst="rect">
            <a:avLst/>
          </a:prstGeom>
        </p:spPr>
      </p:pic>
      <p:pic>
        <p:nvPicPr>
          <p:cNvPr id="14" name="object 14"/>
          <p:cNvPicPr/>
          <p:nvPr/>
        </p:nvPicPr>
        <p:blipFill>
          <a:blip r:embed="rId8" cstate="print"/>
          <a:stretch>
            <a:fillRect/>
          </a:stretch>
        </p:blipFill>
        <p:spPr>
          <a:xfrm>
            <a:off x="5553075" y="46603"/>
            <a:ext cx="1085849" cy="1085849"/>
          </a:xfrm>
          <a:prstGeom prst="rect">
            <a:avLst/>
          </a:prstGeom>
        </p:spPr>
      </p:pic>
      <p:pic>
        <p:nvPicPr>
          <p:cNvPr id="15" name="object 15"/>
          <p:cNvPicPr/>
          <p:nvPr/>
        </p:nvPicPr>
        <p:blipFill>
          <a:blip r:embed="rId9" cstate="print"/>
          <a:stretch>
            <a:fillRect/>
          </a:stretch>
        </p:blipFill>
        <p:spPr>
          <a:xfrm>
            <a:off x="930226" y="179791"/>
            <a:ext cx="4063999" cy="952499"/>
          </a:xfrm>
          <a:prstGeom prst="rect">
            <a:avLst/>
          </a:prstGeom>
        </p:spPr>
      </p:pic>
      <p:pic>
        <p:nvPicPr>
          <p:cNvPr id="16" name="object 16"/>
          <p:cNvPicPr/>
          <p:nvPr/>
        </p:nvPicPr>
        <p:blipFill>
          <a:blip r:embed="rId10" cstate="print"/>
          <a:stretch>
            <a:fillRect/>
          </a:stretch>
        </p:blipFill>
        <p:spPr>
          <a:xfrm>
            <a:off x="9023550" y="45034"/>
            <a:ext cx="1854199" cy="1352549"/>
          </a:xfrm>
          <a:prstGeom prst="rect">
            <a:avLst/>
          </a:prstGeom>
        </p:spPr>
      </p:pic>
      <p:pic>
        <p:nvPicPr>
          <p:cNvPr id="17" name="Picture 16">
            <a:extLst>
              <a:ext uri="{FF2B5EF4-FFF2-40B4-BE49-F238E27FC236}">
                <a16:creationId xmlns:a16="http://schemas.microsoft.com/office/drawing/2014/main" id="{494BF79F-968C-950C-2CBE-C3D603359897}"/>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8166" y="6060654"/>
            <a:ext cx="10919195" cy="737897"/>
          </a:xfrm>
          <a:prstGeom prst="rect">
            <a:avLst/>
          </a:prstGeom>
          <a:noFill/>
          <a:ln>
            <a:noFill/>
          </a:ln>
        </p:spPr>
      </p:pic>
    </p:spTree>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a:extLst>
              <a:ext uri="{FF2B5EF4-FFF2-40B4-BE49-F238E27FC236}">
                <a16:creationId xmlns:a16="http://schemas.microsoft.com/office/drawing/2014/main" id="{631807DA-DDB3-D9B0-C92F-7FFA77ADAAFE}"/>
              </a:ext>
            </a:extLst>
          </p:cNvPr>
          <p:cNvSpPr>
            <a:spLocks noChangeArrowheads="1"/>
          </p:cNvSpPr>
          <p:nvPr/>
        </p:nvSpPr>
        <p:spPr bwMode="auto">
          <a:xfrm>
            <a:off x="1524000" y="2693989"/>
            <a:ext cx="9144000" cy="2808287"/>
          </a:xfrm>
          <a:prstGeom prst="rect">
            <a:avLst/>
          </a:prstGeom>
          <a:solidFill>
            <a:srgbClr val="CCCC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itchFamily="34" charset="-128"/>
              </a:defRPr>
            </a:lvl1pPr>
            <a:lvl2pPr marL="37931725" indent="-37474525">
              <a:defRPr sz="2400">
                <a:solidFill>
                  <a:schemeClr val="tx1"/>
                </a:solidFill>
                <a:latin typeface="Arial" panose="020B0604020202020204" pitchFamily="34" charset="0"/>
                <a:ea typeface="Arial Unicode MS" pitchFamily="34" charset="-128"/>
              </a:defRPr>
            </a:lvl2pPr>
            <a:lvl3pPr marL="1143000" indent="-228600">
              <a:defRPr sz="2400">
                <a:solidFill>
                  <a:schemeClr val="tx1"/>
                </a:solidFill>
                <a:latin typeface="Arial" panose="020B0604020202020204" pitchFamily="34" charset="0"/>
                <a:ea typeface="Arial Unicode MS" pitchFamily="34" charset="-128"/>
              </a:defRPr>
            </a:lvl3pPr>
            <a:lvl4pPr marL="1600200" indent="-228600">
              <a:defRPr sz="2400">
                <a:solidFill>
                  <a:schemeClr val="tx1"/>
                </a:solidFill>
                <a:latin typeface="Arial" panose="020B0604020202020204" pitchFamily="34" charset="0"/>
                <a:ea typeface="Arial Unicode MS" pitchFamily="34" charset="-128"/>
              </a:defRPr>
            </a:lvl4pPr>
            <a:lvl5pPr marL="2057400" indent="-228600">
              <a:defRPr sz="24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9pPr>
          </a:lstStyle>
          <a:p>
            <a:endParaRPr lang="en-US" altLang="en-US"/>
          </a:p>
        </p:txBody>
      </p:sp>
      <p:sp>
        <p:nvSpPr>
          <p:cNvPr id="55299" name="Rectangle 2">
            <a:extLst>
              <a:ext uri="{FF2B5EF4-FFF2-40B4-BE49-F238E27FC236}">
                <a16:creationId xmlns:a16="http://schemas.microsoft.com/office/drawing/2014/main" id="{66CEE597-ADCF-846F-F352-F9294C69D8A5}"/>
              </a:ext>
            </a:extLst>
          </p:cNvPr>
          <p:cNvSpPr>
            <a:spLocks noGrp="1" noChangeArrowheads="1"/>
          </p:cNvSpPr>
          <p:nvPr>
            <p:ph type="title" idx="4294967295"/>
          </p:nvPr>
        </p:nvSpPr>
        <p:spPr bwMode="auto">
          <a:xfrm>
            <a:off x="2244725" y="1773238"/>
            <a:ext cx="7772400" cy="552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ro-RO" altLang="en-US" b="0" dirty="0">
                <a:latin typeface="Blogger Sans" panose="02000506030000020004" pitchFamily="2" charset="0"/>
              </a:rPr>
              <a:t>Cum </a:t>
            </a:r>
            <a:r>
              <a:rPr lang="en-US" altLang="en-US" b="0" dirty="0" err="1">
                <a:latin typeface="Blogger Sans" panose="02000506030000020004" pitchFamily="2" charset="0"/>
              </a:rPr>
              <a:t>va</a:t>
            </a:r>
            <a:r>
              <a:rPr lang="en-US" altLang="en-US" b="0" dirty="0">
                <a:latin typeface="Blogger Sans" panose="02000506030000020004" pitchFamily="2" charset="0"/>
              </a:rPr>
              <a:t> </a:t>
            </a:r>
            <a:r>
              <a:rPr lang="ro-RO" altLang="en-US" b="0" dirty="0">
                <a:latin typeface="Blogger Sans" panose="02000506030000020004" pitchFamily="2" charset="0"/>
              </a:rPr>
              <a:t>putem</a:t>
            </a:r>
            <a:r>
              <a:rPr lang="en-US" altLang="en-US" b="0" dirty="0">
                <a:latin typeface="Blogger Sans" panose="02000506030000020004" pitchFamily="2" charset="0"/>
              </a:rPr>
              <a:t> fi </a:t>
            </a:r>
            <a:r>
              <a:rPr lang="en-US" altLang="en-US" b="0" dirty="0" err="1">
                <a:latin typeface="Blogger Sans" panose="02000506030000020004" pitchFamily="2" charset="0"/>
              </a:rPr>
              <a:t>alaturi</a:t>
            </a:r>
            <a:r>
              <a:rPr lang="ro-RO" altLang="en-US" b="0" dirty="0">
                <a:latin typeface="Blogger Sans" panose="02000506030000020004" pitchFamily="2" charset="0"/>
              </a:rPr>
              <a:t> </a:t>
            </a:r>
            <a:r>
              <a:rPr lang="fr-FR" altLang="en-US" b="0" dirty="0">
                <a:solidFill>
                  <a:srgbClr val="64B4E6"/>
                </a:solidFill>
                <a:latin typeface="Blogger Sans" panose="02000506030000020004" pitchFamily="2" charset="0"/>
              </a:rPr>
              <a:t>?</a:t>
            </a:r>
          </a:p>
        </p:txBody>
      </p:sp>
      <p:sp>
        <p:nvSpPr>
          <p:cNvPr id="55300" name="Rectangle 1">
            <a:extLst>
              <a:ext uri="{FF2B5EF4-FFF2-40B4-BE49-F238E27FC236}">
                <a16:creationId xmlns:a16="http://schemas.microsoft.com/office/drawing/2014/main" id="{D9CBB654-882B-9F9C-D295-EDC45831B58C}"/>
              </a:ext>
            </a:extLst>
          </p:cNvPr>
          <p:cNvSpPr>
            <a:spLocks noChangeArrowheads="1"/>
          </p:cNvSpPr>
          <p:nvPr/>
        </p:nvSpPr>
        <p:spPr bwMode="auto">
          <a:xfrm>
            <a:off x="5372100" y="3683001"/>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Arial Unicode MS" pitchFamily="34" charset="-128"/>
              </a:defRPr>
            </a:lvl1pPr>
            <a:lvl2pPr marL="37931725" indent="-37474525">
              <a:defRPr sz="2400">
                <a:solidFill>
                  <a:schemeClr val="tx1"/>
                </a:solidFill>
                <a:latin typeface="Arial" panose="020B0604020202020204" pitchFamily="34" charset="0"/>
                <a:ea typeface="Arial Unicode MS" pitchFamily="34" charset="-128"/>
              </a:defRPr>
            </a:lvl2pPr>
            <a:lvl3pPr marL="1143000" indent="-228600">
              <a:defRPr sz="2400">
                <a:solidFill>
                  <a:schemeClr val="tx1"/>
                </a:solidFill>
                <a:latin typeface="Arial" panose="020B0604020202020204" pitchFamily="34" charset="0"/>
                <a:ea typeface="Arial Unicode MS" pitchFamily="34" charset="-128"/>
              </a:defRPr>
            </a:lvl3pPr>
            <a:lvl4pPr marL="1600200" indent="-228600">
              <a:defRPr sz="2400">
                <a:solidFill>
                  <a:schemeClr val="tx1"/>
                </a:solidFill>
                <a:latin typeface="Arial" panose="020B0604020202020204" pitchFamily="34" charset="0"/>
                <a:ea typeface="Arial Unicode MS" pitchFamily="34" charset="-128"/>
              </a:defRPr>
            </a:lvl4pPr>
            <a:lvl5pPr marL="2057400" indent="-228600">
              <a:defRPr sz="24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9pPr>
          </a:lstStyle>
          <a:p>
            <a:pPr algn="just"/>
            <a:r>
              <a:rPr lang="ro-RO" altLang="en-US" sz="1800" dirty="0">
                <a:solidFill>
                  <a:srgbClr val="006491"/>
                </a:solidFill>
                <a:latin typeface="Myriad Pro" panose="020B0503030403020204" pitchFamily="34" charset="0"/>
              </a:rPr>
              <a:t>Combinăm </a:t>
            </a:r>
            <a:r>
              <a:rPr lang="ro-RO" altLang="en-US" sz="1800" b="1" dirty="0">
                <a:solidFill>
                  <a:srgbClr val="64B4E6"/>
                </a:solidFill>
                <a:latin typeface="Myriad Pro" panose="020B0503030403020204" pitchFamily="34" charset="0"/>
              </a:rPr>
              <a:t>expertiză internațională de business </a:t>
            </a:r>
            <a:r>
              <a:rPr lang="ro-RO" altLang="en-US" sz="1800" dirty="0">
                <a:solidFill>
                  <a:srgbClr val="006491"/>
                </a:solidFill>
                <a:latin typeface="Myriad Pro" panose="020B0503030403020204" pitchFamily="34" charset="0"/>
              </a:rPr>
              <a:t>cu </a:t>
            </a:r>
            <a:r>
              <a:rPr lang="ro-RO" altLang="en-US" sz="1800" b="1" dirty="0">
                <a:solidFill>
                  <a:srgbClr val="64B4E6"/>
                </a:solidFill>
                <a:latin typeface="Myriad Pro" panose="020B0503030403020204" pitchFamily="34" charset="0"/>
              </a:rPr>
              <a:t>cunoștințe locale </a:t>
            </a:r>
            <a:r>
              <a:rPr lang="ro-RO" altLang="en-US" sz="1800" dirty="0">
                <a:solidFill>
                  <a:srgbClr val="006491"/>
                </a:solidFill>
                <a:latin typeface="Myriad Pro" panose="020B0503030403020204" pitchFamily="34" charset="0"/>
              </a:rPr>
              <a:t>pentru </a:t>
            </a:r>
            <a:r>
              <a:rPr lang="en-US" altLang="en-US" sz="1800" dirty="0">
                <a:solidFill>
                  <a:srgbClr val="006491"/>
                </a:solidFill>
                <a:latin typeface="Myriad Pro" panose="020B0503030403020204" pitchFamily="34" charset="0"/>
              </a:rPr>
              <a:t>de </a:t>
            </a:r>
            <a:r>
              <a:rPr lang="ro-RO" altLang="en-US" sz="1800" dirty="0">
                <a:solidFill>
                  <a:srgbClr val="006491"/>
                </a:solidFill>
                <a:latin typeface="Myriad Pro" panose="020B0503030403020204" pitchFamily="34" charset="0"/>
              </a:rPr>
              <a:t>noi piețe.</a:t>
            </a:r>
            <a:endParaRPr lang="en-GB" altLang="en-US" sz="1800" dirty="0">
              <a:solidFill>
                <a:srgbClr val="006491"/>
              </a:solidFill>
              <a:latin typeface="Myriad Pro" panose="020B0503030403020204" pitchFamily="34" charset="0"/>
            </a:endParaRPr>
          </a:p>
        </p:txBody>
      </p:sp>
      <p:grpSp>
        <p:nvGrpSpPr>
          <p:cNvPr id="55301" name="Group 3">
            <a:extLst>
              <a:ext uri="{FF2B5EF4-FFF2-40B4-BE49-F238E27FC236}">
                <a16:creationId xmlns:a16="http://schemas.microsoft.com/office/drawing/2014/main" id="{688FB569-3F22-7813-FA0B-BA9421AC7C33}"/>
              </a:ext>
            </a:extLst>
          </p:cNvPr>
          <p:cNvGrpSpPr>
            <a:grpSpLocks/>
          </p:cNvGrpSpPr>
          <p:nvPr/>
        </p:nvGrpSpPr>
        <p:grpSpPr bwMode="auto">
          <a:xfrm>
            <a:off x="2174875" y="2992438"/>
            <a:ext cx="2209800" cy="2209800"/>
            <a:chOff x="651540" y="2880985"/>
            <a:chExt cx="2209780" cy="2209780"/>
          </a:xfrm>
        </p:grpSpPr>
        <p:pic>
          <p:nvPicPr>
            <p:cNvPr id="3" name="Picture 2">
              <a:extLst>
                <a:ext uri="{FF2B5EF4-FFF2-40B4-BE49-F238E27FC236}">
                  <a16:creationId xmlns:a16="http://schemas.microsoft.com/office/drawing/2014/main" id="{E10EC2A8-3FB1-6DC5-C3A8-CD10AB2CC846}"/>
                </a:ext>
              </a:extLst>
            </p:cNvPr>
            <p:cNvPicPr>
              <a:picLocks noChangeAspect="1"/>
            </p:cNvPicPr>
            <p:nvPr/>
          </p:nvPicPr>
          <p:blipFill>
            <a:blip r:embed="rId3"/>
            <a:stretch>
              <a:fillRect/>
            </a:stretch>
          </p:blipFill>
          <p:spPr>
            <a:xfrm>
              <a:off x="1103930" y="3284984"/>
              <a:ext cx="1305000" cy="1113750"/>
            </a:xfrm>
            <a:prstGeom prst="rect">
              <a:avLst/>
            </a:prstGeom>
            <a:effectLst>
              <a:reflection blurRad="6350" stA="50000" endA="300" endPos="55000" dir="5400000" sy="-100000" algn="bl" rotWithShape="0"/>
            </a:effectLst>
          </p:spPr>
        </p:pic>
        <p:sp>
          <p:nvSpPr>
            <p:cNvPr id="31" name="Oval 30">
              <a:extLst>
                <a:ext uri="{FF2B5EF4-FFF2-40B4-BE49-F238E27FC236}">
                  <a16:creationId xmlns:a16="http://schemas.microsoft.com/office/drawing/2014/main" id="{7272E383-9D86-386C-D3AA-C00BAA4CDB00}"/>
                </a:ext>
              </a:extLst>
            </p:cNvPr>
            <p:cNvSpPr>
              <a:spLocks noChangeArrowheads="1"/>
            </p:cNvSpPr>
            <p:nvPr/>
          </p:nvSpPr>
          <p:spPr bwMode="auto">
            <a:xfrm>
              <a:off x="651540" y="2880985"/>
              <a:ext cx="2209780" cy="2209780"/>
            </a:xfrm>
            <a:prstGeom prst="ellipse">
              <a:avLst/>
            </a:prstGeom>
            <a:noFill/>
            <a:ln w="127000">
              <a:solidFill>
                <a:srgbClr val="006491"/>
              </a:solidFill>
              <a:round/>
              <a:headEnd/>
              <a:tailEnd/>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defRPr/>
              </a:pPr>
              <a:endParaRPr lang="en-US" altLang="es-ES_tradnl"/>
            </a:p>
          </p:txBody>
        </p:sp>
      </p:grpSp>
      <p:sp>
        <p:nvSpPr>
          <p:cNvPr id="55302" name="Rectangle 31">
            <a:extLst>
              <a:ext uri="{FF2B5EF4-FFF2-40B4-BE49-F238E27FC236}">
                <a16:creationId xmlns:a16="http://schemas.microsoft.com/office/drawing/2014/main" id="{D17211B4-32C6-54A6-9F20-E523D8F666D3}"/>
              </a:ext>
            </a:extLst>
          </p:cNvPr>
          <p:cNvSpPr>
            <a:spLocks noChangeArrowheads="1"/>
          </p:cNvSpPr>
          <p:nvPr/>
        </p:nvSpPr>
        <p:spPr bwMode="auto">
          <a:xfrm>
            <a:off x="5372100" y="4751389"/>
            <a:ext cx="4572000" cy="46037"/>
          </a:xfrm>
          <a:prstGeom prst="rect">
            <a:avLst/>
          </a:prstGeom>
          <a:solidFill>
            <a:srgbClr val="0064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Arial Unicode MS" pitchFamily="34" charset="-128"/>
              </a:defRPr>
            </a:lvl1pPr>
            <a:lvl2pPr marL="37931725" indent="-37474525">
              <a:defRPr sz="2400">
                <a:solidFill>
                  <a:schemeClr val="tx1"/>
                </a:solidFill>
                <a:latin typeface="Arial" panose="020B0604020202020204" pitchFamily="34" charset="0"/>
                <a:ea typeface="Arial Unicode MS" pitchFamily="34" charset="-128"/>
              </a:defRPr>
            </a:lvl2pPr>
            <a:lvl3pPr marL="1143000" indent="-228600">
              <a:defRPr sz="2400">
                <a:solidFill>
                  <a:schemeClr val="tx1"/>
                </a:solidFill>
                <a:latin typeface="Arial" panose="020B0604020202020204" pitchFamily="34" charset="0"/>
                <a:ea typeface="Arial Unicode MS" pitchFamily="34" charset="-128"/>
              </a:defRPr>
            </a:lvl3pPr>
            <a:lvl4pPr marL="1600200" indent="-228600">
              <a:defRPr sz="2400">
                <a:solidFill>
                  <a:schemeClr val="tx1"/>
                </a:solidFill>
                <a:latin typeface="Arial" panose="020B0604020202020204" pitchFamily="34" charset="0"/>
                <a:ea typeface="Arial Unicode MS" pitchFamily="34" charset="-128"/>
              </a:defRPr>
            </a:lvl4pPr>
            <a:lvl5pPr marL="2057400" indent="-228600">
              <a:defRPr sz="24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Arial Unicode MS" pitchFamily="34" charset="-128"/>
              </a:defRPr>
            </a:lvl9pPr>
          </a:lstStyle>
          <a:p>
            <a:endParaRPr lang="en-US" altLang="en-US"/>
          </a:p>
        </p:txBody>
      </p:sp>
      <p:pic>
        <p:nvPicPr>
          <p:cNvPr id="10" name="Imagen 6">
            <a:extLst>
              <a:ext uri="{FF2B5EF4-FFF2-40B4-BE49-F238E27FC236}">
                <a16:creationId xmlns:a16="http://schemas.microsoft.com/office/drawing/2014/main" id="{01B3738D-EB32-632E-7D12-36B3245D6370}"/>
              </a:ext>
            </a:extLst>
          </p:cNvPr>
          <p:cNvPicPr>
            <a:picLocks noChangeAspect="1"/>
          </p:cNvPicPr>
          <p:nvPr/>
        </p:nvPicPr>
        <p:blipFill rotWithShape="1">
          <a:blip r:embed="rId4">
            <a:extLst>
              <a:ext uri="{28A0092B-C50C-407E-A947-70E740481C1C}">
                <a14:useLocalDpi xmlns:a14="http://schemas.microsoft.com/office/drawing/2010/main" val="0"/>
              </a:ext>
            </a:extLst>
          </a:blip>
          <a:srcRect t="23022"/>
          <a:stretch/>
        </p:blipFill>
        <p:spPr bwMode="auto">
          <a:xfrm>
            <a:off x="-1" y="16200"/>
            <a:ext cx="12192002" cy="16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ext&#10;&#10;Description automatically generated">
            <a:extLst>
              <a:ext uri="{FF2B5EF4-FFF2-40B4-BE49-F238E27FC236}">
                <a16:creationId xmlns:a16="http://schemas.microsoft.com/office/drawing/2014/main" id="{25A65B03-FACF-697B-80F1-E8F300220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345" y="5823381"/>
            <a:ext cx="2189018" cy="838348"/>
          </a:xfrm>
          <a:prstGeom prst="rect">
            <a:avLst/>
          </a:prstGeom>
        </p:spPr>
      </p:pic>
      <p:pic>
        <p:nvPicPr>
          <p:cNvPr id="12" name="Picture 11" descr="Text&#10;&#10;Description automatically generated">
            <a:extLst>
              <a:ext uri="{FF2B5EF4-FFF2-40B4-BE49-F238E27FC236}">
                <a16:creationId xmlns:a16="http://schemas.microsoft.com/office/drawing/2014/main" id="{AFF14258-F302-6D2B-F7E3-3840F60860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9233" y="5568299"/>
            <a:ext cx="1124490" cy="1182255"/>
          </a:xfrm>
          <a:prstGeom prst="rect">
            <a:avLst/>
          </a:prstGeom>
        </p:spPr>
      </p:pic>
      <p:pic>
        <p:nvPicPr>
          <p:cNvPr id="13" name="Picture 12" descr="Background pattern&#10;&#10;Description automatically generated">
            <a:extLst>
              <a:ext uri="{FF2B5EF4-FFF2-40B4-BE49-F238E27FC236}">
                <a16:creationId xmlns:a16="http://schemas.microsoft.com/office/drawing/2014/main" id="{11D1BB87-3F39-8019-A45E-14C20B70E0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21819" y="5743376"/>
            <a:ext cx="1259950" cy="835225"/>
          </a:xfrm>
          <a:prstGeom prst="rect">
            <a:avLst/>
          </a:prstGeom>
        </p:spPr>
      </p:pic>
      <p:sp>
        <p:nvSpPr>
          <p:cNvPr id="14" name="TextBox 13">
            <a:extLst>
              <a:ext uri="{FF2B5EF4-FFF2-40B4-BE49-F238E27FC236}">
                <a16:creationId xmlns:a16="http://schemas.microsoft.com/office/drawing/2014/main" id="{B418B15F-CCEF-3FFB-D7C8-30925408BDD0}"/>
              </a:ext>
            </a:extLst>
          </p:cNvPr>
          <p:cNvSpPr txBox="1"/>
          <p:nvPr/>
        </p:nvSpPr>
        <p:spPr>
          <a:xfrm>
            <a:off x="310231" y="6292397"/>
            <a:ext cx="3177309" cy="369332"/>
          </a:xfrm>
          <a:prstGeom prst="rect">
            <a:avLst/>
          </a:prstGeom>
          <a:noFill/>
        </p:spPr>
        <p:txBody>
          <a:bodyPr wrap="square" rtlCol="0">
            <a:spAutoFit/>
          </a:bodyPr>
          <a:lstStyle/>
          <a:p>
            <a:r>
              <a:rPr lang="ro-RO" b="1" dirty="0">
                <a:solidFill>
                  <a:srgbClr val="006BA6"/>
                </a:solidFill>
                <a:latin typeface="Myriad Pro" panose="020B0503030403020204" pitchFamily="34" charset="0"/>
              </a:rPr>
              <a:t>een.ec.europa.eu</a:t>
            </a:r>
            <a:endParaRPr lang="en-US" b="1" dirty="0">
              <a:solidFill>
                <a:srgbClr val="006BA6"/>
              </a:solidFill>
              <a:latin typeface="Myriad Pro" panose="020B0503030403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n 1">
            <a:extLst>
              <a:ext uri="{FF2B5EF4-FFF2-40B4-BE49-F238E27FC236}">
                <a16:creationId xmlns:a16="http://schemas.microsoft.com/office/drawing/2014/main" id="{7BD7D424-A8A0-AE06-11A9-0790113FBFC0}"/>
              </a:ext>
            </a:extLst>
          </p:cNvPr>
          <p:cNvPicPr>
            <a:picLocks noChangeAspect="1"/>
          </p:cNvPicPr>
          <p:nvPr/>
        </p:nvPicPr>
        <p:blipFill>
          <a:blip r:embed="rId3">
            <a:extLst>
              <a:ext uri="{28A0092B-C50C-407E-A947-70E740481C1C}">
                <a14:useLocalDpi xmlns:a14="http://schemas.microsoft.com/office/drawing/2010/main" val="0"/>
              </a:ext>
            </a:extLst>
          </a:blip>
          <a:srcRect b="17313"/>
          <a:stretch>
            <a:fillRect/>
          </a:stretch>
        </p:blipFill>
        <p:spPr bwMode="auto">
          <a:xfrm>
            <a:off x="-1" y="16200"/>
            <a:ext cx="12193053" cy="68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13">
            <a:extLst>
              <a:ext uri="{FF2B5EF4-FFF2-40B4-BE49-F238E27FC236}">
                <a16:creationId xmlns:a16="http://schemas.microsoft.com/office/drawing/2014/main" id="{32D6CA37-F466-431F-8589-82B688A752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3449" y="2188167"/>
            <a:ext cx="10668000" cy="439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28">
            <a:extLst>
              <a:ext uri="{FF2B5EF4-FFF2-40B4-BE49-F238E27FC236}">
                <a16:creationId xmlns:a16="http://schemas.microsoft.com/office/drawing/2014/main" id="{15A44C35-9D13-C974-02CA-3FACB1FFE835}"/>
              </a:ext>
            </a:extLst>
          </p:cNvPr>
          <p:cNvSpPr>
            <a:spLocks noChangeArrowheads="1"/>
          </p:cNvSpPr>
          <p:nvPr/>
        </p:nvSpPr>
        <p:spPr bwMode="auto">
          <a:xfrm>
            <a:off x="36434" y="986339"/>
            <a:ext cx="9272799" cy="4432304"/>
          </a:xfrm>
          <a:prstGeom prst="rect">
            <a:avLst/>
          </a:prstGeom>
          <a:noFill/>
          <a:ln>
            <a:noFill/>
          </a:ln>
          <a:effectLst>
            <a:outerShdw blurRad="50800" dist="38100" dir="5400000" algn="t" rotWithShape="0">
              <a:schemeClr val="bg1">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charset="0"/>
                <a:cs typeface="Arial Unicode MS" pitchFamily="4" charset="0"/>
              </a:defRPr>
            </a:lvl1pPr>
            <a:lvl2pPr marL="37931725" indent="-37474525">
              <a:defRPr sz="2400">
                <a:solidFill>
                  <a:schemeClr val="tx1"/>
                </a:solidFill>
                <a:latin typeface="Arial" charset="0"/>
                <a:cs typeface="Arial Unicode MS" pitchFamily="4" charset="0"/>
              </a:defRPr>
            </a:lvl2pPr>
            <a:lvl3pPr>
              <a:defRPr sz="2400">
                <a:solidFill>
                  <a:schemeClr val="tx1"/>
                </a:solidFill>
                <a:latin typeface="Arial" charset="0"/>
                <a:cs typeface="Arial Unicode MS" pitchFamily="4" charset="0"/>
              </a:defRPr>
            </a:lvl3pPr>
            <a:lvl4pPr>
              <a:defRPr sz="2400">
                <a:solidFill>
                  <a:schemeClr val="tx1"/>
                </a:solidFill>
                <a:latin typeface="Arial" charset="0"/>
                <a:cs typeface="Arial Unicode MS" pitchFamily="4" charset="0"/>
              </a:defRPr>
            </a:lvl4pPr>
            <a:lvl5pPr>
              <a:defRPr sz="2400">
                <a:solidFill>
                  <a:schemeClr val="tx1"/>
                </a:solidFill>
                <a:latin typeface="Arial" charset="0"/>
                <a:cs typeface="Arial Unicode MS" pitchFamily="4" charset="0"/>
              </a:defRPr>
            </a:lvl5pPr>
            <a:lvl6pPr marL="457200" eaLnBrk="0" fontAlgn="base" hangingPunct="0">
              <a:spcBef>
                <a:spcPct val="0"/>
              </a:spcBef>
              <a:spcAft>
                <a:spcPct val="0"/>
              </a:spcAft>
              <a:defRPr sz="2400">
                <a:solidFill>
                  <a:schemeClr val="tx1"/>
                </a:solidFill>
                <a:latin typeface="Arial" charset="0"/>
                <a:cs typeface="Arial Unicode MS" pitchFamily="4" charset="0"/>
              </a:defRPr>
            </a:lvl6pPr>
            <a:lvl7pPr marL="914400" eaLnBrk="0" fontAlgn="base" hangingPunct="0">
              <a:spcBef>
                <a:spcPct val="0"/>
              </a:spcBef>
              <a:spcAft>
                <a:spcPct val="0"/>
              </a:spcAft>
              <a:defRPr sz="2400">
                <a:solidFill>
                  <a:schemeClr val="tx1"/>
                </a:solidFill>
                <a:latin typeface="Arial" charset="0"/>
                <a:cs typeface="Arial Unicode MS" pitchFamily="4" charset="0"/>
              </a:defRPr>
            </a:lvl7pPr>
            <a:lvl8pPr marL="1371600" eaLnBrk="0" fontAlgn="base" hangingPunct="0">
              <a:spcBef>
                <a:spcPct val="0"/>
              </a:spcBef>
              <a:spcAft>
                <a:spcPct val="0"/>
              </a:spcAft>
              <a:defRPr sz="2400">
                <a:solidFill>
                  <a:schemeClr val="tx1"/>
                </a:solidFill>
                <a:latin typeface="Arial" charset="0"/>
                <a:cs typeface="Arial Unicode MS" pitchFamily="4" charset="0"/>
              </a:defRPr>
            </a:lvl8pPr>
            <a:lvl9pPr marL="1828800" eaLnBrk="0" fontAlgn="base" hangingPunct="0">
              <a:spcBef>
                <a:spcPct val="0"/>
              </a:spcBef>
              <a:spcAft>
                <a:spcPct val="0"/>
              </a:spcAft>
              <a:defRPr sz="2400">
                <a:solidFill>
                  <a:schemeClr val="tx1"/>
                </a:solidFill>
                <a:latin typeface="Arial" charset="0"/>
                <a:cs typeface="Arial Unicode MS" pitchFamily="4" charset="0"/>
              </a:defRPr>
            </a:lvl9pPr>
          </a:lstStyle>
          <a:p>
            <a:pPr marR="0" lvl="0" algn="just" fontAlgn="base">
              <a:lnSpc>
                <a:spcPct val="115000"/>
              </a:lnSpc>
              <a:spcBef>
                <a:spcPts val="0"/>
              </a:spcBef>
              <a:spcAft>
                <a:spcPts val="0"/>
              </a:spcAft>
            </a:pPr>
            <a:endParaRPr lang="ro-RO" sz="1800" dirty="0">
              <a:solidFill>
                <a:schemeClr val="accent1">
                  <a:lumMod val="50000"/>
                </a:schemeClr>
              </a:solidFill>
              <a:effectLst/>
              <a:latin typeface="Myriad Pro Light"/>
              <a:ea typeface="Myriad Pro" panose="020B0503030403020204"/>
              <a:cs typeface="Times New Roman" panose="02020603050405020304" pitchFamily="18" charset="0"/>
            </a:endParaRPr>
          </a:p>
          <a:p>
            <a:pPr marL="342900" marR="0" lvl="0" indent="-342900" algn="just" fontAlgn="base">
              <a:lnSpc>
                <a:spcPct val="115000"/>
              </a:lnSpc>
              <a:spcBef>
                <a:spcPts val="0"/>
              </a:spcBef>
              <a:spcAft>
                <a:spcPts val="0"/>
              </a:spcAft>
              <a:buFont typeface="Symbol" panose="05050102010706020507" pitchFamily="18" charset="2"/>
              <a:buChar char=""/>
            </a:pPr>
            <a:r>
              <a:rPr lang="ro-RO" sz="1800" b="1"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rPr>
              <a:t>Acces la finanțare </a:t>
            </a:r>
            <a:r>
              <a:rPr lang="ro-RO" sz="1800"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rPr>
              <a:t>– </a:t>
            </a:r>
            <a:r>
              <a:rPr lang="ca-ES" sz="1800" dirty="0">
                <a:solidFill>
                  <a:schemeClr val="accent1">
                    <a:lumMod val="50000"/>
                  </a:schemeClr>
                </a:solidFill>
                <a:effectLst/>
                <a:latin typeface="Myriad Pro Light"/>
                <a:ea typeface="Myriad Pro" panose="020B0503030403020204"/>
                <a:cs typeface="Times New Roman" panose="02020603050405020304" pitchFamily="18" charset="0"/>
              </a:rPr>
              <a:t>oferirea de servicii de tip help-desk, care includ oferirea de informații despre surse de finanțare disponibile la nivel regional, național sau european, sprijin pentru identificarea de parteneri pentru proiecte de inovare-cercetare-dezvoltare.</a:t>
            </a:r>
          </a:p>
          <a:p>
            <a:pPr marR="0" lvl="0" algn="just" fontAlgn="base">
              <a:lnSpc>
                <a:spcPct val="115000"/>
              </a:lnSpc>
              <a:spcBef>
                <a:spcPts val="0"/>
              </a:spcBef>
              <a:spcAft>
                <a:spcPts val="0"/>
              </a:spcAft>
            </a:pPr>
            <a:endParaRPr lang="ro-RO" sz="1800" dirty="0">
              <a:solidFill>
                <a:schemeClr val="accent1">
                  <a:lumMod val="50000"/>
                </a:schemeClr>
              </a:solidFill>
              <a:effectLst/>
              <a:latin typeface="Myriad Pro Light"/>
              <a:ea typeface="Myriad Pro" panose="020B0503030403020204"/>
              <a:cs typeface="Times New Roman" panose="02020603050405020304" pitchFamily="18" charset="0"/>
            </a:endParaRPr>
          </a:p>
          <a:p>
            <a:pPr marL="342900" marR="0" lvl="0" indent="-342900" algn="just" fontAlgn="base">
              <a:lnSpc>
                <a:spcPct val="115000"/>
              </a:lnSpc>
              <a:spcBef>
                <a:spcPts val="0"/>
              </a:spcBef>
              <a:spcAft>
                <a:spcPts val="0"/>
              </a:spcAft>
              <a:buFont typeface="Symbol" panose="05050102010706020507" pitchFamily="18" charset="2"/>
              <a:buChar char=""/>
            </a:pPr>
            <a:r>
              <a:rPr lang="ro-RO" sz="1800" b="1"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rPr>
              <a:t>Digitalizare </a:t>
            </a:r>
            <a:r>
              <a:rPr lang="ro-RO" sz="1800"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rPr>
              <a:t>– </a:t>
            </a:r>
            <a:r>
              <a:rPr lang="ca-ES" sz="1800" dirty="0">
                <a:solidFill>
                  <a:schemeClr val="accent1">
                    <a:lumMod val="50000"/>
                  </a:schemeClr>
                </a:solidFill>
                <a:effectLst/>
                <a:latin typeface="Myriad Pro Light"/>
                <a:ea typeface="Myriad Pro" panose="020B0503030403020204"/>
                <a:cs typeface="Times New Roman" panose="02020603050405020304" pitchFamily="18" charset="0"/>
              </a:rPr>
              <a:t>oferirea de servicii care vizează creșterea gradului de conștientizare în rândul IMM-urilor, cu privire la provocările și oportunitățile tehnologiilor digitale pentru a-și îmbunătăți modelele de afaceri, ajutându-le să-și adapteze procesele, să folosească tehnologii digitale și să dezvolte noi produse și servicii folosind mijloace digitale.</a:t>
            </a:r>
            <a:endParaRPr lang="ro-RO" sz="1800" dirty="0">
              <a:solidFill>
                <a:schemeClr val="accent1">
                  <a:lumMod val="50000"/>
                </a:schemeClr>
              </a:solidFill>
              <a:effectLst/>
              <a:latin typeface="Myriad Pro Light"/>
              <a:ea typeface="Myriad Pro" panose="020B0503030403020204"/>
              <a:cs typeface="Times New Roman" panose="02020603050405020304" pitchFamily="18" charset="0"/>
            </a:endParaRPr>
          </a:p>
          <a:p>
            <a:pPr marL="342900" marR="0" lvl="0" indent="-342900" algn="just" fontAlgn="base">
              <a:lnSpc>
                <a:spcPct val="115000"/>
              </a:lnSpc>
              <a:spcBef>
                <a:spcPts val="0"/>
              </a:spcBef>
              <a:spcAft>
                <a:spcPts val="0"/>
              </a:spcAft>
              <a:buFont typeface="Symbol" panose="05050102010706020507" pitchFamily="18" charset="2"/>
              <a:buChar char=""/>
            </a:pPr>
            <a:endParaRPr lang="ro-RO" sz="1800" dirty="0">
              <a:solidFill>
                <a:schemeClr val="accent1">
                  <a:lumMod val="50000"/>
                </a:schemeClr>
              </a:solidFill>
              <a:latin typeface="Myriad Pro Light"/>
              <a:ea typeface="Myriad Pro" panose="020B0503030403020204"/>
              <a:cs typeface="Times New Roman" panose="02020603050405020304" pitchFamily="18" charset="0"/>
            </a:endParaRPr>
          </a:p>
          <a:p>
            <a:pPr marL="342900" marR="0" lvl="0" indent="-342900" algn="just" fontAlgn="base">
              <a:lnSpc>
                <a:spcPct val="115000"/>
              </a:lnSpc>
              <a:spcBef>
                <a:spcPts val="0"/>
              </a:spcBef>
              <a:spcAft>
                <a:spcPts val="0"/>
              </a:spcAft>
              <a:buFont typeface="Symbol" panose="05050102010706020507" pitchFamily="18" charset="2"/>
              <a:buChar char=""/>
            </a:pPr>
            <a:r>
              <a:rPr lang="ro-RO" sz="1800" b="1" dirty="0">
                <a:solidFill>
                  <a:schemeClr val="accent1">
                    <a:lumMod val="50000"/>
                  </a:schemeClr>
                </a:solidFill>
                <a:cs typeface="Times New Roman" panose="02020603050405020304" pitchFamily="18" charset="0"/>
              </a:rPr>
              <a:t>Sustenabilitate si rezilienta </a:t>
            </a:r>
            <a:r>
              <a:rPr lang="ro-RO" sz="1800" dirty="0">
                <a:solidFill>
                  <a:schemeClr val="accent1">
                    <a:lumMod val="50000"/>
                  </a:schemeClr>
                </a:solidFill>
                <a:latin typeface="Myriad Pro Light"/>
                <a:ea typeface="Myriad Pro" panose="020B0503030403020204"/>
                <a:cs typeface="Times New Roman" panose="02020603050405020304" pitchFamily="18" charset="0"/>
              </a:rPr>
              <a:t>– sprijin acordat IMM-urilor in identificarea si solutionarea anumitor aspecte legate de mediu si schimbari climatice si in dezvoltarea de modele de afaceri sustenabile pentru a deveni mai reziliente si pentru a depasi provocarile cauzate de pandemia COVID19 si perturbarea lanturilor de aprovizionare la nivel global.</a:t>
            </a:r>
          </a:p>
        </p:txBody>
      </p:sp>
      <p:pic>
        <p:nvPicPr>
          <p:cNvPr id="47109" name="Imagen 6">
            <a:extLst>
              <a:ext uri="{FF2B5EF4-FFF2-40B4-BE49-F238E27FC236}">
                <a16:creationId xmlns:a16="http://schemas.microsoft.com/office/drawing/2014/main" id="{4FC61BAE-CC11-1069-1481-F672FFB750F5}"/>
              </a:ext>
            </a:extLst>
          </p:cNvPr>
          <p:cNvPicPr>
            <a:picLocks noChangeAspect="1"/>
          </p:cNvPicPr>
          <p:nvPr/>
        </p:nvPicPr>
        <p:blipFill rotWithShape="1">
          <a:blip r:embed="rId5">
            <a:extLst>
              <a:ext uri="{28A0092B-C50C-407E-A947-70E740481C1C}">
                <a14:useLocalDpi xmlns:a14="http://schemas.microsoft.com/office/drawing/2010/main" val="0"/>
              </a:ext>
            </a:extLst>
          </a:blip>
          <a:srcRect t="23022"/>
          <a:stretch/>
        </p:blipFill>
        <p:spPr bwMode="auto">
          <a:xfrm>
            <a:off x="36434" y="-318211"/>
            <a:ext cx="12192002" cy="16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xt&#10;&#10;Description automatically generated">
            <a:extLst>
              <a:ext uri="{FF2B5EF4-FFF2-40B4-BE49-F238E27FC236}">
                <a16:creationId xmlns:a16="http://schemas.microsoft.com/office/drawing/2014/main" id="{418B4113-0EF8-D6D6-892B-C9C7763234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7345" y="5823381"/>
            <a:ext cx="2189018" cy="838348"/>
          </a:xfrm>
          <a:prstGeom prst="rect">
            <a:avLst/>
          </a:prstGeom>
        </p:spPr>
      </p:pic>
      <p:pic>
        <p:nvPicPr>
          <p:cNvPr id="8" name="Picture 7" descr="Text&#10;&#10;Description automatically generated">
            <a:extLst>
              <a:ext uri="{FF2B5EF4-FFF2-40B4-BE49-F238E27FC236}">
                <a16:creationId xmlns:a16="http://schemas.microsoft.com/office/drawing/2014/main" id="{D67FCB31-CB21-B8E5-401D-F1ACF0A465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9233" y="5568299"/>
            <a:ext cx="1124490" cy="1182255"/>
          </a:xfrm>
          <a:prstGeom prst="rect">
            <a:avLst/>
          </a:prstGeom>
        </p:spPr>
      </p:pic>
      <p:pic>
        <p:nvPicPr>
          <p:cNvPr id="9" name="Picture 8" descr="Background pattern&#10;&#10;Description automatically generated">
            <a:extLst>
              <a:ext uri="{FF2B5EF4-FFF2-40B4-BE49-F238E27FC236}">
                <a16:creationId xmlns:a16="http://schemas.microsoft.com/office/drawing/2014/main" id="{835E39B2-1C66-CB9F-FFE5-FD4B5EAFFB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1819" y="5743376"/>
            <a:ext cx="1259950" cy="835225"/>
          </a:xfrm>
          <a:prstGeom prst="rect">
            <a:avLst/>
          </a:prstGeom>
        </p:spPr>
      </p:pic>
      <p:sp>
        <p:nvSpPr>
          <p:cNvPr id="10" name="TextBox 9">
            <a:extLst>
              <a:ext uri="{FF2B5EF4-FFF2-40B4-BE49-F238E27FC236}">
                <a16:creationId xmlns:a16="http://schemas.microsoft.com/office/drawing/2014/main" id="{5ECCA269-5C8F-2AB7-693C-F037F4A0A65F}"/>
              </a:ext>
            </a:extLst>
          </p:cNvPr>
          <p:cNvSpPr txBox="1"/>
          <p:nvPr/>
        </p:nvSpPr>
        <p:spPr>
          <a:xfrm>
            <a:off x="310231" y="6292397"/>
            <a:ext cx="3177309" cy="369332"/>
          </a:xfrm>
          <a:prstGeom prst="rect">
            <a:avLst/>
          </a:prstGeom>
          <a:noFill/>
        </p:spPr>
        <p:txBody>
          <a:bodyPr wrap="square" rtlCol="0">
            <a:spAutoFit/>
          </a:bodyPr>
          <a:lstStyle/>
          <a:p>
            <a:r>
              <a:rPr lang="ro-RO" b="1" dirty="0">
                <a:solidFill>
                  <a:srgbClr val="006BA6"/>
                </a:solidFill>
                <a:latin typeface="Myriad Pro" panose="020B0503030403020204" pitchFamily="34" charset="0"/>
              </a:rPr>
              <a:t>een.ec.europa.eu</a:t>
            </a:r>
            <a:endParaRPr lang="en-US" b="1" dirty="0">
              <a:solidFill>
                <a:srgbClr val="006BA6"/>
              </a:solidFill>
              <a:latin typeface="Myriad Pro" panose="020B0503030403020204" pitchFamily="34" charset="0"/>
            </a:endParaRPr>
          </a:p>
        </p:txBody>
      </p:sp>
    </p:spTree>
    <p:extLst>
      <p:ext uri="{BB962C8B-B14F-4D97-AF65-F5344CB8AC3E}">
        <p14:creationId xmlns:p14="http://schemas.microsoft.com/office/powerpoint/2010/main" val="340141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n 1">
            <a:extLst>
              <a:ext uri="{FF2B5EF4-FFF2-40B4-BE49-F238E27FC236}">
                <a16:creationId xmlns:a16="http://schemas.microsoft.com/office/drawing/2014/main" id="{7BD7D424-A8A0-AE06-11A9-0790113FBFC0}"/>
              </a:ext>
            </a:extLst>
          </p:cNvPr>
          <p:cNvPicPr>
            <a:picLocks noChangeAspect="1"/>
          </p:cNvPicPr>
          <p:nvPr/>
        </p:nvPicPr>
        <p:blipFill>
          <a:blip r:embed="rId3">
            <a:extLst>
              <a:ext uri="{28A0092B-C50C-407E-A947-70E740481C1C}">
                <a14:useLocalDpi xmlns:a14="http://schemas.microsoft.com/office/drawing/2010/main" val="0"/>
              </a:ext>
            </a:extLst>
          </a:blip>
          <a:srcRect b="17313"/>
          <a:stretch>
            <a:fillRect/>
          </a:stretch>
        </p:blipFill>
        <p:spPr bwMode="auto">
          <a:xfrm>
            <a:off x="-1" y="16200"/>
            <a:ext cx="12193053" cy="68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13">
            <a:extLst>
              <a:ext uri="{FF2B5EF4-FFF2-40B4-BE49-F238E27FC236}">
                <a16:creationId xmlns:a16="http://schemas.microsoft.com/office/drawing/2014/main" id="{32D6CA37-F466-431F-8589-82B688A752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3449" y="2188167"/>
            <a:ext cx="10668000" cy="439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28">
            <a:extLst>
              <a:ext uri="{FF2B5EF4-FFF2-40B4-BE49-F238E27FC236}">
                <a16:creationId xmlns:a16="http://schemas.microsoft.com/office/drawing/2014/main" id="{15A44C35-9D13-C974-02CA-3FACB1FFE835}"/>
              </a:ext>
            </a:extLst>
          </p:cNvPr>
          <p:cNvSpPr>
            <a:spLocks noChangeArrowheads="1"/>
          </p:cNvSpPr>
          <p:nvPr/>
        </p:nvSpPr>
        <p:spPr bwMode="auto">
          <a:xfrm>
            <a:off x="167850" y="-42087"/>
            <a:ext cx="11713919" cy="5804666"/>
          </a:xfrm>
          <a:prstGeom prst="rect">
            <a:avLst/>
          </a:prstGeom>
          <a:noFill/>
          <a:ln>
            <a:noFill/>
          </a:ln>
          <a:effectLst>
            <a:outerShdw blurRad="50800" dist="38100" dir="5400000" algn="t" rotWithShape="0">
              <a:schemeClr val="bg1">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charset="0"/>
                <a:cs typeface="Arial Unicode MS" pitchFamily="4" charset="0"/>
              </a:defRPr>
            </a:lvl1pPr>
            <a:lvl2pPr marL="37931725" indent="-37474525">
              <a:defRPr sz="2400">
                <a:solidFill>
                  <a:schemeClr val="tx1"/>
                </a:solidFill>
                <a:latin typeface="Arial" charset="0"/>
                <a:cs typeface="Arial Unicode MS" pitchFamily="4" charset="0"/>
              </a:defRPr>
            </a:lvl2pPr>
            <a:lvl3pPr>
              <a:defRPr sz="2400">
                <a:solidFill>
                  <a:schemeClr val="tx1"/>
                </a:solidFill>
                <a:latin typeface="Arial" charset="0"/>
                <a:cs typeface="Arial Unicode MS" pitchFamily="4" charset="0"/>
              </a:defRPr>
            </a:lvl3pPr>
            <a:lvl4pPr>
              <a:defRPr sz="2400">
                <a:solidFill>
                  <a:schemeClr val="tx1"/>
                </a:solidFill>
                <a:latin typeface="Arial" charset="0"/>
                <a:cs typeface="Arial Unicode MS" pitchFamily="4" charset="0"/>
              </a:defRPr>
            </a:lvl4pPr>
            <a:lvl5pPr>
              <a:defRPr sz="2400">
                <a:solidFill>
                  <a:schemeClr val="tx1"/>
                </a:solidFill>
                <a:latin typeface="Arial" charset="0"/>
                <a:cs typeface="Arial Unicode MS" pitchFamily="4" charset="0"/>
              </a:defRPr>
            </a:lvl5pPr>
            <a:lvl6pPr marL="457200" eaLnBrk="0" fontAlgn="base" hangingPunct="0">
              <a:spcBef>
                <a:spcPct val="0"/>
              </a:spcBef>
              <a:spcAft>
                <a:spcPct val="0"/>
              </a:spcAft>
              <a:defRPr sz="2400">
                <a:solidFill>
                  <a:schemeClr val="tx1"/>
                </a:solidFill>
                <a:latin typeface="Arial" charset="0"/>
                <a:cs typeface="Arial Unicode MS" pitchFamily="4" charset="0"/>
              </a:defRPr>
            </a:lvl6pPr>
            <a:lvl7pPr marL="914400" eaLnBrk="0" fontAlgn="base" hangingPunct="0">
              <a:spcBef>
                <a:spcPct val="0"/>
              </a:spcBef>
              <a:spcAft>
                <a:spcPct val="0"/>
              </a:spcAft>
              <a:defRPr sz="2400">
                <a:solidFill>
                  <a:schemeClr val="tx1"/>
                </a:solidFill>
                <a:latin typeface="Arial" charset="0"/>
                <a:cs typeface="Arial Unicode MS" pitchFamily="4" charset="0"/>
              </a:defRPr>
            </a:lvl7pPr>
            <a:lvl8pPr marL="1371600" eaLnBrk="0" fontAlgn="base" hangingPunct="0">
              <a:spcBef>
                <a:spcPct val="0"/>
              </a:spcBef>
              <a:spcAft>
                <a:spcPct val="0"/>
              </a:spcAft>
              <a:defRPr sz="2400">
                <a:solidFill>
                  <a:schemeClr val="tx1"/>
                </a:solidFill>
                <a:latin typeface="Arial" charset="0"/>
                <a:cs typeface="Arial Unicode MS" pitchFamily="4" charset="0"/>
              </a:defRPr>
            </a:lvl8pPr>
            <a:lvl9pPr marL="1828800" eaLnBrk="0" fontAlgn="base" hangingPunct="0">
              <a:spcBef>
                <a:spcPct val="0"/>
              </a:spcBef>
              <a:spcAft>
                <a:spcPct val="0"/>
              </a:spcAft>
              <a:defRPr sz="2400">
                <a:solidFill>
                  <a:schemeClr val="tx1"/>
                </a:solidFill>
                <a:latin typeface="Arial" charset="0"/>
                <a:cs typeface="Arial Unicode MS" pitchFamily="4" charset="0"/>
              </a:defRPr>
            </a:lvl9pPr>
          </a:lstStyle>
          <a:p>
            <a:pPr marL="0" marR="0" algn="just" fontAlgn="base">
              <a:lnSpc>
                <a:spcPct val="115000"/>
              </a:lnSpc>
              <a:spcBef>
                <a:spcPts val="0"/>
              </a:spcBef>
              <a:spcAft>
                <a:spcPts val="0"/>
              </a:spcAft>
            </a:pPr>
            <a:endParaRPr lang="ro-RO" sz="1800"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endParaRPr>
          </a:p>
          <a:p>
            <a:pPr marL="0" marR="0" algn="just" fontAlgn="base">
              <a:lnSpc>
                <a:spcPct val="115000"/>
              </a:lnSpc>
              <a:spcBef>
                <a:spcPts val="0"/>
              </a:spcBef>
              <a:spcAft>
                <a:spcPts val="0"/>
              </a:spcAft>
            </a:pPr>
            <a:endParaRPr lang="ro-RO" sz="1800" dirty="0">
              <a:solidFill>
                <a:schemeClr val="accent1">
                  <a:lumMod val="50000"/>
                </a:schemeClr>
              </a:solidFill>
              <a:latin typeface="Myriad Pro" panose="020B0503030403020204"/>
              <a:ea typeface="Times New Roman" panose="02020603050405020304" pitchFamily="18" charset="0"/>
              <a:cs typeface="Times New Roman" panose="02020603050405020304" pitchFamily="18" charset="0"/>
            </a:endParaRPr>
          </a:p>
          <a:p>
            <a:pPr marL="0" marR="0" algn="just" fontAlgn="base">
              <a:lnSpc>
                <a:spcPct val="115000"/>
              </a:lnSpc>
              <a:spcBef>
                <a:spcPts val="0"/>
              </a:spcBef>
              <a:spcAft>
                <a:spcPts val="0"/>
              </a:spcAft>
            </a:pPr>
            <a:endParaRPr lang="ro-RO" sz="1800"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endParaRPr>
          </a:p>
          <a:p>
            <a:pPr marL="0" marR="0" algn="just" fontAlgn="base">
              <a:lnSpc>
                <a:spcPct val="115000"/>
              </a:lnSpc>
              <a:spcBef>
                <a:spcPts val="0"/>
              </a:spcBef>
              <a:spcAft>
                <a:spcPts val="0"/>
              </a:spcAft>
            </a:pPr>
            <a:endParaRPr lang="ro-RO" sz="1800" dirty="0">
              <a:solidFill>
                <a:schemeClr val="accent1">
                  <a:lumMod val="50000"/>
                </a:schemeClr>
              </a:solidFill>
              <a:latin typeface="Myriad Pro" panose="020B0503030403020204"/>
              <a:ea typeface="Times New Roman" panose="02020603050405020304" pitchFamily="18" charset="0"/>
              <a:cs typeface="Times New Roman" panose="02020603050405020304" pitchFamily="18" charset="0"/>
            </a:endParaRPr>
          </a:p>
          <a:p>
            <a:pPr marL="0" marR="0" algn="just" fontAlgn="base">
              <a:lnSpc>
                <a:spcPct val="115000"/>
              </a:lnSpc>
              <a:spcBef>
                <a:spcPts val="0"/>
              </a:spcBef>
              <a:spcAft>
                <a:spcPts val="0"/>
              </a:spcAft>
            </a:pPr>
            <a:endParaRPr lang="ro-RO" sz="1800"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endParaRPr>
          </a:p>
          <a:p>
            <a:pPr marL="0" marR="0" algn="just" fontAlgn="base">
              <a:lnSpc>
                <a:spcPct val="115000"/>
              </a:lnSpc>
              <a:spcBef>
                <a:spcPts val="0"/>
              </a:spcBef>
              <a:spcAft>
                <a:spcPts val="0"/>
              </a:spcAft>
            </a:pPr>
            <a:r>
              <a:rPr lang="en-US" sz="1700" dirty="0">
                <a:solidFill>
                  <a:schemeClr val="accent1">
                    <a:lumMod val="50000"/>
                  </a:schemeClr>
                </a:solidFill>
                <a:effectLst/>
                <a:latin typeface="+mn-lt"/>
                <a:ea typeface="Times New Roman" panose="02020603050405020304" pitchFamily="18" charset="0"/>
                <a:cs typeface="Times New Roman" panose="02020603050405020304" pitchFamily="18" charset="0"/>
              </a:rPr>
              <a:t>S</a:t>
            </a:r>
            <a:r>
              <a:rPr lang="ro-RO" sz="1700" dirty="0" err="1">
                <a:solidFill>
                  <a:schemeClr val="accent1">
                    <a:lumMod val="50000"/>
                  </a:schemeClr>
                </a:solidFill>
                <a:effectLst/>
                <a:latin typeface="+mn-lt"/>
                <a:ea typeface="Times New Roman" panose="02020603050405020304" pitchFamily="18" charset="0"/>
                <a:cs typeface="Times New Roman" panose="02020603050405020304" pitchFamily="18" charset="0"/>
              </a:rPr>
              <a:t>ervici</a:t>
            </a:r>
            <a:r>
              <a:rPr lang="en-US" sz="1700" dirty="0" err="1">
                <a:solidFill>
                  <a:schemeClr val="accent1">
                    <a:lumMod val="50000"/>
                  </a:schemeClr>
                </a:solidFill>
                <a:effectLst/>
                <a:latin typeface="+mn-lt"/>
                <a:ea typeface="Times New Roman" panose="02020603050405020304" pitchFamily="18" charset="0"/>
                <a:cs typeface="Times New Roman" panose="02020603050405020304" pitchFamily="18" charset="0"/>
              </a:rPr>
              <a:t>ile</a:t>
            </a:r>
            <a:r>
              <a:rPr lang="ro-RO" sz="1700" dirty="0">
                <a:solidFill>
                  <a:schemeClr val="accent1">
                    <a:lumMod val="50000"/>
                  </a:schemeClr>
                </a:solidFill>
                <a:effectLst/>
                <a:latin typeface="+mn-lt"/>
                <a:ea typeface="Times New Roman" panose="02020603050405020304" pitchFamily="18" charset="0"/>
                <a:cs typeface="Times New Roman" panose="02020603050405020304" pitchFamily="18" charset="0"/>
              </a:rPr>
              <a:t> oferite firmelor vizează:</a:t>
            </a:r>
            <a:endParaRPr lang="ro-RO" sz="1700" dirty="0">
              <a:solidFill>
                <a:schemeClr val="accent1">
                  <a:lumMod val="50000"/>
                </a:schemeClr>
              </a:solidFill>
              <a:effectLst/>
              <a:latin typeface="+mn-lt"/>
              <a:ea typeface="Myriad Pro" panose="020B0503030403020204"/>
              <a:cs typeface="Times New Roman" panose="02020603050405020304" pitchFamily="18" charset="0"/>
            </a:endParaRPr>
          </a:p>
          <a:p>
            <a:pPr marL="342900" marR="0" lvl="0" indent="-342900" algn="just" fontAlgn="base">
              <a:lnSpc>
                <a:spcPct val="115000"/>
              </a:lnSpc>
              <a:spcBef>
                <a:spcPts val="0"/>
              </a:spcBef>
              <a:spcAft>
                <a:spcPts val="0"/>
              </a:spcAft>
              <a:buFont typeface="Symbol" panose="05050102010706020507" pitchFamily="18" charset="2"/>
              <a:buChar char=""/>
            </a:pPr>
            <a:r>
              <a:rPr lang="ro-RO" sz="1700" b="1"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rPr>
              <a:t>Internaționalizare</a:t>
            </a:r>
            <a:r>
              <a:rPr lang="ro-RO" sz="1700"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rPr>
              <a:t> –</a:t>
            </a:r>
            <a:r>
              <a:rPr lang="ca-ES" sz="1700" dirty="0">
                <a:solidFill>
                  <a:schemeClr val="accent1">
                    <a:lumMod val="50000"/>
                  </a:schemeClr>
                </a:solidFill>
                <a:effectLst/>
                <a:latin typeface="Myriad Pro Light"/>
                <a:ea typeface="Myriad Pro" panose="020B0503030403020204"/>
                <a:cs typeface="Times New Roman" panose="02020603050405020304" pitchFamily="18" charset="0"/>
              </a:rPr>
              <a:t> sprijin oferit companiilor interesate pentru accesarea de piețe internaționale și identificarea de noi oportunități de afaceri; companiile interesate pot participa la evenimente de brokeraj sau misiuni economice organizate periodic la nivelul Rețelei EEN, in diverse domenii de activitate.</a:t>
            </a:r>
          </a:p>
          <a:p>
            <a:pPr marR="0" lvl="0" algn="just" fontAlgn="base">
              <a:lnSpc>
                <a:spcPct val="115000"/>
              </a:lnSpc>
              <a:spcBef>
                <a:spcPts val="0"/>
              </a:spcBef>
              <a:spcAft>
                <a:spcPts val="0"/>
              </a:spcAft>
            </a:pPr>
            <a:endParaRPr lang="ro-RO" sz="1700" dirty="0">
              <a:solidFill>
                <a:schemeClr val="accent1">
                  <a:lumMod val="50000"/>
                </a:schemeClr>
              </a:solidFill>
              <a:effectLst/>
              <a:latin typeface="Myriad Pro Light"/>
              <a:ea typeface="Myriad Pro" panose="020B0503030403020204"/>
              <a:cs typeface="Times New Roman" panose="02020603050405020304" pitchFamily="18" charset="0"/>
            </a:endParaRPr>
          </a:p>
          <a:p>
            <a:pPr marL="342900" marR="0" lvl="0" indent="-342900" algn="just" fontAlgn="base">
              <a:lnSpc>
                <a:spcPct val="115000"/>
              </a:lnSpc>
              <a:spcBef>
                <a:spcPts val="0"/>
              </a:spcBef>
              <a:spcAft>
                <a:spcPts val="0"/>
              </a:spcAft>
              <a:buFont typeface="Symbol" panose="05050102010706020507" pitchFamily="18" charset="2"/>
              <a:buChar char=""/>
            </a:pPr>
            <a:r>
              <a:rPr lang="ro-RO" sz="1700" b="1"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rPr>
              <a:t>Suport în cadrul Pieței Unice </a:t>
            </a:r>
            <a:r>
              <a:rPr lang="ro-RO" sz="1700" dirty="0">
                <a:solidFill>
                  <a:schemeClr val="accent1">
                    <a:lumMod val="50000"/>
                  </a:schemeClr>
                </a:solidFill>
                <a:effectLst/>
                <a:latin typeface="Myriad Pro" panose="020B0503030403020204"/>
                <a:ea typeface="Times New Roman" panose="02020603050405020304" pitchFamily="18" charset="0"/>
                <a:cs typeface="Times New Roman" panose="02020603050405020304" pitchFamily="18" charset="0"/>
              </a:rPr>
              <a:t>–</a:t>
            </a:r>
            <a:r>
              <a:rPr lang="ca-ES" sz="1700" dirty="0">
                <a:solidFill>
                  <a:schemeClr val="accent1">
                    <a:lumMod val="50000"/>
                  </a:schemeClr>
                </a:solidFill>
                <a:effectLst/>
                <a:latin typeface="Myriad Pro Light"/>
                <a:ea typeface="Myriad Pro" panose="020B0503030403020204"/>
                <a:cs typeface="Times New Roman" panose="02020603050405020304" pitchFamily="18" charset="0"/>
              </a:rPr>
              <a:t> oferirea de informații privind legislația și politicile europene relevante pentru diferite categorii de societăți comerciale sau sectoare economice de activitate, condițiile specifice de comercializare a produselor/serviciilor sau condițiile de participare la licitații publice internaționale; opiniile de îmbunătățire a legislației europene pentru mediul de afaceri sunt colectate periodic, prin consultări publice și apoi sunt transmise către factorii decizionali europeni.</a:t>
            </a:r>
            <a:endParaRPr lang="ro-RO" sz="1700" dirty="0">
              <a:solidFill>
                <a:schemeClr val="accent1">
                  <a:lumMod val="50000"/>
                </a:schemeClr>
              </a:solidFill>
              <a:effectLst/>
              <a:latin typeface="Myriad Pro Light"/>
              <a:ea typeface="Myriad Pro" panose="020B0503030403020204"/>
              <a:cs typeface="Times New Roman" panose="02020603050405020304" pitchFamily="18" charset="0"/>
            </a:endParaRPr>
          </a:p>
          <a:p>
            <a:pPr marL="342900" marR="0" lvl="0" indent="-342900" algn="just" fontAlgn="base">
              <a:lnSpc>
                <a:spcPct val="115000"/>
              </a:lnSpc>
              <a:spcBef>
                <a:spcPts val="0"/>
              </a:spcBef>
              <a:spcAft>
                <a:spcPts val="0"/>
              </a:spcAft>
              <a:buFont typeface="Symbol" panose="05050102010706020507" pitchFamily="18" charset="2"/>
              <a:buChar char=""/>
            </a:pPr>
            <a:endParaRPr lang="ro-RO" sz="1700" dirty="0">
              <a:solidFill>
                <a:schemeClr val="accent1">
                  <a:lumMod val="50000"/>
                </a:schemeClr>
              </a:solidFill>
              <a:effectLst/>
              <a:latin typeface="Myriad Pro Light"/>
              <a:ea typeface="Myriad Pro" panose="020B0503030403020204"/>
              <a:cs typeface="Times New Roman" panose="02020603050405020304" pitchFamily="18" charset="0"/>
            </a:endParaRPr>
          </a:p>
          <a:p>
            <a:pPr marL="342900" indent="-342900" algn="just" fontAlgn="base">
              <a:lnSpc>
                <a:spcPct val="115000"/>
              </a:lnSpc>
              <a:buFont typeface="Symbol" panose="05050102010706020507" pitchFamily="18" charset="2"/>
              <a:buChar char=""/>
            </a:pPr>
            <a:r>
              <a:rPr lang="ro-RO" sz="1700" b="1" dirty="0">
                <a:solidFill>
                  <a:schemeClr val="accent1">
                    <a:lumMod val="50000"/>
                  </a:schemeClr>
                </a:solidFill>
                <a:latin typeface="Myriad Pro" panose="020B0503030403020204"/>
                <a:ea typeface="Times New Roman" panose="02020603050405020304" pitchFamily="18" charset="0"/>
                <a:cs typeface="Times New Roman" panose="02020603050405020304" pitchFamily="18" charset="0"/>
              </a:rPr>
              <a:t>Inovare și Transfer Tehnologic </a:t>
            </a:r>
            <a:r>
              <a:rPr lang="ro-RO" sz="1700" dirty="0">
                <a:solidFill>
                  <a:schemeClr val="accent1">
                    <a:lumMod val="50000"/>
                  </a:schemeClr>
                </a:solidFill>
                <a:latin typeface="Myriad Pro" panose="020B0503030403020204"/>
                <a:ea typeface="Times New Roman" panose="02020603050405020304" pitchFamily="18" charset="0"/>
                <a:cs typeface="Times New Roman" panose="02020603050405020304" pitchFamily="18" charset="0"/>
              </a:rPr>
              <a:t>– </a:t>
            </a:r>
            <a:r>
              <a:rPr lang="ca-ES" sz="1700" dirty="0">
                <a:solidFill>
                  <a:schemeClr val="accent1">
                    <a:lumMod val="50000"/>
                  </a:schemeClr>
                </a:solidFill>
                <a:latin typeface="Myriad Pro Light"/>
                <a:ea typeface="Myriad Pro" panose="020B0503030403020204"/>
                <a:cs typeface="Times New Roman" panose="02020603050405020304" pitchFamily="18" charset="0"/>
              </a:rPr>
              <a:t>oferirea de servicii de intermediere între cererea si oferta de tehnologie publicata in baza de date centralizata a Rețelei EEN. Experții EEN pot realiza o evaluare a nevoilor tehnologice ale clientului și ulterior, selecta ofertele/cererile de oferte identificate, pentru a determina caracteristicile și avantajele, în fiecare caz. </a:t>
            </a:r>
            <a:endParaRPr lang="ro-RO" sz="1700" dirty="0">
              <a:solidFill>
                <a:schemeClr val="accent1">
                  <a:lumMod val="50000"/>
                </a:schemeClr>
              </a:solidFill>
              <a:effectLst/>
              <a:latin typeface="Myriad Pro Light"/>
              <a:ea typeface="Myriad Pro" panose="020B0503030403020204"/>
              <a:cs typeface="Times New Roman" panose="02020603050405020304" pitchFamily="18" charset="0"/>
            </a:endParaRPr>
          </a:p>
        </p:txBody>
      </p:sp>
      <p:pic>
        <p:nvPicPr>
          <p:cNvPr id="47109" name="Imagen 6">
            <a:extLst>
              <a:ext uri="{FF2B5EF4-FFF2-40B4-BE49-F238E27FC236}">
                <a16:creationId xmlns:a16="http://schemas.microsoft.com/office/drawing/2014/main" id="{4FC61BAE-CC11-1069-1481-F672FFB750F5}"/>
              </a:ext>
            </a:extLst>
          </p:cNvPr>
          <p:cNvPicPr>
            <a:picLocks noChangeAspect="1"/>
          </p:cNvPicPr>
          <p:nvPr/>
        </p:nvPicPr>
        <p:blipFill rotWithShape="1">
          <a:blip r:embed="rId5">
            <a:extLst>
              <a:ext uri="{28A0092B-C50C-407E-A947-70E740481C1C}">
                <a14:useLocalDpi xmlns:a14="http://schemas.microsoft.com/office/drawing/2010/main" val="0"/>
              </a:ext>
            </a:extLst>
          </a:blip>
          <a:srcRect t="23022"/>
          <a:stretch/>
        </p:blipFill>
        <p:spPr bwMode="auto">
          <a:xfrm>
            <a:off x="13410" y="0"/>
            <a:ext cx="12192002" cy="16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xt&#10;&#10;Description automatically generated">
            <a:extLst>
              <a:ext uri="{FF2B5EF4-FFF2-40B4-BE49-F238E27FC236}">
                <a16:creationId xmlns:a16="http://schemas.microsoft.com/office/drawing/2014/main" id="{418B4113-0EF8-D6D6-892B-C9C7763234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7345" y="5823381"/>
            <a:ext cx="2189018" cy="838348"/>
          </a:xfrm>
          <a:prstGeom prst="rect">
            <a:avLst/>
          </a:prstGeom>
        </p:spPr>
      </p:pic>
      <p:pic>
        <p:nvPicPr>
          <p:cNvPr id="8" name="Picture 7" descr="Text&#10;&#10;Description automatically generated">
            <a:extLst>
              <a:ext uri="{FF2B5EF4-FFF2-40B4-BE49-F238E27FC236}">
                <a16:creationId xmlns:a16="http://schemas.microsoft.com/office/drawing/2014/main" id="{D67FCB31-CB21-B8E5-401D-F1ACF0A465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9233" y="5568299"/>
            <a:ext cx="1124490" cy="1182255"/>
          </a:xfrm>
          <a:prstGeom prst="rect">
            <a:avLst/>
          </a:prstGeom>
        </p:spPr>
      </p:pic>
      <p:pic>
        <p:nvPicPr>
          <p:cNvPr id="9" name="Picture 8" descr="Background pattern&#10;&#10;Description automatically generated">
            <a:extLst>
              <a:ext uri="{FF2B5EF4-FFF2-40B4-BE49-F238E27FC236}">
                <a16:creationId xmlns:a16="http://schemas.microsoft.com/office/drawing/2014/main" id="{835E39B2-1C66-CB9F-FFE5-FD4B5EAFFB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1819" y="5743376"/>
            <a:ext cx="1259950" cy="835225"/>
          </a:xfrm>
          <a:prstGeom prst="rect">
            <a:avLst/>
          </a:prstGeom>
        </p:spPr>
      </p:pic>
      <p:sp>
        <p:nvSpPr>
          <p:cNvPr id="10" name="TextBox 9">
            <a:extLst>
              <a:ext uri="{FF2B5EF4-FFF2-40B4-BE49-F238E27FC236}">
                <a16:creationId xmlns:a16="http://schemas.microsoft.com/office/drawing/2014/main" id="{5ECCA269-5C8F-2AB7-693C-F037F4A0A65F}"/>
              </a:ext>
            </a:extLst>
          </p:cNvPr>
          <p:cNvSpPr txBox="1"/>
          <p:nvPr/>
        </p:nvSpPr>
        <p:spPr>
          <a:xfrm>
            <a:off x="310231" y="6292397"/>
            <a:ext cx="3177309" cy="369332"/>
          </a:xfrm>
          <a:prstGeom prst="rect">
            <a:avLst/>
          </a:prstGeom>
          <a:noFill/>
        </p:spPr>
        <p:txBody>
          <a:bodyPr wrap="square" rtlCol="0">
            <a:spAutoFit/>
          </a:bodyPr>
          <a:lstStyle/>
          <a:p>
            <a:r>
              <a:rPr lang="ro-RO" b="1" dirty="0">
                <a:solidFill>
                  <a:srgbClr val="006BA6"/>
                </a:solidFill>
                <a:latin typeface="Myriad Pro" panose="020B0503030403020204" pitchFamily="34" charset="0"/>
              </a:rPr>
              <a:t>een.ec.europa.eu</a:t>
            </a:r>
            <a:endParaRPr lang="en-US" b="1" dirty="0">
              <a:solidFill>
                <a:srgbClr val="006BA6"/>
              </a:solidFill>
              <a:latin typeface="Myriad Pro" panose="020B0503030403020204" pitchFamily="34" charset="0"/>
            </a:endParaRPr>
          </a:p>
        </p:txBody>
      </p:sp>
    </p:spTree>
    <p:extLst>
      <p:ext uri="{BB962C8B-B14F-4D97-AF65-F5344CB8AC3E}">
        <p14:creationId xmlns:p14="http://schemas.microsoft.com/office/powerpoint/2010/main" val="2000836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F5F4"/>
          </a:solidFill>
        </p:spPr>
        <p:txBody>
          <a:bodyPr wrap="square" lIns="0" tIns="0" rIns="0" bIns="0" rtlCol="0"/>
          <a:lstStyle/>
          <a:p>
            <a:endParaRPr sz="1200"/>
          </a:p>
        </p:txBody>
      </p:sp>
      <p:pic>
        <p:nvPicPr>
          <p:cNvPr id="3" name="object 3"/>
          <p:cNvPicPr/>
          <p:nvPr/>
        </p:nvPicPr>
        <p:blipFill>
          <a:blip r:embed="rId2" cstate="print"/>
          <a:stretch>
            <a:fillRect/>
          </a:stretch>
        </p:blipFill>
        <p:spPr>
          <a:xfrm>
            <a:off x="10414794" y="4243566"/>
            <a:ext cx="1733549" cy="869949"/>
          </a:xfrm>
          <a:prstGeom prst="rect">
            <a:avLst/>
          </a:prstGeom>
        </p:spPr>
      </p:pic>
      <p:pic>
        <p:nvPicPr>
          <p:cNvPr id="4" name="object 4"/>
          <p:cNvPicPr/>
          <p:nvPr/>
        </p:nvPicPr>
        <p:blipFill>
          <a:blip r:embed="rId3" cstate="print"/>
          <a:stretch>
            <a:fillRect/>
          </a:stretch>
        </p:blipFill>
        <p:spPr>
          <a:xfrm>
            <a:off x="7676897" y="4426019"/>
            <a:ext cx="1416049" cy="736599"/>
          </a:xfrm>
          <a:prstGeom prst="rect">
            <a:avLst/>
          </a:prstGeom>
        </p:spPr>
      </p:pic>
      <p:pic>
        <p:nvPicPr>
          <p:cNvPr id="5" name="object 5"/>
          <p:cNvPicPr/>
          <p:nvPr/>
        </p:nvPicPr>
        <p:blipFill>
          <a:blip r:embed="rId4" cstate="print"/>
          <a:stretch>
            <a:fillRect/>
          </a:stretch>
        </p:blipFill>
        <p:spPr>
          <a:xfrm>
            <a:off x="6348470" y="4160008"/>
            <a:ext cx="1028699" cy="1028699"/>
          </a:xfrm>
          <a:prstGeom prst="rect">
            <a:avLst/>
          </a:prstGeom>
        </p:spPr>
      </p:pic>
      <p:pic>
        <p:nvPicPr>
          <p:cNvPr id="6" name="object 6"/>
          <p:cNvPicPr/>
          <p:nvPr/>
        </p:nvPicPr>
        <p:blipFill>
          <a:blip r:embed="rId5" cstate="print"/>
          <a:stretch>
            <a:fillRect/>
          </a:stretch>
        </p:blipFill>
        <p:spPr>
          <a:xfrm>
            <a:off x="9466589" y="2250954"/>
            <a:ext cx="1092199" cy="1219199"/>
          </a:xfrm>
          <a:prstGeom prst="rect">
            <a:avLst/>
          </a:prstGeom>
        </p:spPr>
      </p:pic>
      <p:pic>
        <p:nvPicPr>
          <p:cNvPr id="7" name="object 7"/>
          <p:cNvPicPr/>
          <p:nvPr/>
        </p:nvPicPr>
        <p:blipFill>
          <a:blip r:embed="rId6" cstate="print"/>
          <a:stretch>
            <a:fillRect/>
          </a:stretch>
        </p:blipFill>
        <p:spPr>
          <a:xfrm>
            <a:off x="7686167" y="2250954"/>
            <a:ext cx="1409699" cy="1219199"/>
          </a:xfrm>
          <a:prstGeom prst="rect">
            <a:avLst/>
          </a:prstGeom>
        </p:spPr>
      </p:pic>
      <p:pic>
        <p:nvPicPr>
          <p:cNvPr id="8" name="object 8"/>
          <p:cNvPicPr/>
          <p:nvPr/>
        </p:nvPicPr>
        <p:blipFill>
          <a:blip r:embed="rId7" cstate="print"/>
          <a:stretch>
            <a:fillRect/>
          </a:stretch>
        </p:blipFill>
        <p:spPr>
          <a:xfrm>
            <a:off x="6160279" y="2283953"/>
            <a:ext cx="1155699" cy="1155699"/>
          </a:xfrm>
          <a:prstGeom prst="rect">
            <a:avLst/>
          </a:prstGeom>
        </p:spPr>
      </p:pic>
      <p:pic>
        <p:nvPicPr>
          <p:cNvPr id="9" name="object 9"/>
          <p:cNvPicPr/>
          <p:nvPr/>
        </p:nvPicPr>
        <p:blipFill>
          <a:blip r:embed="rId8" cstate="print"/>
          <a:stretch>
            <a:fillRect/>
          </a:stretch>
        </p:blipFill>
        <p:spPr>
          <a:xfrm>
            <a:off x="9483269" y="4189502"/>
            <a:ext cx="609599" cy="971549"/>
          </a:xfrm>
          <a:prstGeom prst="rect">
            <a:avLst/>
          </a:prstGeom>
        </p:spPr>
      </p:pic>
      <p:pic>
        <p:nvPicPr>
          <p:cNvPr id="10" name="object 10"/>
          <p:cNvPicPr/>
          <p:nvPr/>
        </p:nvPicPr>
        <p:blipFill>
          <a:blip r:embed="rId9" cstate="print"/>
          <a:stretch>
            <a:fillRect/>
          </a:stretch>
        </p:blipFill>
        <p:spPr>
          <a:xfrm>
            <a:off x="10928743" y="2250954"/>
            <a:ext cx="1219199" cy="1219199"/>
          </a:xfrm>
          <a:prstGeom prst="rect">
            <a:avLst/>
          </a:prstGeom>
        </p:spPr>
      </p:pic>
      <p:sp>
        <p:nvSpPr>
          <p:cNvPr id="11" name="object 11"/>
          <p:cNvSpPr/>
          <p:nvPr/>
        </p:nvSpPr>
        <p:spPr>
          <a:xfrm>
            <a:off x="343469" y="5874180"/>
            <a:ext cx="1993900" cy="768350"/>
          </a:xfrm>
          <a:custGeom>
            <a:avLst/>
            <a:gdLst/>
            <a:ahLst/>
            <a:cxnLst/>
            <a:rect l="l" t="t" r="r" b="b"/>
            <a:pathLst>
              <a:path w="2990850" h="1152525">
                <a:moveTo>
                  <a:pt x="111850" y="1152524"/>
                </a:moveTo>
                <a:lnTo>
                  <a:pt x="0" y="1062876"/>
                </a:lnTo>
                <a:lnTo>
                  <a:pt x="0" y="0"/>
                </a:lnTo>
                <a:lnTo>
                  <a:pt x="2990810" y="0"/>
                </a:lnTo>
                <a:lnTo>
                  <a:pt x="2990810" y="11206"/>
                </a:lnTo>
                <a:lnTo>
                  <a:pt x="11185" y="11206"/>
                </a:lnTo>
                <a:lnTo>
                  <a:pt x="11185" y="1062876"/>
                </a:lnTo>
                <a:lnTo>
                  <a:pt x="2990810" y="1062876"/>
                </a:lnTo>
                <a:lnTo>
                  <a:pt x="2962847" y="1085288"/>
                </a:lnTo>
                <a:lnTo>
                  <a:pt x="1084954" y="1085288"/>
                </a:lnTo>
                <a:lnTo>
                  <a:pt x="895157" y="1095794"/>
                </a:lnTo>
                <a:lnTo>
                  <a:pt x="111850" y="1152524"/>
                </a:lnTo>
                <a:close/>
              </a:path>
              <a:path w="2990850" h="1152525">
                <a:moveTo>
                  <a:pt x="2990810" y="1062876"/>
                </a:moveTo>
                <a:lnTo>
                  <a:pt x="11185" y="1062876"/>
                </a:lnTo>
                <a:lnTo>
                  <a:pt x="11185" y="1051670"/>
                </a:lnTo>
                <a:lnTo>
                  <a:pt x="2979624" y="1051670"/>
                </a:lnTo>
                <a:lnTo>
                  <a:pt x="2979624" y="11206"/>
                </a:lnTo>
                <a:lnTo>
                  <a:pt x="2990810" y="11206"/>
                </a:lnTo>
                <a:lnTo>
                  <a:pt x="2990810" y="1062876"/>
                </a:lnTo>
                <a:close/>
              </a:path>
              <a:path w="2990850" h="1152525">
                <a:moveTo>
                  <a:pt x="2878959" y="1152524"/>
                </a:moveTo>
                <a:lnTo>
                  <a:pt x="2095653" y="1095794"/>
                </a:lnTo>
                <a:lnTo>
                  <a:pt x="1905855" y="1085288"/>
                </a:lnTo>
                <a:lnTo>
                  <a:pt x="2962847" y="1085288"/>
                </a:lnTo>
                <a:lnTo>
                  <a:pt x="2878959" y="1152524"/>
                </a:lnTo>
                <a:close/>
              </a:path>
            </a:pathLst>
          </a:custGeom>
          <a:solidFill>
            <a:srgbClr val="384B60">
              <a:alpha val="9799"/>
            </a:srgbClr>
          </a:solidFill>
        </p:spPr>
        <p:txBody>
          <a:bodyPr wrap="square" lIns="0" tIns="0" rIns="0" bIns="0" rtlCol="0"/>
          <a:lstStyle/>
          <a:p>
            <a:endParaRPr sz="1200"/>
          </a:p>
        </p:txBody>
      </p:sp>
      <p:sp>
        <p:nvSpPr>
          <p:cNvPr id="12" name="object 12"/>
          <p:cNvSpPr txBox="1"/>
          <p:nvPr/>
        </p:nvSpPr>
        <p:spPr>
          <a:xfrm>
            <a:off x="436590" y="5964371"/>
            <a:ext cx="1802130" cy="172762"/>
          </a:xfrm>
          <a:prstGeom prst="rect">
            <a:avLst/>
          </a:prstGeom>
        </p:spPr>
        <p:txBody>
          <a:bodyPr vert="horz" wrap="square" lIns="0" tIns="8467" rIns="0" bIns="0" rtlCol="0">
            <a:spAutoFit/>
          </a:bodyPr>
          <a:lstStyle/>
          <a:p>
            <a:pPr marL="8467">
              <a:spcBef>
                <a:spcPts val="67"/>
              </a:spcBef>
            </a:pPr>
            <a:r>
              <a:rPr sz="1067" spc="-33" dirty="0">
                <a:latin typeface="Lucida Sans Unicode"/>
                <a:cs typeface="Lucida Sans Unicode"/>
              </a:rPr>
              <a:t>Imagini:</a:t>
            </a:r>
            <a:r>
              <a:rPr sz="1067" spc="-60" dirty="0">
                <a:latin typeface="Lucida Sans Unicode"/>
                <a:cs typeface="Lucida Sans Unicode"/>
              </a:rPr>
              <a:t> </a:t>
            </a:r>
            <a:r>
              <a:rPr sz="1067" spc="-27" dirty="0">
                <a:latin typeface="Lucida Sans Unicode"/>
                <a:cs typeface="Lucida Sans Unicode"/>
              </a:rPr>
              <a:t>canva.com;</a:t>
            </a:r>
            <a:r>
              <a:rPr sz="1067" spc="-60" dirty="0">
                <a:latin typeface="Lucida Sans Unicode"/>
                <a:cs typeface="Lucida Sans Unicode"/>
              </a:rPr>
              <a:t> </a:t>
            </a:r>
            <a:r>
              <a:rPr sz="1067" spc="-17" dirty="0">
                <a:latin typeface="Lucida Sans Unicode"/>
                <a:cs typeface="Lucida Sans Unicode"/>
              </a:rPr>
              <a:t>internet</a:t>
            </a:r>
            <a:endParaRPr sz="1067">
              <a:latin typeface="Lucida Sans Unicode"/>
              <a:cs typeface="Lucida Sans Unicode"/>
            </a:endParaRPr>
          </a:p>
        </p:txBody>
      </p:sp>
      <p:pic>
        <p:nvPicPr>
          <p:cNvPr id="13" name="object 13"/>
          <p:cNvPicPr/>
          <p:nvPr/>
        </p:nvPicPr>
        <p:blipFill>
          <a:blip r:embed="rId10" cstate="print"/>
          <a:stretch>
            <a:fillRect/>
          </a:stretch>
        </p:blipFill>
        <p:spPr>
          <a:xfrm>
            <a:off x="343457" y="6355094"/>
            <a:ext cx="11633199" cy="101599"/>
          </a:xfrm>
          <a:prstGeom prst="rect">
            <a:avLst/>
          </a:prstGeom>
        </p:spPr>
      </p:pic>
      <p:pic>
        <p:nvPicPr>
          <p:cNvPr id="14" name="object 14"/>
          <p:cNvPicPr/>
          <p:nvPr/>
        </p:nvPicPr>
        <p:blipFill>
          <a:blip r:embed="rId11" cstate="print"/>
          <a:stretch>
            <a:fillRect/>
          </a:stretch>
        </p:blipFill>
        <p:spPr>
          <a:xfrm>
            <a:off x="5775057" y="112413"/>
            <a:ext cx="1085849" cy="1085849"/>
          </a:xfrm>
          <a:prstGeom prst="rect">
            <a:avLst/>
          </a:prstGeom>
        </p:spPr>
      </p:pic>
      <p:pic>
        <p:nvPicPr>
          <p:cNvPr id="15" name="object 15"/>
          <p:cNvPicPr/>
          <p:nvPr/>
        </p:nvPicPr>
        <p:blipFill>
          <a:blip r:embed="rId12" cstate="print"/>
          <a:stretch>
            <a:fillRect/>
          </a:stretch>
        </p:blipFill>
        <p:spPr>
          <a:xfrm>
            <a:off x="896977" y="247172"/>
            <a:ext cx="4063999" cy="952499"/>
          </a:xfrm>
          <a:prstGeom prst="rect">
            <a:avLst/>
          </a:prstGeom>
        </p:spPr>
      </p:pic>
      <p:pic>
        <p:nvPicPr>
          <p:cNvPr id="16" name="object 16"/>
          <p:cNvPicPr/>
          <p:nvPr/>
        </p:nvPicPr>
        <p:blipFill>
          <a:blip r:embed="rId13" cstate="print"/>
          <a:stretch>
            <a:fillRect/>
          </a:stretch>
        </p:blipFill>
        <p:spPr>
          <a:xfrm>
            <a:off x="9048599" y="112413"/>
            <a:ext cx="1854199" cy="1352549"/>
          </a:xfrm>
          <a:prstGeom prst="rect">
            <a:avLst/>
          </a:prstGeom>
        </p:spPr>
      </p:pic>
      <p:pic>
        <p:nvPicPr>
          <p:cNvPr id="17" name="object 17"/>
          <p:cNvPicPr/>
          <p:nvPr/>
        </p:nvPicPr>
        <p:blipFill>
          <a:blip r:embed="rId14" cstate="print"/>
          <a:stretch>
            <a:fillRect/>
          </a:stretch>
        </p:blipFill>
        <p:spPr>
          <a:xfrm>
            <a:off x="272288" y="2859024"/>
            <a:ext cx="4423663" cy="2052319"/>
          </a:xfrm>
          <a:prstGeom prst="rect">
            <a:avLst/>
          </a:prstGeom>
        </p:spPr>
      </p:pic>
      <p:sp>
        <p:nvSpPr>
          <p:cNvPr id="19" name="object 19"/>
          <p:cNvSpPr txBox="1"/>
          <p:nvPr/>
        </p:nvSpPr>
        <p:spPr>
          <a:xfrm>
            <a:off x="3858335" y="6570322"/>
            <a:ext cx="1684020" cy="218008"/>
          </a:xfrm>
          <a:prstGeom prst="rect">
            <a:avLst/>
          </a:prstGeom>
        </p:spPr>
        <p:txBody>
          <a:bodyPr vert="horz" wrap="square" lIns="0" tIns="2540" rIns="0" bIns="0" rtlCol="0">
            <a:spAutoFit/>
          </a:bodyPr>
          <a:lstStyle/>
          <a:p>
            <a:pPr marL="8467">
              <a:spcBef>
                <a:spcPts val="20"/>
              </a:spcBef>
            </a:pPr>
            <a:r>
              <a:rPr sz="1400" b="1" spc="387" dirty="0">
                <a:solidFill>
                  <a:srgbClr val="1B2032"/>
                </a:solidFill>
                <a:latin typeface="Calibri"/>
                <a:cs typeface="Calibri"/>
                <a:hlinkClick r:id="rId15"/>
              </a:rPr>
              <a:t>WWW</a:t>
            </a:r>
            <a:r>
              <a:rPr sz="1400" b="1" spc="20" dirty="0">
                <a:solidFill>
                  <a:srgbClr val="1B2032"/>
                </a:solidFill>
                <a:latin typeface="Calibri"/>
                <a:cs typeface="Calibri"/>
                <a:hlinkClick r:id="rId15"/>
              </a:rPr>
              <a:t>.</a:t>
            </a:r>
            <a:r>
              <a:rPr sz="1400" b="1" spc="250" dirty="0">
                <a:solidFill>
                  <a:srgbClr val="1B2032"/>
                </a:solidFill>
                <a:latin typeface="Calibri"/>
                <a:cs typeface="Calibri"/>
                <a:hlinkClick r:id="rId15"/>
              </a:rPr>
              <a:t>A</a:t>
            </a:r>
            <a:r>
              <a:rPr sz="1400" b="1" spc="273" dirty="0">
                <a:solidFill>
                  <a:srgbClr val="1B2032"/>
                </a:solidFill>
                <a:latin typeface="Calibri"/>
                <a:cs typeface="Calibri"/>
                <a:hlinkClick r:id="rId15"/>
              </a:rPr>
              <a:t>D</a:t>
            </a:r>
            <a:r>
              <a:rPr sz="1400" b="1" spc="247" dirty="0">
                <a:solidFill>
                  <a:srgbClr val="1B2032"/>
                </a:solidFill>
                <a:latin typeface="Calibri"/>
                <a:cs typeface="Calibri"/>
                <a:hlinkClick r:id="rId15"/>
              </a:rPr>
              <a:t>R</a:t>
            </a:r>
            <a:r>
              <a:rPr sz="1400" b="1" spc="243" dirty="0">
                <a:solidFill>
                  <a:srgbClr val="1B2032"/>
                </a:solidFill>
                <a:latin typeface="Calibri"/>
                <a:cs typeface="Calibri"/>
                <a:hlinkClick r:id="rId15"/>
              </a:rPr>
              <a:t>S</a:t>
            </a:r>
            <a:r>
              <a:rPr sz="1400" b="1" spc="257" dirty="0">
                <a:solidFill>
                  <a:srgbClr val="1B2032"/>
                </a:solidFill>
                <a:latin typeface="Calibri"/>
                <a:cs typeface="Calibri"/>
                <a:hlinkClick r:id="rId15"/>
              </a:rPr>
              <a:t>E</a:t>
            </a:r>
            <a:r>
              <a:rPr sz="1400" b="1" spc="20" dirty="0">
                <a:solidFill>
                  <a:srgbClr val="1B2032"/>
                </a:solidFill>
                <a:latin typeface="Calibri"/>
                <a:cs typeface="Calibri"/>
                <a:hlinkClick r:id="rId15"/>
              </a:rPr>
              <a:t>.</a:t>
            </a:r>
            <a:r>
              <a:rPr sz="1400" b="1" spc="247" dirty="0">
                <a:solidFill>
                  <a:srgbClr val="1B2032"/>
                </a:solidFill>
                <a:latin typeface="Calibri"/>
                <a:cs typeface="Calibri"/>
                <a:hlinkClick r:id="rId15"/>
              </a:rPr>
              <a:t>R</a:t>
            </a:r>
            <a:r>
              <a:rPr sz="1400" b="1" spc="237" dirty="0">
                <a:solidFill>
                  <a:srgbClr val="1B2032"/>
                </a:solidFill>
                <a:latin typeface="Calibri"/>
                <a:cs typeface="Calibri"/>
                <a:hlinkClick r:id="rId15"/>
              </a:rPr>
              <a:t>O</a:t>
            </a:r>
            <a:endParaRPr sz="1400">
              <a:latin typeface="Calibri"/>
              <a:cs typeface="Calibri"/>
            </a:endParaRPr>
          </a:p>
        </p:txBody>
      </p:sp>
      <p:sp>
        <p:nvSpPr>
          <p:cNvPr id="20" name="object 20"/>
          <p:cNvSpPr txBox="1">
            <a:spLocks noGrp="1"/>
          </p:cNvSpPr>
          <p:nvPr>
            <p:ph type="ftr" sz="quarter" idx="5"/>
          </p:nvPr>
        </p:nvSpPr>
        <p:spPr>
          <a:xfrm>
            <a:off x="8520583" y="9855482"/>
            <a:ext cx="3980179" cy="350520"/>
          </a:xfrm>
          <a:prstGeom prst="rect">
            <a:avLst/>
          </a:prstGeom>
        </p:spPr>
        <p:txBody>
          <a:bodyPr vert="horz" wrap="square" lIns="0" tIns="0" rIns="0" bIns="0" rtlCol="0">
            <a:spAutoFit/>
          </a:bodyPr>
          <a:lstStyle>
            <a:defPPr>
              <a:defRPr lang="ro-RO"/>
            </a:defPPr>
            <a:lvl1pPr marL="0" algn="l" defTabSz="914400" rtl="0" eaLnBrk="1" latinLnBrk="0" hangingPunct="1">
              <a:defRPr sz="2100" b="1" i="0" kern="1200">
                <a:solidFill>
                  <a:srgbClr val="1B2032"/>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467">
              <a:spcBef>
                <a:spcPts val="20"/>
              </a:spcBef>
            </a:pPr>
            <a:r>
              <a:rPr lang="ro-RO" spc="320"/>
              <a:t>FACEBOOK.COM/ADRSE.RO</a:t>
            </a:r>
            <a:endParaRPr spc="213"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885B-970C-4B1C-9804-0A8B787CB4A0}"/>
              </a:ext>
            </a:extLst>
          </p:cNvPr>
          <p:cNvSpPr>
            <a:spLocks noGrp="1"/>
          </p:cNvSpPr>
          <p:nvPr>
            <p:ph type="title"/>
          </p:nvPr>
        </p:nvSpPr>
        <p:spPr>
          <a:xfrm>
            <a:off x="1767443" y="309502"/>
            <a:ext cx="7618457" cy="297517"/>
          </a:xfrm>
        </p:spPr>
        <p:txBody>
          <a:bodyPr/>
          <a:lstStyle/>
          <a:p>
            <a:pPr algn="ctr"/>
            <a:r>
              <a:rPr lang="ro-RO" dirty="0"/>
              <a:t>Prioritatea 1 PR SE 2021-2027</a:t>
            </a:r>
            <a:endParaRPr lang="en-GB" dirty="0"/>
          </a:p>
        </p:txBody>
      </p:sp>
      <p:graphicFrame>
        <p:nvGraphicFramePr>
          <p:cNvPr id="5" name="Content Placeholder 4">
            <a:extLst>
              <a:ext uri="{FF2B5EF4-FFF2-40B4-BE49-F238E27FC236}">
                <a16:creationId xmlns:a16="http://schemas.microsoft.com/office/drawing/2014/main" id="{B99DB572-FAF5-41D6-A213-8DF16CEF3270}"/>
              </a:ext>
            </a:extLst>
          </p:cNvPr>
          <p:cNvGraphicFramePr>
            <a:graphicFrameLocks noGrp="1"/>
          </p:cNvGraphicFramePr>
          <p:nvPr>
            <p:ph idx="1"/>
            <p:extLst>
              <p:ext uri="{D42A27DB-BD31-4B8C-83A1-F6EECF244321}">
                <p14:modId xmlns:p14="http://schemas.microsoft.com/office/powerpoint/2010/main" val="2579893558"/>
              </p:ext>
            </p:extLst>
          </p:nvPr>
        </p:nvGraphicFramePr>
        <p:xfrm>
          <a:off x="1041777" y="2446310"/>
          <a:ext cx="10540623" cy="4102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01204E22-A47B-430E-B55D-6AE9B48332F2}"/>
              </a:ext>
            </a:extLst>
          </p:cNvPr>
          <p:cNvGraphicFramePr/>
          <p:nvPr>
            <p:extLst>
              <p:ext uri="{D42A27DB-BD31-4B8C-83A1-F6EECF244321}">
                <p14:modId xmlns:p14="http://schemas.microsoft.com/office/powerpoint/2010/main" val="1323454293"/>
              </p:ext>
            </p:extLst>
          </p:nvPr>
        </p:nvGraphicFramePr>
        <p:xfrm>
          <a:off x="1041777" y="1078692"/>
          <a:ext cx="10393858" cy="23476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object 5">
            <a:extLst>
              <a:ext uri="{FF2B5EF4-FFF2-40B4-BE49-F238E27FC236}">
                <a16:creationId xmlns:a16="http://schemas.microsoft.com/office/drawing/2014/main" id="{728FC662-0F08-BC4E-9565-29C1C1B0C266}"/>
              </a:ext>
            </a:extLst>
          </p:cNvPr>
          <p:cNvPicPr/>
          <p:nvPr/>
        </p:nvPicPr>
        <p:blipFill>
          <a:blip r:embed="rId12" cstate="print"/>
          <a:stretch>
            <a:fillRect/>
          </a:stretch>
        </p:blipFill>
        <p:spPr>
          <a:xfrm>
            <a:off x="279178" y="6439982"/>
            <a:ext cx="11633199" cy="95249"/>
          </a:xfrm>
          <a:prstGeom prst="rect">
            <a:avLst/>
          </a:prstGeom>
        </p:spPr>
      </p:pic>
      <p:sp>
        <p:nvSpPr>
          <p:cNvPr id="11" name="object 15">
            <a:extLst>
              <a:ext uri="{FF2B5EF4-FFF2-40B4-BE49-F238E27FC236}">
                <a16:creationId xmlns:a16="http://schemas.microsoft.com/office/drawing/2014/main" id="{F4C74775-95A4-1DFC-1A81-E0FB6D93DE43}"/>
              </a:ext>
            </a:extLst>
          </p:cNvPr>
          <p:cNvSpPr txBox="1"/>
          <p:nvPr/>
        </p:nvSpPr>
        <p:spPr>
          <a:xfrm>
            <a:off x="3770692" y="6631704"/>
            <a:ext cx="1684020" cy="218008"/>
          </a:xfrm>
          <a:prstGeom prst="rect">
            <a:avLst/>
          </a:prstGeom>
        </p:spPr>
        <p:txBody>
          <a:bodyPr vert="horz" wrap="square" lIns="0" tIns="2540" rIns="0" bIns="0" rtlCol="0">
            <a:spAutoFit/>
          </a:bodyPr>
          <a:lstStyle/>
          <a:p>
            <a:pPr marL="8467" defTabSz="609630">
              <a:spcBef>
                <a:spcPts val="20"/>
              </a:spcBef>
            </a:pPr>
            <a:r>
              <a:rPr sz="1400" b="1" spc="387" dirty="0">
                <a:solidFill>
                  <a:prstClr val="black"/>
                </a:solidFill>
                <a:latin typeface="Calibri"/>
                <a:cs typeface="Calibri"/>
                <a:hlinkClick r:id="rId13">
                  <a:extLst>
                    <a:ext uri="{A12FA001-AC4F-418D-AE19-62706E023703}">
                      <ahyp:hlinkClr xmlns:ahyp="http://schemas.microsoft.com/office/drawing/2018/hyperlinkcolor" val="tx"/>
                    </a:ext>
                  </a:extLst>
                </a:hlinkClick>
              </a:rPr>
              <a:t>WWW</a:t>
            </a:r>
            <a:r>
              <a:rPr sz="1400" b="1" spc="20" dirty="0">
                <a:solidFill>
                  <a:prstClr val="black"/>
                </a:solidFill>
                <a:latin typeface="Calibri"/>
                <a:cs typeface="Calibri"/>
                <a:hlinkClick r:id="rId13">
                  <a:extLst>
                    <a:ext uri="{A12FA001-AC4F-418D-AE19-62706E023703}">
                      <ahyp:hlinkClr xmlns:ahyp="http://schemas.microsoft.com/office/drawing/2018/hyperlinkcolor" val="tx"/>
                    </a:ext>
                  </a:extLst>
                </a:hlinkClick>
              </a:rPr>
              <a:t>.</a:t>
            </a:r>
            <a:r>
              <a:rPr lang="ro-RO" sz="1400" b="1" spc="250" dirty="0">
                <a:solidFill>
                  <a:prstClr val="black"/>
                </a:solidFill>
                <a:latin typeface="Calibri"/>
                <a:cs typeface="Calibri"/>
                <a:hlinkClick r:id="rId13">
                  <a:extLst>
                    <a:ext uri="{A12FA001-AC4F-418D-AE19-62706E023703}">
                      <ahyp:hlinkClr xmlns:ahyp="http://schemas.microsoft.com/office/drawing/2018/hyperlinkcolor" val="tx"/>
                    </a:ext>
                  </a:extLst>
                </a:hlinkClick>
              </a:rPr>
              <a:t>A</a:t>
            </a:r>
            <a:r>
              <a:rPr lang="ro-RO" sz="1400" b="1" spc="273" dirty="0">
                <a:solidFill>
                  <a:prstClr val="black"/>
                </a:solidFill>
                <a:latin typeface="Calibri"/>
                <a:cs typeface="Calibri"/>
                <a:hlinkClick r:id="rId13">
                  <a:extLst>
                    <a:ext uri="{A12FA001-AC4F-418D-AE19-62706E023703}">
                      <ahyp:hlinkClr xmlns:ahyp="http://schemas.microsoft.com/office/drawing/2018/hyperlinkcolor" val="tx"/>
                    </a:ext>
                  </a:extLst>
                </a:hlinkClick>
              </a:rPr>
              <a:t>D</a:t>
            </a:r>
            <a:r>
              <a:rPr lang="ro-RO" sz="1400" b="1" spc="247" dirty="0">
                <a:solidFill>
                  <a:prstClr val="black"/>
                </a:solidFill>
                <a:latin typeface="Calibri"/>
                <a:cs typeface="Calibri"/>
                <a:hlinkClick r:id="rId13">
                  <a:extLst>
                    <a:ext uri="{A12FA001-AC4F-418D-AE19-62706E023703}">
                      <ahyp:hlinkClr xmlns:ahyp="http://schemas.microsoft.com/office/drawing/2018/hyperlinkcolor" val="tx"/>
                    </a:ext>
                  </a:extLst>
                </a:hlinkClick>
              </a:rPr>
              <a:t>R</a:t>
            </a:r>
            <a:r>
              <a:rPr lang="ro-RO" sz="1400" b="1" spc="243" dirty="0">
                <a:solidFill>
                  <a:prstClr val="black"/>
                </a:solidFill>
                <a:latin typeface="Calibri"/>
                <a:cs typeface="Calibri"/>
                <a:hlinkClick r:id="rId13">
                  <a:extLst>
                    <a:ext uri="{A12FA001-AC4F-418D-AE19-62706E023703}">
                      <ahyp:hlinkClr xmlns:ahyp="http://schemas.microsoft.com/office/drawing/2018/hyperlinkcolor" val="tx"/>
                    </a:ext>
                  </a:extLst>
                </a:hlinkClick>
              </a:rPr>
              <a:t>S</a:t>
            </a:r>
            <a:r>
              <a:rPr lang="ro-RO" sz="1400" b="1" spc="257" dirty="0">
                <a:solidFill>
                  <a:prstClr val="black"/>
                </a:solidFill>
                <a:latin typeface="Calibri"/>
                <a:cs typeface="Calibri"/>
                <a:hlinkClick r:id="rId13">
                  <a:extLst>
                    <a:ext uri="{A12FA001-AC4F-418D-AE19-62706E023703}">
                      <ahyp:hlinkClr xmlns:ahyp="http://schemas.microsoft.com/office/drawing/2018/hyperlinkcolor" val="tx"/>
                    </a:ext>
                  </a:extLst>
                </a:hlinkClick>
              </a:rPr>
              <a:t>E</a:t>
            </a:r>
            <a:r>
              <a:rPr sz="1400" b="1" spc="20" dirty="0">
                <a:solidFill>
                  <a:prstClr val="black"/>
                </a:solidFill>
                <a:latin typeface="Calibri"/>
                <a:cs typeface="Calibri"/>
                <a:hlinkClick r:id="rId13">
                  <a:extLst>
                    <a:ext uri="{A12FA001-AC4F-418D-AE19-62706E023703}">
                      <ahyp:hlinkClr xmlns:ahyp="http://schemas.microsoft.com/office/drawing/2018/hyperlinkcolor" val="tx"/>
                    </a:ext>
                  </a:extLst>
                </a:hlinkClick>
              </a:rPr>
              <a:t>.</a:t>
            </a:r>
            <a:r>
              <a:rPr sz="1400" b="1" spc="247" dirty="0">
                <a:solidFill>
                  <a:prstClr val="black"/>
                </a:solidFill>
                <a:latin typeface="Calibri"/>
                <a:cs typeface="Calibri"/>
                <a:hlinkClick r:id="rId13">
                  <a:extLst>
                    <a:ext uri="{A12FA001-AC4F-418D-AE19-62706E023703}">
                      <ahyp:hlinkClr xmlns:ahyp="http://schemas.microsoft.com/office/drawing/2018/hyperlinkcolor" val="tx"/>
                    </a:ext>
                  </a:extLst>
                </a:hlinkClick>
              </a:rPr>
              <a:t>R</a:t>
            </a:r>
            <a:r>
              <a:rPr sz="1400" b="1" spc="237" dirty="0">
                <a:solidFill>
                  <a:prstClr val="black"/>
                </a:solidFill>
                <a:latin typeface="Calibri"/>
                <a:cs typeface="Calibri"/>
                <a:hlinkClick r:id="rId13">
                  <a:extLst>
                    <a:ext uri="{A12FA001-AC4F-418D-AE19-62706E023703}">
                      <ahyp:hlinkClr xmlns:ahyp="http://schemas.microsoft.com/office/drawing/2018/hyperlinkcolor" val="tx"/>
                    </a:ext>
                  </a:extLst>
                </a:hlinkClick>
              </a:rPr>
              <a:t>O</a:t>
            </a:r>
            <a:endParaRPr sz="1400" dirty="0">
              <a:solidFill>
                <a:prstClr val="black"/>
              </a:solidFill>
              <a:latin typeface="Calibri"/>
              <a:cs typeface="Calibri"/>
            </a:endParaRPr>
          </a:p>
        </p:txBody>
      </p:sp>
      <p:sp>
        <p:nvSpPr>
          <p:cNvPr id="12" name="object 13">
            <a:extLst>
              <a:ext uri="{FF2B5EF4-FFF2-40B4-BE49-F238E27FC236}">
                <a16:creationId xmlns:a16="http://schemas.microsoft.com/office/drawing/2014/main" id="{85FD29CB-3291-EE41-0859-B9892C1EC6C1}"/>
              </a:ext>
            </a:extLst>
          </p:cNvPr>
          <p:cNvSpPr txBox="1"/>
          <p:nvPr/>
        </p:nvSpPr>
        <p:spPr>
          <a:xfrm>
            <a:off x="5592746" y="6631704"/>
            <a:ext cx="2653453" cy="218008"/>
          </a:xfrm>
          <a:prstGeom prst="rect">
            <a:avLst/>
          </a:prstGeom>
        </p:spPr>
        <p:txBody>
          <a:bodyPr vert="horz" wrap="square" lIns="0" tIns="2540" rIns="0" bIns="0" rtlCol="0">
            <a:spAutoFit/>
          </a:bodyPr>
          <a:lstStyle/>
          <a:p>
            <a:pPr marL="8467" defTabSz="609630">
              <a:spcBef>
                <a:spcPts val="20"/>
              </a:spcBef>
            </a:pPr>
            <a:r>
              <a:rPr sz="1400" b="1" spc="213" dirty="0">
                <a:solidFill>
                  <a:prstClr val="black"/>
                </a:solidFill>
                <a:latin typeface="Calibri"/>
                <a:cs typeface="Calibri"/>
              </a:rPr>
              <a:t>FACEBOOK.COM/ADRSE.RO</a:t>
            </a:r>
            <a:endParaRPr sz="1400" dirty="0">
              <a:solidFill>
                <a:prstClr val="black"/>
              </a:solidFill>
              <a:latin typeface="Calibri"/>
              <a:cs typeface="Calibri"/>
            </a:endParaRPr>
          </a:p>
        </p:txBody>
      </p:sp>
      <p:pic>
        <p:nvPicPr>
          <p:cNvPr id="13" name="object 3">
            <a:extLst>
              <a:ext uri="{FF2B5EF4-FFF2-40B4-BE49-F238E27FC236}">
                <a16:creationId xmlns:a16="http://schemas.microsoft.com/office/drawing/2014/main" id="{862BA738-3DA6-3B5A-9FB6-5881CA4943D0}"/>
              </a:ext>
            </a:extLst>
          </p:cNvPr>
          <p:cNvPicPr/>
          <p:nvPr/>
        </p:nvPicPr>
        <p:blipFill>
          <a:blip r:embed="rId14" cstate="print"/>
          <a:stretch>
            <a:fillRect/>
          </a:stretch>
        </p:blipFill>
        <p:spPr>
          <a:xfrm>
            <a:off x="187702" y="177801"/>
            <a:ext cx="1708149" cy="939799"/>
          </a:xfrm>
          <a:prstGeom prst="rect">
            <a:avLst/>
          </a:prstGeom>
        </p:spPr>
      </p:pic>
      <p:pic>
        <p:nvPicPr>
          <p:cNvPr id="14" name="object 16">
            <a:extLst>
              <a:ext uri="{FF2B5EF4-FFF2-40B4-BE49-F238E27FC236}">
                <a16:creationId xmlns:a16="http://schemas.microsoft.com/office/drawing/2014/main" id="{EA06427D-360E-22B0-4C03-FB2B25D2A4D1}"/>
              </a:ext>
            </a:extLst>
          </p:cNvPr>
          <p:cNvPicPr/>
          <p:nvPr/>
        </p:nvPicPr>
        <p:blipFill>
          <a:blip r:embed="rId15" cstate="print"/>
          <a:stretch>
            <a:fillRect/>
          </a:stretch>
        </p:blipFill>
        <p:spPr>
          <a:xfrm>
            <a:off x="9915245" y="83821"/>
            <a:ext cx="1854199" cy="1352549"/>
          </a:xfrm>
          <a:prstGeom prst="rect">
            <a:avLst/>
          </a:prstGeom>
        </p:spPr>
      </p:pic>
    </p:spTree>
    <p:extLst>
      <p:ext uri="{BB962C8B-B14F-4D97-AF65-F5344CB8AC3E}">
        <p14:creationId xmlns:p14="http://schemas.microsoft.com/office/powerpoint/2010/main" val="1501211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89E640B6-1D8B-4271-82B6-716BDB0BE64E}"/>
                                            </p:graphicEl>
                                          </p:spTgt>
                                        </p:tgtEl>
                                        <p:attrNameLst>
                                          <p:attrName>style.visibility</p:attrName>
                                        </p:attrNameLst>
                                      </p:cBhvr>
                                      <p:to>
                                        <p:strVal val="visible"/>
                                      </p:to>
                                    </p:set>
                                    <p:anim calcmode="lin" valueType="num">
                                      <p:cBhvr additive="base">
                                        <p:cTn id="7" dur="500" fill="hold"/>
                                        <p:tgtEl>
                                          <p:spTgt spid="4">
                                            <p:graphicEl>
                                              <a:dgm id="{89E640B6-1D8B-4271-82B6-716BDB0BE64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89E640B6-1D8B-4271-82B6-716BDB0BE64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F833ADFB-8A41-4835-8BC3-1A2EDBF7C954}"/>
                                            </p:graphicEl>
                                          </p:spTgt>
                                        </p:tgtEl>
                                        <p:attrNameLst>
                                          <p:attrName>style.visibility</p:attrName>
                                        </p:attrNameLst>
                                      </p:cBhvr>
                                      <p:to>
                                        <p:strVal val="visible"/>
                                      </p:to>
                                    </p:set>
                                    <p:anim calcmode="lin" valueType="num">
                                      <p:cBhvr additive="base">
                                        <p:cTn id="13" dur="500" fill="hold"/>
                                        <p:tgtEl>
                                          <p:spTgt spid="4">
                                            <p:graphicEl>
                                              <a:dgm id="{F833ADFB-8A41-4835-8BC3-1A2EDBF7C95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F833ADFB-8A41-4835-8BC3-1A2EDBF7C954}"/>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7E4273DA-9C0A-4F5B-8C46-3003BD489695}"/>
                                            </p:graphicEl>
                                          </p:spTgt>
                                        </p:tgtEl>
                                        <p:attrNameLst>
                                          <p:attrName>style.visibility</p:attrName>
                                        </p:attrNameLst>
                                      </p:cBhvr>
                                      <p:to>
                                        <p:strVal val="visible"/>
                                      </p:to>
                                    </p:set>
                                    <p:anim calcmode="lin" valueType="num">
                                      <p:cBhvr additive="base">
                                        <p:cTn id="19" dur="500" fill="hold"/>
                                        <p:tgtEl>
                                          <p:spTgt spid="4">
                                            <p:graphicEl>
                                              <a:dgm id="{7E4273DA-9C0A-4F5B-8C46-3003BD489695}"/>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7E4273DA-9C0A-4F5B-8C46-3003BD489695}"/>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graphicEl>
                                              <a:dgm id="{84E43C06-927E-489A-A3CF-3EA2D17B9B86}"/>
                                            </p:graphicEl>
                                          </p:spTgt>
                                        </p:tgtEl>
                                        <p:attrNameLst>
                                          <p:attrName>style.visibility</p:attrName>
                                        </p:attrNameLst>
                                      </p:cBhvr>
                                      <p:to>
                                        <p:strVal val="visible"/>
                                      </p:to>
                                    </p:set>
                                    <p:animEffect transition="in" filter="fade">
                                      <p:cBhvr>
                                        <p:cTn id="25" dur="1000"/>
                                        <p:tgtEl>
                                          <p:spTgt spid="5">
                                            <p:graphicEl>
                                              <a:dgm id="{84E43C06-927E-489A-A3CF-3EA2D17B9B86}"/>
                                            </p:graphicEl>
                                          </p:spTgt>
                                        </p:tgtEl>
                                      </p:cBhvr>
                                    </p:animEffect>
                                    <p:anim calcmode="lin" valueType="num">
                                      <p:cBhvr>
                                        <p:cTn id="26" dur="1000" fill="hold"/>
                                        <p:tgtEl>
                                          <p:spTgt spid="5">
                                            <p:graphicEl>
                                              <a:dgm id="{84E43C06-927E-489A-A3CF-3EA2D17B9B86}"/>
                                            </p:graphicEl>
                                          </p:spTgt>
                                        </p:tgtEl>
                                        <p:attrNameLst>
                                          <p:attrName>ppt_x</p:attrName>
                                        </p:attrNameLst>
                                      </p:cBhvr>
                                      <p:tavLst>
                                        <p:tav tm="0">
                                          <p:val>
                                            <p:strVal val="#ppt_x"/>
                                          </p:val>
                                        </p:tav>
                                        <p:tav tm="100000">
                                          <p:val>
                                            <p:strVal val="#ppt_x"/>
                                          </p:val>
                                        </p:tav>
                                      </p:tavLst>
                                    </p:anim>
                                    <p:anim calcmode="lin" valueType="num">
                                      <p:cBhvr>
                                        <p:cTn id="27" dur="1000" fill="hold"/>
                                        <p:tgtEl>
                                          <p:spTgt spid="5">
                                            <p:graphicEl>
                                              <a:dgm id="{84E43C06-927E-489A-A3CF-3EA2D17B9B86}"/>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graphicEl>
                                              <a:dgm id="{9C48C6C8-68CA-4BD1-AD6C-25AEC97F0141}"/>
                                            </p:graphicEl>
                                          </p:spTgt>
                                        </p:tgtEl>
                                        <p:attrNameLst>
                                          <p:attrName>style.visibility</p:attrName>
                                        </p:attrNameLst>
                                      </p:cBhvr>
                                      <p:to>
                                        <p:strVal val="visible"/>
                                      </p:to>
                                    </p:set>
                                    <p:animEffect transition="in" filter="fade">
                                      <p:cBhvr>
                                        <p:cTn id="32" dur="1000"/>
                                        <p:tgtEl>
                                          <p:spTgt spid="5">
                                            <p:graphicEl>
                                              <a:dgm id="{9C48C6C8-68CA-4BD1-AD6C-25AEC97F0141}"/>
                                            </p:graphicEl>
                                          </p:spTgt>
                                        </p:tgtEl>
                                      </p:cBhvr>
                                    </p:animEffect>
                                    <p:anim calcmode="lin" valueType="num">
                                      <p:cBhvr>
                                        <p:cTn id="33" dur="1000" fill="hold"/>
                                        <p:tgtEl>
                                          <p:spTgt spid="5">
                                            <p:graphicEl>
                                              <a:dgm id="{9C48C6C8-68CA-4BD1-AD6C-25AEC97F0141}"/>
                                            </p:graphicEl>
                                          </p:spTgt>
                                        </p:tgtEl>
                                        <p:attrNameLst>
                                          <p:attrName>ppt_x</p:attrName>
                                        </p:attrNameLst>
                                      </p:cBhvr>
                                      <p:tavLst>
                                        <p:tav tm="0">
                                          <p:val>
                                            <p:strVal val="#ppt_x"/>
                                          </p:val>
                                        </p:tav>
                                        <p:tav tm="100000">
                                          <p:val>
                                            <p:strVal val="#ppt_x"/>
                                          </p:val>
                                        </p:tav>
                                      </p:tavLst>
                                    </p:anim>
                                    <p:anim calcmode="lin" valueType="num">
                                      <p:cBhvr>
                                        <p:cTn id="34" dur="1000" fill="hold"/>
                                        <p:tgtEl>
                                          <p:spTgt spid="5">
                                            <p:graphicEl>
                                              <a:dgm id="{9C48C6C8-68CA-4BD1-AD6C-25AEC97F0141}"/>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graphicEl>
                                              <a:dgm id="{752AED83-BEC3-480F-A769-B111DB50F7F9}"/>
                                            </p:graphicEl>
                                          </p:spTgt>
                                        </p:tgtEl>
                                        <p:attrNameLst>
                                          <p:attrName>style.visibility</p:attrName>
                                        </p:attrNameLst>
                                      </p:cBhvr>
                                      <p:to>
                                        <p:strVal val="visible"/>
                                      </p:to>
                                    </p:set>
                                    <p:animEffect transition="in" filter="fade">
                                      <p:cBhvr>
                                        <p:cTn id="37" dur="1000"/>
                                        <p:tgtEl>
                                          <p:spTgt spid="5">
                                            <p:graphicEl>
                                              <a:dgm id="{752AED83-BEC3-480F-A769-B111DB50F7F9}"/>
                                            </p:graphicEl>
                                          </p:spTgt>
                                        </p:tgtEl>
                                      </p:cBhvr>
                                    </p:animEffect>
                                    <p:anim calcmode="lin" valueType="num">
                                      <p:cBhvr>
                                        <p:cTn id="38" dur="1000" fill="hold"/>
                                        <p:tgtEl>
                                          <p:spTgt spid="5">
                                            <p:graphicEl>
                                              <a:dgm id="{752AED83-BEC3-480F-A769-B111DB50F7F9}"/>
                                            </p:graphicEl>
                                          </p:spTgt>
                                        </p:tgtEl>
                                        <p:attrNameLst>
                                          <p:attrName>ppt_x</p:attrName>
                                        </p:attrNameLst>
                                      </p:cBhvr>
                                      <p:tavLst>
                                        <p:tav tm="0">
                                          <p:val>
                                            <p:strVal val="#ppt_x"/>
                                          </p:val>
                                        </p:tav>
                                        <p:tav tm="100000">
                                          <p:val>
                                            <p:strVal val="#ppt_x"/>
                                          </p:val>
                                        </p:tav>
                                      </p:tavLst>
                                    </p:anim>
                                    <p:anim calcmode="lin" valueType="num">
                                      <p:cBhvr>
                                        <p:cTn id="39" dur="1000" fill="hold"/>
                                        <p:tgtEl>
                                          <p:spTgt spid="5">
                                            <p:graphicEl>
                                              <a:dgm id="{752AED83-BEC3-480F-A769-B111DB50F7F9}"/>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
                                            <p:graphicEl>
                                              <a:dgm id="{9C19C582-7B83-4DD0-9ADE-CF3C9BD9C30F}"/>
                                            </p:graphicEl>
                                          </p:spTgt>
                                        </p:tgtEl>
                                        <p:attrNameLst>
                                          <p:attrName>style.visibility</p:attrName>
                                        </p:attrNameLst>
                                      </p:cBhvr>
                                      <p:to>
                                        <p:strVal val="visible"/>
                                      </p:to>
                                    </p:set>
                                    <p:animEffect transition="in" filter="fade">
                                      <p:cBhvr>
                                        <p:cTn id="44" dur="1000"/>
                                        <p:tgtEl>
                                          <p:spTgt spid="5">
                                            <p:graphicEl>
                                              <a:dgm id="{9C19C582-7B83-4DD0-9ADE-CF3C9BD9C30F}"/>
                                            </p:graphicEl>
                                          </p:spTgt>
                                        </p:tgtEl>
                                      </p:cBhvr>
                                    </p:animEffect>
                                    <p:anim calcmode="lin" valueType="num">
                                      <p:cBhvr>
                                        <p:cTn id="45" dur="1000" fill="hold"/>
                                        <p:tgtEl>
                                          <p:spTgt spid="5">
                                            <p:graphicEl>
                                              <a:dgm id="{9C19C582-7B83-4DD0-9ADE-CF3C9BD9C30F}"/>
                                            </p:graphicEl>
                                          </p:spTgt>
                                        </p:tgtEl>
                                        <p:attrNameLst>
                                          <p:attrName>ppt_x</p:attrName>
                                        </p:attrNameLst>
                                      </p:cBhvr>
                                      <p:tavLst>
                                        <p:tav tm="0">
                                          <p:val>
                                            <p:strVal val="#ppt_x"/>
                                          </p:val>
                                        </p:tav>
                                        <p:tav tm="100000">
                                          <p:val>
                                            <p:strVal val="#ppt_x"/>
                                          </p:val>
                                        </p:tav>
                                      </p:tavLst>
                                    </p:anim>
                                    <p:anim calcmode="lin" valueType="num">
                                      <p:cBhvr>
                                        <p:cTn id="46" dur="1000" fill="hold"/>
                                        <p:tgtEl>
                                          <p:spTgt spid="5">
                                            <p:graphicEl>
                                              <a:dgm id="{9C19C582-7B83-4DD0-9ADE-CF3C9BD9C30F}"/>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
                                            <p:graphicEl>
                                              <a:dgm id="{E721B1B1-B7BF-4C7A-8C0A-190B2F6D4B98}"/>
                                            </p:graphicEl>
                                          </p:spTgt>
                                        </p:tgtEl>
                                        <p:attrNameLst>
                                          <p:attrName>style.visibility</p:attrName>
                                        </p:attrNameLst>
                                      </p:cBhvr>
                                      <p:to>
                                        <p:strVal val="visible"/>
                                      </p:to>
                                    </p:set>
                                    <p:animEffect transition="in" filter="fade">
                                      <p:cBhvr>
                                        <p:cTn id="49" dur="1000"/>
                                        <p:tgtEl>
                                          <p:spTgt spid="5">
                                            <p:graphicEl>
                                              <a:dgm id="{E721B1B1-B7BF-4C7A-8C0A-190B2F6D4B98}"/>
                                            </p:graphicEl>
                                          </p:spTgt>
                                        </p:tgtEl>
                                      </p:cBhvr>
                                    </p:animEffect>
                                    <p:anim calcmode="lin" valueType="num">
                                      <p:cBhvr>
                                        <p:cTn id="50" dur="1000" fill="hold"/>
                                        <p:tgtEl>
                                          <p:spTgt spid="5">
                                            <p:graphicEl>
                                              <a:dgm id="{E721B1B1-B7BF-4C7A-8C0A-190B2F6D4B98}"/>
                                            </p:graphicEl>
                                          </p:spTgt>
                                        </p:tgtEl>
                                        <p:attrNameLst>
                                          <p:attrName>ppt_x</p:attrName>
                                        </p:attrNameLst>
                                      </p:cBhvr>
                                      <p:tavLst>
                                        <p:tav tm="0">
                                          <p:val>
                                            <p:strVal val="#ppt_x"/>
                                          </p:val>
                                        </p:tav>
                                        <p:tav tm="100000">
                                          <p:val>
                                            <p:strVal val="#ppt_x"/>
                                          </p:val>
                                        </p:tav>
                                      </p:tavLst>
                                    </p:anim>
                                    <p:anim calcmode="lin" valueType="num">
                                      <p:cBhvr>
                                        <p:cTn id="51" dur="1000" fill="hold"/>
                                        <p:tgtEl>
                                          <p:spTgt spid="5">
                                            <p:graphicEl>
                                              <a:dgm id="{E721B1B1-B7BF-4C7A-8C0A-190B2F6D4B9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graphicEl>
                                              <a:dgm id="{A4974D5E-E095-4C75-B383-90ECBAA478AB}"/>
                                            </p:graphicEl>
                                          </p:spTgt>
                                        </p:tgtEl>
                                        <p:attrNameLst>
                                          <p:attrName>style.visibility</p:attrName>
                                        </p:attrNameLst>
                                      </p:cBhvr>
                                      <p:to>
                                        <p:strVal val="visible"/>
                                      </p:to>
                                    </p:set>
                                    <p:animEffect transition="in" filter="fade">
                                      <p:cBhvr>
                                        <p:cTn id="56" dur="1000"/>
                                        <p:tgtEl>
                                          <p:spTgt spid="5">
                                            <p:graphicEl>
                                              <a:dgm id="{A4974D5E-E095-4C75-B383-90ECBAA478AB}"/>
                                            </p:graphicEl>
                                          </p:spTgt>
                                        </p:tgtEl>
                                      </p:cBhvr>
                                    </p:animEffect>
                                    <p:anim calcmode="lin" valueType="num">
                                      <p:cBhvr>
                                        <p:cTn id="57" dur="1000" fill="hold"/>
                                        <p:tgtEl>
                                          <p:spTgt spid="5">
                                            <p:graphicEl>
                                              <a:dgm id="{A4974D5E-E095-4C75-B383-90ECBAA478AB}"/>
                                            </p:graphicEl>
                                          </p:spTgt>
                                        </p:tgtEl>
                                        <p:attrNameLst>
                                          <p:attrName>ppt_x</p:attrName>
                                        </p:attrNameLst>
                                      </p:cBhvr>
                                      <p:tavLst>
                                        <p:tav tm="0">
                                          <p:val>
                                            <p:strVal val="#ppt_x"/>
                                          </p:val>
                                        </p:tav>
                                        <p:tav tm="100000">
                                          <p:val>
                                            <p:strVal val="#ppt_x"/>
                                          </p:val>
                                        </p:tav>
                                      </p:tavLst>
                                    </p:anim>
                                    <p:anim calcmode="lin" valueType="num">
                                      <p:cBhvr>
                                        <p:cTn id="58" dur="1000" fill="hold"/>
                                        <p:tgtEl>
                                          <p:spTgt spid="5">
                                            <p:graphicEl>
                                              <a:dgm id="{A4974D5E-E095-4C75-B383-90ECBAA478AB}"/>
                                            </p:graphic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
                                            <p:graphicEl>
                                              <a:dgm id="{14A9263F-D132-4D6B-BBD8-D136176251AE}"/>
                                            </p:graphicEl>
                                          </p:spTgt>
                                        </p:tgtEl>
                                        <p:attrNameLst>
                                          <p:attrName>style.visibility</p:attrName>
                                        </p:attrNameLst>
                                      </p:cBhvr>
                                      <p:to>
                                        <p:strVal val="visible"/>
                                      </p:to>
                                    </p:set>
                                    <p:animEffect transition="in" filter="fade">
                                      <p:cBhvr>
                                        <p:cTn id="61" dur="1000"/>
                                        <p:tgtEl>
                                          <p:spTgt spid="5">
                                            <p:graphicEl>
                                              <a:dgm id="{14A9263F-D132-4D6B-BBD8-D136176251AE}"/>
                                            </p:graphicEl>
                                          </p:spTgt>
                                        </p:tgtEl>
                                      </p:cBhvr>
                                    </p:animEffect>
                                    <p:anim calcmode="lin" valueType="num">
                                      <p:cBhvr>
                                        <p:cTn id="62" dur="1000" fill="hold"/>
                                        <p:tgtEl>
                                          <p:spTgt spid="5">
                                            <p:graphicEl>
                                              <a:dgm id="{14A9263F-D132-4D6B-BBD8-D136176251AE}"/>
                                            </p:graphicEl>
                                          </p:spTgt>
                                        </p:tgtEl>
                                        <p:attrNameLst>
                                          <p:attrName>ppt_x</p:attrName>
                                        </p:attrNameLst>
                                      </p:cBhvr>
                                      <p:tavLst>
                                        <p:tav tm="0">
                                          <p:val>
                                            <p:strVal val="#ppt_x"/>
                                          </p:val>
                                        </p:tav>
                                        <p:tav tm="100000">
                                          <p:val>
                                            <p:strVal val="#ppt_x"/>
                                          </p:val>
                                        </p:tav>
                                      </p:tavLst>
                                    </p:anim>
                                    <p:anim calcmode="lin" valueType="num">
                                      <p:cBhvr>
                                        <p:cTn id="63" dur="1000" fill="hold"/>
                                        <p:tgtEl>
                                          <p:spTgt spid="5">
                                            <p:graphicEl>
                                              <a:dgm id="{14A9263F-D132-4D6B-BBD8-D136176251AE}"/>
                                            </p:graphic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5">
                                            <p:graphicEl>
                                              <a:dgm id="{85A3D313-EF1C-4C51-A0D8-33161BF29D0B}"/>
                                            </p:graphicEl>
                                          </p:spTgt>
                                        </p:tgtEl>
                                        <p:attrNameLst>
                                          <p:attrName>style.visibility</p:attrName>
                                        </p:attrNameLst>
                                      </p:cBhvr>
                                      <p:to>
                                        <p:strVal val="visible"/>
                                      </p:to>
                                    </p:set>
                                    <p:animEffect transition="in" filter="fade">
                                      <p:cBhvr>
                                        <p:cTn id="68" dur="1000"/>
                                        <p:tgtEl>
                                          <p:spTgt spid="5">
                                            <p:graphicEl>
                                              <a:dgm id="{85A3D313-EF1C-4C51-A0D8-33161BF29D0B}"/>
                                            </p:graphicEl>
                                          </p:spTgt>
                                        </p:tgtEl>
                                      </p:cBhvr>
                                    </p:animEffect>
                                    <p:anim calcmode="lin" valueType="num">
                                      <p:cBhvr>
                                        <p:cTn id="69" dur="1000" fill="hold"/>
                                        <p:tgtEl>
                                          <p:spTgt spid="5">
                                            <p:graphicEl>
                                              <a:dgm id="{85A3D313-EF1C-4C51-A0D8-33161BF29D0B}"/>
                                            </p:graphicEl>
                                          </p:spTgt>
                                        </p:tgtEl>
                                        <p:attrNameLst>
                                          <p:attrName>ppt_x</p:attrName>
                                        </p:attrNameLst>
                                      </p:cBhvr>
                                      <p:tavLst>
                                        <p:tav tm="0">
                                          <p:val>
                                            <p:strVal val="#ppt_x"/>
                                          </p:val>
                                        </p:tav>
                                        <p:tav tm="100000">
                                          <p:val>
                                            <p:strVal val="#ppt_x"/>
                                          </p:val>
                                        </p:tav>
                                      </p:tavLst>
                                    </p:anim>
                                    <p:anim calcmode="lin" valueType="num">
                                      <p:cBhvr>
                                        <p:cTn id="70" dur="1000" fill="hold"/>
                                        <p:tgtEl>
                                          <p:spTgt spid="5">
                                            <p:graphicEl>
                                              <a:dgm id="{85A3D313-EF1C-4C51-A0D8-33161BF29D0B}"/>
                                            </p:graphicEl>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5">
                                            <p:graphicEl>
                                              <a:dgm id="{89A62142-D3C6-4A78-B73C-14F4EE336FA1}"/>
                                            </p:graphicEl>
                                          </p:spTgt>
                                        </p:tgtEl>
                                        <p:attrNameLst>
                                          <p:attrName>style.visibility</p:attrName>
                                        </p:attrNameLst>
                                      </p:cBhvr>
                                      <p:to>
                                        <p:strVal val="visible"/>
                                      </p:to>
                                    </p:set>
                                    <p:animEffect transition="in" filter="fade">
                                      <p:cBhvr>
                                        <p:cTn id="73" dur="1000"/>
                                        <p:tgtEl>
                                          <p:spTgt spid="5">
                                            <p:graphicEl>
                                              <a:dgm id="{89A62142-D3C6-4A78-B73C-14F4EE336FA1}"/>
                                            </p:graphicEl>
                                          </p:spTgt>
                                        </p:tgtEl>
                                      </p:cBhvr>
                                    </p:animEffect>
                                    <p:anim calcmode="lin" valueType="num">
                                      <p:cBhvr>
                                        <p:cTn id="74" dur="1000" fill="hold"/>
                                        <p:tgtEl>
                                          <p:spTgt spid="5">
                                            <p:graphicEl>
                                              <a:dgm id="{89A62142-D3C6-4A78-B73C-14F4EE336FA1}"/>
                                            </p:graphicEl>
                                          </p:spTgt>
                                        </p:tgtEl>
                                        <p:attrNameLst>
                                          <p:attrName>ppt_x</p:attrName>
                                        </p:attrNameLst>
                                      </p:cBhvr>
                                      <p:tavLst>
                                        <p:tav tm="0">
                                          <p:val>
                                            <p:strVal val="#ppt_x"/>
                                          </p:val>
                                        </p:tav>
                                        <p:tav tm="100000">
                                          <p:val>
                                            <p:strVal val="#ppt_x"/>
                                          </p:val>
                                        </p:tav>
                                      </p:tavLst>
                                    </p:anim>
                                    <p:anim calcmode="lin" valueType="num">
                                      <p:cBhvr>
                                        <p:cTn id="75" dur="1000" fill="hold"/>
                                        <p:tgtEl>
                                          <p:spTgt spid="5">
                                            <p:graphicEl>
                                              <a:dgm id="{89A62142-D3C6-4A78-B73C-14F4EE336FA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2" y="0"/>
            <a:ext cx="12191577" cy="6856730"/>
            <a:chOff x="1232" y="0"/>
            <a:chExt cx="18287365" cy="10285095"/>
          </a:xfrm>
        </p:grpSpPr>
        <p:sp>
          <p:nvSpPr>
            <p:cNvPr id="3" name="object 3"/>
            <p:cNvSpPr/>
            <p:nvPr/>
          </p:nvSpPr>
          <p:spPr>
            <a:xfrm>
              <a:off x="1232" y="0"/>
              <a:ext cx="2837815" cy="10285095"/>
            </a:xfrm>
            <a:custGeom>
              <a:avLst/>
              <a:gdLst/>
              <a:ahLst/>
              <a:cxnLst/>
              <a:rect l="l" t="t" r="r" b="b"/>
              <a:pathLst>
                <a:path w="2837815" h="10285095">
                  <a:moveTo>
                    <a:pt x="2837217" y="10284637"/>
                  </a:moveTo>
                  <a:lnTo>
                    <a:pt x="592611" y="10284637"/>
                  </a:lnTo>
                  <a:lnTo>
                    <a:pt x="0" y="0"/>
                  </a:lnTo>
                  <a:lnTo>
                    <a:pt x="2244605" y="0"/>
                  </a:lnTo>
                  <a:lnTo>
                    <a:pt x="2837217" y="10284637"/>
                  </a:lnTo>
                  <a:close/>
                </a:path>
              </a:pathLst>
            </a:custGeom>
            <a:solidFill>
              <a:srgbClr val="00204A">
                <a:alpha val="89799"/>
              </a:srgbClr>
            </a:solidFill>
          </p:spPr>
          <p:txBody>
            <a:bodyPr wrap="square" lIns="0" tIns="0" rIns="0" bIns="0" rtlCol="0"/>
            <a:lstStyle/>
            <a:p>
              <a:endParaRPr sz="1200"/>
            </a:p>
          </p:txBody>
        </p:sp>
        <p:pic>
          <p:nvPicPr>
            <p:cNvPr id="4" name="object 4"/>
            <p:cNvPicPr/>
            <p:nvPr/>
          </p:nvPicPr>
          <p:blipFill>
            <a:blip r:embed="rId2" cstate="print"/>
            <a:stretch>
              <a:fillRect/>
            </a:stretch>
          </p:blipFill>
          <p:spPr>
            <a:xfrm>
              <a:off x="583565" y="2205541"/>
              <a:ext cx="5879822" cy="5879822"/>
            </a:xfrm>
            <a:prstGeom prst="rect">
              <a:avLst/>
            </a:prstGeom>
          </p:spPr>
        </p:pic>
        <p:pic>
          <p:nvPicPr>
            <p:cNvPr id="5" name="object 5"/>
            <p:cNvPicPr/>
            <p:nvPr/>
          </p:nvPicPr>
          <p:blipFill>
            <a:blip r:embed="rId3" cstate="print"/>
            <a:stretch>
              <a:fillRect/>
            </a:stretch>
          </p:blipFill>
          <p:spPr>
            <a:xfrm>
              <a:off x="418766" y="9659971"/>
              <a:ext cx="17449799" cy="142874"/>
            </a:xfrm>
            <a:prstGeom prst="rect">
              <a:avLst/>
            </a:prstGeom>
          </p:spPr>
        </p:pic>
        <p:pic>
          <p:nvPicPr>
            <p:cNvPr id="6" name="object 6"/>
            <p:cNvPicPr/>
            <p:nvPr/>
          </p:nvPicPr>
          <p:blipFill>
            <a:blip r:embed="rId4" cstate="print"/>
            <a:stretch>
              <a:fillRect/>
            </a:stretch>
          </p:blipFill>
          <p:spPr>
            <a:xfrm>
              <a:off x="15176732" y="7904167"/>
              <a:ext cx="2895599" cy="1628774"/>
            </a:xfrm>
            <a:prstGeom prst="rect">
              <a:avLst/>
            </a:prstGeom>
          </p:spPr>
        </p:pic>
        <p:pic>
          <p:nvPicPr>
            <p:cNvPr id="7" name="object 7"/>
            <p:cNvPicPr/>
            <p:nvPr/>
          </p:nvPicPr>
          <p:blipFill>
            <a:blip r:embed="rId5" cstate="print"/>
            <a:stretch>
              <a:fillRect/>
            </a:stretch>
          </p:blipFill>
          <p:spPr>
            <a:xfrm>
              <a:off x="16176702" y="118540"/>
              <a:ext cx="2111296" cy="1409699"/>
            </a:xfrm>
            <a:prstGeom prst="rect">
              <a:avLst/>
            </a:prstGeom>
          </p:spPr>
        </p:pic>
      </p:grpSp>
      <p:sp>
        <p:nvSpPr>
          <p:cNvPr id="8" name="object 8"/>
          <p:cNvSpPr txBox="1">
            <a:spLocks noGrp="1"/>
          </p:cNvSpPr>
          <p:nvPr>
            <p:ph type="title"/>
          </p:nvPr>
        </p:nvSpPr>
        <p:spPr>
          <a:xfrm>
            <a:off x="1574060" y="152863"/>
            <a:ext cx="6376670" cy="555707"/>
          </a:xfrm>
          <a:prstGeom prst="rect">
            <a:avLst/>
          </a:prstGeom>
        </p:spPr>
        <p:txBody>
          <a:bodyPr vert="horz" wrap="square" lIns="0" tIns="42333" rIns="0" bIns="0" rtlCol="0" anchor="ctr">
            <a:spAutoFit/>
          </a:bodyPr>
          <a:lstStyle/>
          <a:p>
            <a:pPr marL="8467" marR="3387">
              <a:lnSpc>
                <a:spcPts val="2000"/>
              </a:lnSpc>
              <a:spcBef>
                <a:spcPts val="333"/>
              </a:spcBef>
            </a:pPr>
            <a:r>
              <a:rPr sz="1867" spc="-23" dirty="0">
                <a:solidFill>
                  <a:srgbClr val="000000"/>
                </a:solidFill>
                <a:latin typeface="Arial"/>
                <a:cs typeface="Arial"/>
              </a:rPr>
              <a:t>PRIORITATEA </a:t>
            </a:r>
            <a:r>
              <a:rPr sz="1867" spc="53" dirty="0">
                <a:solidFill>
                  <a:srgbClr val="000000"/>
                </a:solidFill>
                <a:latin typeface="Arial"/>
                <a:cs typeface="Arial"/>
              </a:rPr>
              <a:t>1 </a:t>
            </a:r>
            <a:r>
              <a:rPr sz="1867" spc="-30" dirty="0">
                <a:solidFill>
                  <a:srgbClr val="000000"/>
                </a:solidFill>
                <a:latin typeface="Arial"/>
                <a:cs typeface="Arial"/>
              </a:rPr>
              <a:t>- </a:t>
            </a:r>
            <a:r>
              <a:rPr sz="1867" spc="33" dirty="0">
                <a:solidFill>
                  <a:srgbClr val="000000"/>
                </a:solidFill>
                <a:latin typeface="Arial"/>
                <a:cs typeface="Arial"/>
              </a:rPr>
              <a:t>O </a:t>
            </a:r>
            <a:r>
              <a:rPr sz="1867" spc="-30" dirty="0">
                <a:solidFill>
                  <a:srgbClr val="000000"/>
                </a:solidFill>
                <a:latin typeface="Arial"/>
                <a:cs typeface="Arial"/>
              </a:rPr>
              <a:t>REGIUNE </a:t>
            </a:r>
            <a:r>
              <a:rPr sz="1867" spc="7" dirty="0">
                <a:solidFill>
                  <a:srgbClr val="000000"/>
                </a:solidFill>
                <a:latin typeface="Arial"/>
                <a:cs typeface="Arial"/>
              </a:rPr>
              <a:t>COMPETITIVĂ </a:t>
            </a:r>
            <a:r>
              <a:rPr sz="1867" spc="43" dirty="0">
                <a:solidFill>
                  <a:srgbClr val="000000"/>
                </a:solidFill>
                <a:latin typeface="Arial"/>
                <a:cs typeface="Arial"/>
              </a:rPr>
              <a:t>PRIN </a:t>
            </a:r>
            <a:r>
              <a:rPr sz="1867" spc="47" dirty="0">
                <a:solidFill>
                  <a:srgbClr val="000000"/>
                </a:solidFill>
                <a:latin typeface="Arial"/>
                <a:cs typeface="Arial"/>
              </a:rPr>
              <a:t> </a:t>
            </a:r>
            <a:r>
              <a:rPr sz="1867" spc="20" dirty="0">
                <a:solidFill>
                  <a:srgbClr val="000000"/>
                </a:solidFill>
                <a:latin typeface="Arial"/>
                <a:cs typeface="Arial"/>
              </a:rPr>
              <a:t>INOVARE,</a:t>
            </a:r>
            <a:r>
              <a:rPr sz="1867" spc="-47" dirty="0">
                <a:solidFill>
                  <a:srgbClr val="000000"/>
                </a:solidFill>
                <a:latin typeface="Arial"/>
                <a:cs typeface="Arial"/>
              </a:rPr>
              <a:t> </a:t>
            </a:r>
            <a:r>
              <a:rPr sz="1867" spc="-7" dirty="0">
                <a:solidFill>
                  <a:srgbClr val="000000"/>
                </a:solidFill>
                <a:latin typeface="Arial"/>
                <a:cs typeface="Arial"/>
              </a:rPr>
              <a:t>DIGITALIZARE</a:t>
            </a:r>
            <a:r>
              <a:rPr sz="1867" spc="-47" dirty="0">
                <a:solidFill>
                  <a:srgbClr val="000000"/>
                </a:solidFill>
                <a:latin typeface="Arial"/>
                <a:cs typeface="Arial"/>
              </a:rPr>
              <a:t> </a:t>
            </a:r>
            <a:r>
              <a:rPr sz="1867" spc="-20" dirty="0">
                <a:solidFill>
                  <a:srgbClr val="000000"/>
                </a:solidFill>
                <a:latin typeface="Arial"/>
                <a:cs typeface="Arial"/>
              </a:rPr>
              <a:t>ȘI</a:t>
            </a:r>
            <a:r>
              <a:rPr sz="1867" spc="-47" dirty="0">
                <a:solidFill>
                  <a:srgbClr val="000000"/>
                </a:solidFill>
                <a:latin typeface="Arial"/>
                <a:cs typeface="Arial"/>
              </a:rPr>
              <a:t> </a:t>
            </a:r>
            <a:r>
              <a:rPr sz="1867" dirty="0">
                <a:solidFill>
                  <a:srgbClr val="000000"/>
                </a:solidFill>
                <a:latin typeface="Arial"/>
                <a:cs typeface="Arial"/>
              </a:rPr>
              <a:t>ÎNTREPRINDERI</a:t>
            </a:r>
            <a:r>
              <a:rPr sz="1867" spc="-47" dirty="0">
                <a:solidFill>
                  <a:srgbClr val="000000"/>
                </a:solidFill>
                <a:latin typeface="Arial"/>
                <a:cs typeface="Arial"/>
              </a:rPr>
              <a:t> </a:t>
            </a:r>
            <a:r>
              <a:rPr sz="1867" spc="47" dirty="0">
                <a:solidFill>
                  <a:srgbClr val="000000"/>
                </a:solidFill>
                <a:latin typeface="Arial"/>
                <a:cs typeface="Arial"/>
              </a:rPr>
              <a:t>DINAMICE</a:t>
            </a:r>
            <a:endParaRPr sz="1867">
              <a:latin typeface="Arial"/>
              <a:cs typeface="Arial"/>
            </a:endParaRPr>
          </a:p>
        </p:txBody>
      </p:sp>
      <p:sp>
        <p:nvSpPr>
          <p:cNvPr id="11" name="object 11"/>
          <p:cNvSpPr txBox="1"/>
          <p:nvPr/>
        </p:nvSpPr>
        <p:spPr>
          <a:xfrm>
            <a:off x="5223041" y="6595986"/>
            <a:ext cx="2898065" cy="218008"/>
          </a:xfrm>
          <a:prstGeom prst="rect">
            <a:avLst/>
          </a:prstGeom>
        </p:spPr>
        <p:txBody>
          <a:bodyPr vert="horz" wrap="square" lIns="0" tIns="2540" rIns="0" bIns="0" rtlCol="0">
            <a:spAutoFit/>
          </a:bodyPr>
          <a:lstStyle/>
          <a:p>
            <a:pPr marL="8467" defTabSz="609630">
              <a:spcBef>
                <a:spcPts val="20"/>
              </a:spcBef>
              <a:defRPr/>
            </a:pPr>
            <a:r>
              <a:rPr lang="ro-RO" sz="1400" b="1" spc="387" dirty="0">
                <a:latin typeface="Calibri"/>
                <a:cs typeface="Calibri"/>
                <a:hlinkClick r:id="rId6"/>
              </a:rPr>
              <a:t>www</a:t>
            </a:r>
            <a:r>
              <a:rPr lang="ro-RO" sz="1400" b="1" spc="20" dirty="0">
                <a:latin typeface="Calibri"/>
                <a:cs typeface="Calibri"/>
                <a:hlinkClick r:id="rId6"/>
              </a:rPr>
              <a:t>.</a:t>
            </a:r>
            <a:r>
              <a:rPr lang="ro-RO" sz="1400" b="1" spc="250" dirty="0">
                <a:latin typeface="Calibri"/>
                <a:cs typeface="Calibri"/>
                <a:hlinkClick r:id="rId6"/>
              </a:rPr>
              <a:t>regiosudest</a:t>
            </a:r>
            <a:r>
              <a:rPr lang="ro-RO" sz="1400" b="1" spc="20" dirty="0">
                <a:latin typeface="Calibri"/>
                <a:cs typeface="Calibri"/>
                <a:hlinkClick r:id="rId6"/>
              </a:rPr>
              <a:t>.ro</a:t>
            </a:r>
            <a:r>
              <a:rPr lang="ro-RO" sz="1400" b="1" spc="20" dirty="0">
                <a:latin typeface="Calibri"/>
                <a:cs typeface="Calibri"/>
              </a:rPr>
              <a:t> </a:t>
            </a:r>
            <a:endParaRPr lang="ro-RO" sz="1400" dirty="0">
              <a:latin typeface="Calibri"/>
              <a:cs typeface="Calibri"/>
            </a:endParaRPr>
          </a:p>
        </p:txBody>
      </p:sp>
      <p:sp>
        <p:nvSpPr>
          <p:cNvPr id="9" name="object 9"/>
          <p:cNvSpPr txBox="1"/>
          <p:nvPr/>
        </p:nvSpPr>
        <p:spPr>
          <a:xfrm>
            <a:off x="2521079" y="874160"/>
            <a:ext cx="8301990" cy="551199"/>
          </a:xfrm>
          <a:prstGeom prst="rect">
            <a:avLst/>
          </a:prstGeom>
        </p:spPr>
        <p:txBody>
          <a:bodyPr vert="horz" wrap="square" lIns="0" tIns="8467" rIns="0" bIns="0" rtlCol="0">
            <a:spAutoFit/>
          </a:bodyPr>
          <a:lstStyle/>
          <a:p>
            <a:pPr marL="8467" marR="3387">
              <a:lnSpc>
                <a:spcPct val="114599"/>
              </a:lnSpc>
              <a:spcBef>
                <a:spcPts val="67"/>
              </a:spcBef>
            </a:pPr>
            <a:r>
              <a:rPr sz="1600" b="1" spc="50" dirty="0">
                <a:solidFill>
                  <a:srgbClr val="004AAC"/>
                </a:solidFill>
                <a:latin typeface="Trebuchet MS"/>
                <a:cs typeface="Trebuchet MS"/>
              </a:rPr>
              <a:t>Obiectiv </a:t>
            </a:r>
            <a:r>
              <a:rPr sz="1600" b="1" spc="33" dirty="0">
                <a:solidFill>
                  <a:srgbClr val="004AAC"/>
                </a:solidFill>
                <a:latin typeface="Trebuchet MS"/>
                <a:cs typeface="Trebuchet MS"/>
              </a:rPr>
              <a:t>specific </a:t>
            </a:r>
            <a:r>
              <a:rPr sz="1600" b="1" spc="40" dirty="0">
                <a:solidFill>
                  <a:srgbClr val="004AAC"/>
                </a:solidFill>
                <a:latin typeface="Trebuchet MS"/>
                <a:cs typeface="Trebuchet MS"/>
              </a:rPr>
              <a:t>FEDR </a:t>
            </a:r>
            <a:r>
              <a:rPr sz="1600" b="1" spc="113" dirty="0">
                <a:solidFill>
                  <a:srgbClr val="004AAC"/>
                </a:solidFill>
                <a:latin typeface="Trebuchet MS"/>
                <a:cs typeface="Trebuchet MS"/>
              </a:rPr>
              <a:t>a </a:t>
            </a:r>
            <a:r>
              <a:rPr sz="1600" b="1" spc="-20" dirty="0">
                <a:solidFill>
                  <a:srgbClr val="004AAC"/>
                </a:solidFill>
                <a:latin typeface="Trebuchet MS"/>
                <a:cs typeface="Trebuchet MS"/>
              </a:rPr>
              <a:t>(ii) </a:t>
            </a:r>
            <a:r>
              <a:rPr sz="1600" b="1" spc="50" dirty="0">
                <a:solidFill>
                  <a:srgbClr val="004AAC"/>
                </a:solidFill>
                <a:latin typeface="Trebuchet MS"/>
                <a:cs typeface="Trebuchet MS"/>
              </a:rPr>
              <a:t>Valorificarea </a:t>
            </a:r>
            <a:r>
              <a:rPr sz="1600" b="1" spc="57" dirty="0">
                <a:solidFill>
                  <a:srgbClr val="004AAC"/>
                </a:solidFill>
                <a:latin typeface="Trebuchet MS"/>
                <a:cs typeface="Trebuchet MS"/>
              </a:rPr>
              <a:t>avantajelor </a:t>
            </a:r>
            <a:r>
              <a:rPr sz="1600" b="1" spc="27" dirty="0">
                <a:solidFill>
                  <a:srgbClr val="004AAC"/>
                </a:solidFill>
                <a:latin typeface="Trebuchet MS"/>
                <a:cs typeface="Trebuchet MS"/>
              </a:rPr>
              <a:t>digitalizării, </a:t>
            </a:r>
            <a:r>
              <a:rPr sz="1600" b="1" spc="57" dirty="0">
                <a:solidFill>
                  <a:srgbClr val="004AAC"/>
                </a:solidFill>
                <a:latin typeface="Trebuchet MS"/>
                <a:cs typeface="Trebuchet MS"/>
              </a:rPr>
              <a:t>în </a:t>
            </a:r>
            <a:r>
              <a:rPr sz="1600" b="1" spc="40" dirty="0">
                <a:solidFill>
                  <a:srgbClr val="004AAC"/>
                </a:solidFill>
                <a:latin typeface="Trebuchet MS"/>
                <a:cs typeface="Trebuchet MS"/>
              </a:rPr>
              <a:t>beneficiul </a:t>
            </a:r>
            <a:r>
              <a:rPr sz="1600" b="1" spc="43" dirty="0">
                <a:solidFill>
                  <a:srgbClr val="004AAC"/>
                </a:solidFill>
                <a:latin typeface="Trebuchet MS"/>
                <a:cs typeface="Trebuchet MS"/>
              </a:rPr>
              <a:t> </a:t>
            </a:r>
            <a:r>
              <a:rPr sz="1600" b="1" spc="33" dirty="0">
                <a:solidFill>
                  <a:srgbClr val="004AAC"/>
                </a:solidFill>
                <a:latin typeface="Trebuchet MS"/>
                <a:cs typeface="Trebuchet MS"/>
              </a:rPr>
              <a:t>cetăţenilor,</a:t>
            </a:r>
            <a:r>
              <a:rPr sz="1600" b="1" spc="-57" dirty="0">
                <a:solidFill>
                  <a:srgbClr val="004AAC"/>
                </a:solidFill>
                <a:latin typeface="Trebuchet MS"/>
                <a:cs typeface="Trebuchet MS"/>
              </a:rPr>
              <a:t> </a:t>
            </a:r>
            <a:r>
              <a:rPr sz="1600" b="1" spc="63" dirty="0">
                <a:solidFill>
                  <a:srgbClr val="004AAC"/>
                </a:solidFill>
                <a:latin typeface="Trebuchet MS"/>
                <a:cs typeface="Trebuchet MS"/>
              </a:rPr>
              <a:t>al</a:t>
            </a:r>
            <a:r>
              <a:rPr sz="1600" b="1" spc="-57" dirty="0">
                <a:solidFill>
                  <a:srgbClr val="004AAC"/>
                </a:solidFill>
                <a:latin typeface="Trebuchet MS"/>
                <a:cs typeface="Trebuchet MS"/>
              </a:rPr>
              <a:t> </a:t>
            </a:r>
            <a:r>
              <a:rPr sz="1600" b="1" spc="50" dirty="0">
                <a:solidFill>
                  <a:srgbClr val="004AAC"/>
                </a:solidFill>
                <a:latin typeface="Trebuchet MS"/>
                <a:cs typeface="Trebuchet MS"/>
              </a:rPr>
              <a:t>companiilor,</a:t>
            </a:r>
            <a:r>
              <a:rPr sz="1600" b="1" spc="-53" dirty="0">
                <a:solidFill>
                  <a:srgbClr val="004AAC"/>
                </a:solidFill>
                <a:latin typeface="Trebuchet MS"/>
                <a:cs typeface="Trebuchet MS"/>
              </a:rPr>
              <a:t> </a:t>
            </a:r>
            <a:r>
              <a:rPr sz="1600" b="1" spc="63" dirty="0">
                <a:solidFill>
                  <a:srgbClr val="004AAC"/>
                </a:solidFill>
                <a:latin typeface="Trebuchet MS"/>
                <a:cs typeface="Trebuchet MS"/>
              </a:rPr>
              <a:t>al</a:t>
            </a:r>
            <a:r>
              <a:rPr sz="1600" b="1" spc="-57" dirty="0">
                <a:solidFill>
                  <a:srgbClr val="004AAC"/>
                </a:solidFill>
                <a:latin typeface="Trebuchet MS"/>
                <a:cs typeface="Trebuchet MS"/>
              </a:rPr>
              <a:t> </a:t>
            </a:r>
            <a:r>
              <a:rPr sz="1600" b="1" spc="50" dirty="0">
                <a:solidFill>
                  <a:srgbClr val="004AAC"/>
                </a:solidFill>
                <a:latin typeface="Trebuchet MS"/>
                <a:cs typeface="Trebuchet MS"/>
              </a:rPr>
              <a:t>organizaţiilor</a:t>
            </a:r>
            <a:r>
              <a:rPr sz="1600" b="1" spc="-53" dirty="0">
                <a:solidFill>
                  <a:srgbClr val="004AAC"/>
                </a:solidFill>
                <a:latin typeface="Trebuchet MS"/>
                <a:cs typeface="Trebuchet MS"/>
              </a:rPr>
              <a:t> </a:t>
            </a:r>
            <a:r>
              <a:rPr sz="1600" b="1" spc="53" dirty="0">
                <a:solidFill>
                  <a:srgbClr val="004AAC"/>
                </a:solidFill>
                <a:latin typeface="Trebuchet MS"/>
                <a:cs typeface="Trebuchet MS"/>
              </a:rPr>
              <a:t>de</a:t>
            </a:r>
            <a:r>
              <a:rPr sz="1600" b="1" spc="-57" dirty="0">
                <a:solidFill>
                  <a:srgbClr val="004AAC"/>
                </a:solidFill>
                <a:latin typeface="Trebuchet MS"/>
                <a:cs typeface="Trebuchet MS"/>
              </a:rPr>
              <a:t> </a:t>
            </a:r>
            <a:r>
              <a:rPr sz="1600" b="1" spc="37" dirty="0">
                <a:solidFill>
                  <a:srgbClr val="004AAC"/>
                </a:solidFill>
                <a:latin typeface="Trebuchet MS"/>
                <a:cs typeface="Trebuchet MS"/>
              </a:rPr>
              <a:t>cercetare</a:t>
            </a:r>
            <a:r>
              <a:rPr sz="1600" b="1" spc="-57" dirty="0">
                <a:solidFill>
                  <a:srgbClr val="004AAC"/>
                </a:solidFill>
                <a:latin typeface="Trebuchet MS"/>
                <a:cs typeface="Trebuchet MS"/>
              </a:rPr>
              <a:t> </a:t>
            </a:r>
            <a:r>
              <a:rPr sz="1600" b="1" spc="57" dirty="0">
                <a:solidFill>
                  <a:srgbClr val="004AAC"/>
                </a:solidFill>
                <a:latin typeface="Trebuchet MS"/>
                <a:cs typeface="Trebuchet MS"/>
              </a:rPr>
              <a:t>şi</a:t>
            </a:r>
            <a:r>
              <a:rPr sz="1600" b="1" spc="-53" dirty="0">
                <a:solidFill>
                  <a:srgbClr val="004AAC"/>
                </a:solidFill>
                <a:latin typeface="Trebuchet MS"/>
                <a:cs typeface="Trebuchet MS"/>
              </a:rPr>
              <a:t> </a:t>
            </a:r>
            <a:r>
              <a:rPr sz="1600" b="1" spc="63" dirty="0">
                <a:solidFill>
                  <a:srgbClr val="004AAC"/>
                </a:solidFill>
                <a:latin typeface="Trebuchet MS"/>
                <a:cs typeface="Trebuchet MS"/>
              </a:rPr>
              <a:t>al</a:t>
            </a:r>
            <a:r>
              <a:rPr sz="1600" b="1" spc="-57" dirty="0">
                <a:solidFill>
                  <a:srgbClr val="004AAC"/>
                </a:solidFill>
                <a:latin typeface="Trebuchet MS"/>
                <a:cs typeface="Trebuchet MS"/>
              </a:rPr>
              <a:t> </a:t>
            </a:r>
            <a:r>
              <a:rPr sz="1600" b="1" spc="60" dirty="0">
                <a:solidFill>
                  <a:srgbClr val="004AAC"/>
                </a:solidFill>
                <a:latin typeface="Trebuchet MS"/>
                <a:cs typeface="Trebuchet MS"/>
              </a:rPr>
              <a:t>autorităţilor</a:t>
            </a:r>
            <a:r>
              <a:rPr sz="1600" b="1" spc="-53" dirty="0">
                <a:solidFill>
                  <a:srgbClr val="004AAC"/>
                </a:solidFill>
                <a:latin typeface="Trebuchet MS"/>
                <a:cs typeface="Trebuchet MS"/>
              </a:rPr>
              <a:t> </a:t>
            </a:r>
            <a:r>
              <a:rPr sz="1600" b="1" spc="43" dirty="0">
                <a:solidFill>
                  <a:srgbClr val="004AAC"/>
                </a:solidFill>
                <a:latin typeface="Trebuchet MS"/>
                <a:cs typeface="Trebuchet MS"/>
              </a:rPr>
              <a:t>publice</a:t>
            </a:r>
            <a:endParaRPr sz="1600">
              <a:latin typeface="Trebuchet MS"/>
              <a:cs typeface="Trebuchet MS"/>
            </a:endParaRPr>
          </a:p>
        </p:txBody>
      </p:sp>
      <p:sp>
        <p:nvSpPr>
          <p:cNvPr id="10" name="object 10"/>
          <p:cNvSpPr txBox="1"/>
          <p:nvPr/>
        </p:nvSpPr>
        <p:spPr>
          <a:xfrm>
            <a:off x="4020793" y="2005415"/>
            <a:ext cx="7636510" cy="3739186"/>
          </a:xfrm>
          <a:prstGeom prst="rect">
            <a:avLst/>
          </a:prstGeom>
        </p:spPr>
        <p:txBody>
          <a:bodyPr vert="horz" wrap="square" lIns="0" tIns="8467" rIns="0" bIns="0" rtlCol="0">
            <a:spAutoFit/>
          </a:bodyPr>
          <a:lstStyle/>
          <a:p>
            <a:pPr marL="8467">
              <a:spcBef>
                <a:spcPts val="67"/>
              </a:spcBef>
            </a:pPr>
            <a:r>
              <a:rPr sz="1400" b="1" spc="217" dirty="0">
                <a:latin typeface="Calibri"/>
                <a:cs typeface="Calibri"/>
              </a:rPr>
              <a:t>ACȚIUNEA</a:t>
            </a:r>
            <a:r>
              <a:rPr sz="1400" b="1" spc="90" dirty="0">
                <a:latin typeface="Calibri"/>
                <a:cs typeface="Calibri"/>
              </a:rPr>
              <a:t> </a:t>
            </a:r>
            <a:r>
              <a:rPr sz="1400" b="1" spc="3" dirty="0">
                <a:latin typeface="Calibri"/>
                <a:cs typeface="Calibri"/>
              </a:rPr>
              <a:t>1.3</a:t>
            </a:r>
            <a:r>
              <a:rPr sz="1400" b="1" spc="93" dirty="0">
                <a:latin typeface="Calibri"/>
                <a:cs typeface="Calibri"/>
              </a:rPr>
              <a:t> </a:t>
            </a:r>
            <a:r>
              <a:rPr sz="1400" b="1" spc="250" dirty="0">
                <a:latin typeface="Calibri"/>
                <a:cs typeface="Calibri"/>
              </a:rPr>
              <a:t>CREȘTEREA</a:t>
            </a:r>
            <a:r>
              <a:rPr sz="1400" b="1" spc="93" dirty="0">
                <a:latin typeface="Calibri"/>
                <a:cs typeface="Calibri"/>
              </a:rPr>
              <a:t> </a:t>
            </a:r>
            <a:r>
              <a:rPr sz="1400" b="1" spc="210" dirty="0">
                <a:latin typeface="Calibri"/>
                <a:cs typeface="Calibri"/>
              </a:rPr>
              <a:t>GRADULUI</a:t>
            </a:r>
            <a:r>
              <a:rPr sz="1400" b="1" spc="93" dirty="0">
                <a:latin typeface="Calibri"/>
                <a:cs typeface="Calibri"/>
              </a:rPr>
              <a:t> </a:t>
            </a:r>
            <a:r>
              <a:rPr sz="1400" b="1" spc="263" dirty="0">
                <a:latin typeface="Calibri"/>
                <a:cs typeface="Calibri"/>
              </a:rPr>
              <a:t>DE</a:t>
            </a:r>
            <a:r>
              <a:rPr sz="1400" b="1" spc="93" dirty="0">
                <a:latin typeface="Calibri"/>
                <a:cs typeface="Calibri"/>
              </a:rPr>
              <a:t> </a:t>
            </a:r>
            <a:r>
              <a:rPr sz="1400" b="1" spc="207" dirty="0">
                <a:latin typeface="Calibri"/>
                <a:cs typeface="Calibri"/>
              </a:rPr>
              <a:t>DIGITALIZARE</a:t>
            </a:r>
            <a:r>
              <a:rPr sz="1400" b="1" spc="93" dirty="0">
                <a:latin typeface="Calibri"/>
                <a:cs typeface="Calibri"/>
              </a:rPr>
              <a:t> </a:t>
            </a:r>
            <a:r>
              <a:rPr sz="1400" b="1" spc="153" dirty="0">
                <a:latin typeface="Calibri"/>
                <a:cs typeface="Calibri"/>
              </a:rPr>
              <a:t>ÎN</a:t>
            </a:r>
            <a:r>
              <a:rPr sz="1400" b="1" spc="93" dirty="0">
                <a:latin typeface="Calibri"/>
                <a:cs typeface="Calibri"/>
              </a:rPr>
              <a:t> </a:t>
            </a:r>
            <a:r>
              <a:rPr sz="1400" b="1" spc="136" dirty="0">
                <a:latin typeface="Calibri"/>
                <a:cs typeface="Calibri"/>
              </a:rPr>
              <a:t>IMM-URI</a:t>
            </a:r>
            <a:r>
              <a:rPr lang="ro-RO" sz="1400" b="1" spc="136" dirty="0">
                <a:latin typeface="Calibri"/>
                <a:cs typeface="Calibri"/>
              </a:rPr>
              <a:t> – 15.721.141 euro FEDR+BS</a:t>
            </a:r>
            <a:endParaRPr sz="1400" dirty="0">
              <a:latin typeface="Calibri"/>
              <a:cs typeface="Calibri"/>
            </a:endParaRPr>
          </a:p>
          <a:p>
            <a:pPr>
              <a:lnSpc>
                <a:spcPct val="100000"/>
              </a:lnSpc>
            </a:pPr>
            <a:endParaRPr sz="1667" dirty="0">
              <a:latin typeface="Calibri"/>
              <a:cs typeface="Calibri"/>
            </a:endParaRPr>
          </a:p>
          <a:p>
            <a:pPr marL="406844" algn="just">
              <a:spcBef>
                <a:spcPts val="1483"/>
              </a:spcBef>
            </a:pPr>
            <a:r>
              <a:rPr sz="1333" spc="10" dirty="0">
                <a:latin typeface="Verdana"/>
                <a:cs typeface="Verdana"/>
              </a:rPr>
              <a:t>A</a:t>
            </a:r>
            <a:r>
              <a:rPr sz="1333" spc="103" dirty="0">
                <a:latin typeface="Verdana"/>
                <a:cs typeface="Verdana"/>
              </a:rPr>
              <a:t>c</a:t>
            </a:r>
            <a:r>
              <a:rPr sz="1333" spc="-50" dirty="0">
                <a:latin typeface="Verdana"/>
                <a:cs typeface="Verdana"/>
              </a:rPr>
              <a:t>t</a:t>
            </a:r>
            <a:r>
              <a:rPr sz="1333" spc="-67" dirty="0">
                <a:latin typeface="Verdana"/>
                <a:cs typeface="Verdana"/>
              </a:rPr>
              <a:t>i</a:t>
            </a:r>
            <a:r>
              <a:rPr sz="1333" spc="-103" dirty="0">
                <a:latin typeface="Verdana"/>
                <a:cs typeface="Verdana"/>
              </a:rPr>
              <a:t>v</a:t>
            </a:r>
            <a:r>
              <a:rPr sz="1333" spc="-67" dirty="0">
                <a:latin typeface="Verdana"/>
                <a:cs typeface="Verdana"/>
              </a:rPr>
              <a:t>i</a:t>
            </a:r>
            <a:r>
              <a:rPr sz="1333" spc="-50" dirty="0">
                <a:latin typeface="Verdana"/>
                <a:cs typeface="Verdana"/>
              </a:rPr>
              <a:t>t</a:t>
            </a:r>
            <a:r>
              <a:rPr sz="1333" spc="-37" dirty="0">
                <a:latin typeface="Verdana"/>
                <a:cs typeface="Verdana"/>
              </a:rPr>
              <a:t>ă</a:t>
            </a:r>
            <a:r>
              <a:rPr sz="1333" spc="-50" dirty="0">
                <a:latin typeface="Verdana"/>
                <a:cs typeface="Verdana"/>
              </a:rPr>
              <a:t>ț</a:t>
            </a:r>
            <a:r>
              <a:rPr sz="1333" spc="-63" dirty="0">
                <a:latin typeface="Verdana"/>
                <a:cs typeface="Verdana"/>
              </a:rPr>
              <a:t>i</a:t>
            </a:r>
            <a:r>
              <a:rPr sz="1333" spc="-97" dirty="0">
                <a:latin typeface="Verdana"/>
                <a:cs typeface="Verdana"/>
              </a:rPr>
              <a:t> </a:t>
            </a:r>
            <a:r>
              <a:rPr sz="1333" spc="37" dirty="0">
                <a:latin typeface="Verdana"/>
                <a:cs typeface="Verdana"/>
              </a:rPr>
              <a:t>o</a:t>
            </a:r>
            <a:r>
              <a:rPr sz="1333" spc="-90" dirty="0">
                <a:latin typeface="Verdana"/>
                <a:cs typeface="Verdana"/>
              </a:rPr>
              <a:t>r</a:t>
            </a:r>
            <a:r>
              <a:rPr sz="1333" spc="-67" dirty="0">
                <a:latin typeface="Verdana"/>
                <a:cs typeface="Verdana"/>
              </a:rPr>
              <a:t>i</a:t>
            </a:r>
            <a:r>
              <a:rPr sz="1333" spc="40" dirty="0">
                <a:latin typeface="Verdana"/>
                <a:cs typeface="Verdana"/>
              </a:rPr>
              <a:t>e</a:t>
            </a:r>
            <a:r>
              <a:rPr sz="1333" spc="-80" dirty="0">
                <a:latin typeface="Verdana"/>
                <a:cs typeface="Verdana"/>
              </a:rPr>
              <a:t>n</a:t>
            </a:r>
            <a:r>
              <a:rPr sz="1333" spc="-50" dirty="0">
                <a:latin typeface="Verdana"/>
                <a:cs typeface="Verdana"/>
              </a:rPr>
              <a:t>t</a:t>
            </a:r>
            <a:r>
              <a:rPr sz="1333" spc="-37" dirty="0">
                <a:latin typeface="Verdana"/>
                <a:cs typeface="Verdana"/>
              </a:rPr>
              <a:t>a</a:t>
            </a:r>
            <a:r>
              <a:rPr sz="1333" spc="-50" dirty="0">
                <a:latin typeface="Verdana"/>
                <a:cs typeface="Verdana"/>
              </a:rPr>
              <a:t>t</a:t>
            </a:r>
            <a:r>
              <a:rPr sz="1333" spc="-67" dirty="0">
                <a:latin typeface="Verdana"/>
                <a:cs typeface="Verdana"/>
              </a:rPr>
              <a:t>i</a:t>
            </a:r>
            <a:r>
              <a:rPr sz="1333" spc="-103" dirty="0">
                <a:latin typeface="Verdana"/>
                <a:cs typeface="Verdana"/>
              </a:rPr>
              <a:t>v</a:t>
            </a:r>
            <a:r>
              <a:rPr sz="1333" spc="40" dirty="0">
                <a:latin typeface="Verdana"/>
                <a:cs typeface="Verdana"/>
              </a:rPr>
              <a:t>e</a:t>
            </a:r>
            <a:r>
              <a:rPr sz="1333" spc="-337" dirty="0">
                <a:latin typeface="Verdana"/>
                <a:cs typeface="Verdana"/>
              </a:rPr>
              <a:t>:</a:t>
            </a:r>
            <a:endParaRPr sz="1333" dirty="0">
              <a:latin typeface="Verdana"/>
              <a:cs typeface="Verdana"/>
            </a:endParaRPr>
          </a:p>
          <a:p>
            <a:pPr marL="406844" marR="129970" algn="just">
              <a:lnSpc>
                <a:spcPct val="128099"/>
              </a:lnSpc>
              <a:buChar char="•"/>
              <a:tabLst>
                <a:tab pos="524960" algn="l"/>
              </a:tabLst>
            </a:pPr>
            <a:r>
              <a:rPr lang="ro-RO" sz="1333" spc="-13" dirty="0">
                <a:latin typeface="Verdana"/>
                <a:cs typeface="Verdana"/>
              </a:rPr>
              <a:t> </a:t>
            </a:r>
            <a:r>
              <a:rPr sz="1333" spc="-13" dirty="0" err="1">
                <a:latin typeface="Verdana"/>
                <a:cs typeface="Verdana"/>
              </a:rPr>
              <a:t>dotare</a:t>
            </a:r>
            <a:r>
              <a:rPr sz="1333" spc="-93" dirty="0">
                <a:latin typeface="Verdana"/>
                <a:cs typeface="Verdana"/>
              </a:rPr>
              <a:t> </a:t>
            </a:r>
            <a:r>
              <a:rPr sz="1333" spc="13" dirty="0">
                <a:latin typeface="Verdana"/>
                <a:cs typeface="Verdana"/>
              </a:rPr>
              <a:t>cu</a:t>
            </a:r>
            <a:r>
              <a:rPr sz="1333" spc="-90" dirty="0">
                <a:latin typeface="Verdana"/>
                <a:cs typeface="Verdana"/>
              </a:rPr>
              <a:t> </a:t>
            </a:r>
            <a:r>
              <a:rPr sz="1333" spc="-20" dirty="0">
                <a:latin typeface="Verdana"/>
                <a:cs typeface="Verdana"/>
              </a:rPr>
              <a:t>active</a:t>
            </a:r>
            <a:r>
              <a:rPr sz="1333" spc="-90" dirty="0">
                <a:latin typeface="Verdana"/>
                <a:cs typeface="Verdana"/>
              </a:rPr>
              <a:t> </a:t>
            </a:r>
            <a:r>
              <a:rPr sz="1333" dirty="0">
                <a:latin typeface="Verdana"/>
                <a:cs typeface="Verdana"/>
              </a:rPr>
              <a:t>corporale</a:t>
            </a:r>
            <a:r>
              <a:rPr sz="1333" spc="-90" dirty="0">
                <a:latin typeface="Verdana"/>
                <a:cs typeface="Verdana"/>
              </a:rPr>
              <a:t> </a:t>
            </a:r>
            <a:r>
              <a:rPr sz="1333" spc="-10" dirty="0">
                <a:latin typeface="Verdana"/>
                <a:cs typeface="Verdana"/>
              </a:rPr>
              <a:t>şi</a:t>
            </a:r>
            <a:r>
              <a:rPr sz="1333" spc="-90" dirty="0">
                <a:latin typeface="Verdana"/>
                <a:cs typeface="Verdana"/>
              </a:rPr>
              <a:t> </a:t>
            </a:r>
            <a:r>
              <a:rPr sz="1333" spc="-3" dirty="0">
                <a:latin typeface="Verdana"/>
                <a:cs typeface="Verdana"/>
              </a:rPr>
              <a:t>necorporale</a:t>
            </a:r>
            <a:r>
              <a:rPr sz="1333" spc="-90" dirty="0">
                <a:latin typeface="Verdana"/>
                <a:cs typeface="Verdana"/>
              </a:rPr>
              <a:t> </a:t>
            </a:r>
            <a:r>
              <a:rPr sz="1333" spc="-73" dirty="0">
                <a:latin typeface="Verdana"/>
                <a:cs typeface="Verdana"/>
              </a:rPr>
              <a:t>în</a:t>
            </a:r>
            <a:r>
              <a:rPr sz="1333" spc="-90" dirty="0">
                <a:latin typeface="Verdana"/>
                <a:cs typeface="Verdana"/>
              </a:rPr>
              <a:t> </a:t>
            </a:r>
            <a:r>
              <a:rPr sz="1333" spc="-13" dirty="0">
                <a:latin typeface="Verdana"/>
                <a:cs typeface="Verdana"/>
              </a:rPr>
              <a:t>vederea</a:t>
            </a:r>
            <a:r>
              <a:rPr sz="1333" spc="-90" dirty="0">
                <a:latin typeface="Verdana"/>
                <a:cs typeface="Verdana"/>
              </a:rPr>
              <a:t> </a:t>
            </a:r>
            <a:r>
              <a:rPr sz="1333" spc="-17" dirty="0">
                <a:latin typeface="Verdana"/>
                <a:cs typeface="Verdana"/>
              </a:rPr>
              <a:t>creșterii</a:t>
            </a:r>
            <a:r>
              <a:rPr sz="1333" spc="-90" dirty="0">
                <a:latin typeface="Verdana"/>
                <a:cs typeface="Verdana"/>
              </a:rPr>
              <a:t> </a:t>
            </a:r>
            <a:r>
              <a:rPr sz="1333" spc="-40" dirty="0">
                <a:latin typeface="Verdana"/>
                <a:cs typeface="Verdana"/>
              </a:rPr>
              <a:t>gradului</a:t>
            </a:r>
            <a:r>
              <a:rPr sz="1333" spc="-93" dirty="0">
                <a:latin typeface="Verdana"/>
                <a:cs typeface="Verdana"/>
              </a:rPr>
              <a:t> </a:t>
            </a:r>
            <a:r>
              <a:rPr sz="1333" spc="27" dirty="0">
                <a:latin typeface="Verdana"/>
                <a:cs typeface="Verdana"/>
              </a:rPr>
              <a:t>de</a:t>
            </a:r>
            <a:r>
              <a:rPr sz="1333" spc="-90" dirty="0">
                <a:latin typeface="Verdana"/>
                <a:cs typeface="Verdana"/>
              </a:rPr>
              <a:t> </a:t>
            </a:r>
            <a:r>
              <a:rPr sz="1333" spc="-37" dirty="0">
                <a:latin typeface="Verdana"/>
                <a:cs typeface="Verdana"/>
              </a:rPr>
              <a:t>digitalizare, </a:t>
            </a:r>
            <a:r>
              <a:rPr sz="1333" spc="-460" dirty="0">
                <a:latin typeface="Verdana"/>
                <a:cs typeface="Verdana"/>
              </a:rPr>
              <a:t> </a:t>
            </a:r>
            <a:r>
              <a:rPr sz="1333" spc="103" dirty="0">
                <a:latin typeface="Verdana"/>
                <a:cs typeface="Verdana"/>
              </a:rPr>
              <a:t>c</a:t>
            </a:r>
            <a:r>
              <a:rPr sz="1333" spc="-73" dirty="0">
                <a:latin typeface="Verdana"/>
                <a:cs typeface="Verdana"/>
              </a:rPr>
              <a:t>u</a:t>
            </a:r>
            <a:r>
              <a:rPr sz="1333" spc="-97" dirty="0">
                <a:latin typeface="Verdana"/>
                <a:cs typeface="Verdana"/>
              </a:rPr>
              <a:t> </a:t>
            </a:r>
            <a:r>
              <a:rPr sz="1333" spc="40" dirty="0">
                <a:latin typeface="Verdana"/>
                <a:cs typeface="Verdana"/>
              </a:rPr>
              <a:t>e</a:t>
            </a:r>
            <a:r>
              <a:rPr sz="1333" spc="-60" dirty="0">
                <a:latin typeface="Verdana"/>
                <a:cs typeface="Verdana"/>
              </a:rPr>
              <a:t>x</a:t>
            </a:r>
            <a:r>
              <a:rPr sz="1333" spc="103" dirty="0">
                <a:latin typeface="Verdana"/>
                <a:cs typeface="Verdana"/>
              </a:rPr>
              <a:t>c</a:t>
            </a:r>
            <a:r>
              <a:rPr sz="1333" spc="40" dirty="0">
                <a:latin typeface="Verdana"/>
                <a:cs typeface="Verdana"/>
              </a:rPr>
              <a:t>e</a:t>
            </a:r>
            <a:r>
              <a:rPr sz="1333" spc="10" dirty="0">
                <a:latin typeface="Verdana"/>
                <a:cs typeface="Verdana"/>
              </a:rPr>
              <a:t>p</a:t>
            </a:r>
            <a:r>
              <a:rPr sz="1333" spc="-50" dirty="0">
                <a:latin typeface="Verdana"/>
                <a:cs typeface="Verdana"/>
              </a:rPr>
              <a:t>ț</a:t>
            </a:r>
            <a:r>
              <a:rPr sz="1333" spc="-67" dirty="0">
                <a:latin typeface="Verdana"/>
                <a:cs typeface="Verdana"/>
              </a:rPr>
              <a:t>i</a:t>
            </a:r>
            <a:r>
              <a:rPr sz="1333" spc="-33" dirty="0">
                <a:latin typeface="Verdana"/>
                <a:cs typeface="Verdana"/>
              </a:rPr>
              <a:t>a</a:t>
            </a:r>
            <a:r>
              <a:rPr sz="1333" spc="-97" dirty="0">
                <a:latin typeface="Verdana"/>
                <a:cs typeface="Verdana"/>
              </a:rPr>
              <a:t> </a:t>
            </a:r>
            <a:r>
              <a:rPr sz="1333" dirty="0">
                <a:latin typeface="Verdana"/>
                <a:cs typeface="Verdana"/>
              </a:rPr>
              <a:t>l</a:t>
            </a:r>
            <a:r>
              <a:rPr sz="1333" spc="-76" dirty="0">
                <a:latin typeface="Verdana"/>
                <a:cs typeface="Verdana"/>
              </a:rPr>
              <a:t>u</a:t>
            </a:r>
            <a:r>
              <a:rPr sz="1333" spc="103" dirty="0">
                <a:latin typeface="Verdana"/>
                <a:cs typeface="Verdana"/>
              </a:rPr>
              <a:t>c</a:t>
            </a:r>
            <a:r>
              <a:rPr sz="1333" spc="-90" dirty="0">
                <a:latin typeface="Verdana"/>
                <a:cs typeface="Verdana"/>
              </a:rPr>
              <a:t>r</a:t>
            </a:r>
            <a:r>
              <a:rPr sz="1333" spc="-37" dirty="0">
                <a:latin typeface="Verdana"/>
                <a:cs typeface="Verdana"/>
              </a:rPr>
              <a:t>ă</a:t>
            </a:r>
            <a:r>
              <a:rPr sz="1333" spc="-90" dirty="0">
                <a:latin typeface="Verdana"/>
                <a:cs typeface="Verdana"/>
              </a:rPr>
              <a:t>r</a:t>
            </a:r>
            <a:r>
              <a:rPr sz="1333" spc="-67" dirty="0">
                <a:latin typeface="Verdana"/>
                <a:cs typeface="Verdana"/>
              </a:rPr>
              <a:t>i</a:t>
            </a:r>
            <a:r>
              <a:rPr sz="1333" dirty="0">
                <a:latin typeface="Verdana"/>
                <a:cs typeface="Verdana"/>
              </a:rPr>
              <a:t>l</a:t>
            </a:r>
            <a:r>
              <a:rPr sz="1333" spc="37" dirty="0">
                <a:latin typeface="Verdana"/>
                <a:cs typeface="Verdana"/>
              </a:rPr>
              <a:t>o</a:t>
            </a:r>
            <a:r>
              <a:rPr sz="1333" spc="-87" dirty="0">
                <a:latin typeface="Verdana"/>
                <a:cs typeface="Verdana"/>
              </a:rPr>
              <a:t>r</a:t>
            </a:r>
            <a:r>
              <a:rPr sz="1333" spc="-97" dirty="0">
                <a:latin typeface="Verdana"/>
                <a:cs typeface="Verdana"/>
              </a:rPr>
              <a:t> </a:t>
            </a:r>
            <a:r>
              <a:rPr sz="1333" spc="10" dirty="0">
                <a:latin typeface="Verdana"/>
                <a:cs typeface="Verdana"/>
              </a:rPr>
              <a:t>d</a:t>
            </a:r>
            <a:r>
              <a:rPr sz="1333" spc="43" dirty="0">
                <a:latin typeface="Verdana"/>
                <a:cs typeface="Verdana"/>
              </a:rPr>
              <a:t>e</a:t>
            </a:r>
            <a:r>
              <a:rPr sz="1333" spc="-97" dirty="0">
                <a:latin typeface="Verdana"/>
                <a:cs typeface="Verdana"/>
              </a:rPr>
              <a:t> </a:t>
            </a:r>
            <a:r>
              <a:rPr sz="1333" spc="103" dirty="0">
                <a:latin typeface="Verdana"/>
                <a:cs typeface="Verdana"/>
              </a:rPr>
              <a:t>c</a:t>
            </a:r>
            <a:r>
              <a:rPr sz="1333" spc="37" dirty="0">
                <a:latin typeface="Verdana"/>
                <a:cs typeface="Verdana"/>
              </a:rPr>
              <a:t>o</a:t>
            </a:r>
            <a:r>
              <a:rPr sz="1333" spc="-80" dirty="0">
                <a:latin typeface="Verdana"/>
                <a:cs typeface="Verdana"/>
              </a:rPr>
              <a:t>n</a:t>
            </a:r>
            <a:r>
              <a:rPr sz="1333" spc="43" dirty="0">
                <a:latin typeface="Verdana"/>
                <a:cs typeface="Verdana"/>
              </a:rPr>
              <a:t>s</a:t>
            </a:r>
            <a:r>
              <a:rPr sz="1333" spc="-50" dirty="0">
                <a:latin typeface="Verdana"/>
                <a:cs typeface="Verdana"/>
              </a:rPr>
              <a:t>t</a:t>
            </a:r>
            <a:r>
              <a:rPr sz="1333" spc="-90" dirty="0">
                <a:latin typeface="Verdana"/>
                <a:cs typeface="Verdana"/>
              </a:rPr>
              <a:t>r</a:t>
            </a:r>
            <a:r>
              <a:rPr sz="1333" spc="-76" dirty="0">
                <a:latin typeface="Verdana"/>
                <a:cs typeface="Verdana"/>
              </a:rPr>
              <a:t>u</a:t>
            </a:r>
            <a:r>
              <a:rPr sz="1333" spc="103" dirty="0">
                <a:latin typeface="Verdana"/>
                <a:cs typeface="Verdana"/>
              </a:rPr>
              <a:t>c</a:t>
            </a:r>
            <a:r>
              <a:rPr sz="1333" spc="-50" dirty="0">
                <a:latin typeface="Verdana"/>
                <a:cs typeface="Verdana"/>
              </a:rPr>
              <a:t>ț</a:t>
            </a:r>
            <a:r>
              <a:rPr sz="1333" spc="-67" dirty="0">
                <a:latin typeface="Verdana"/>
                <a:cs typeface="Verdana"/>
              </a:rPr>
              <a:t>ii</a:t>
            </a:r>
            <a:r>
              <a:rPr sz="1333" spc="-247" dirty="0">
                <a:latin typeface="Verdana"/>
                <a:cs typeface="Verdana"/>
              </a:rPr>
              <a:t>;</a:t>
            </a:r>
            <a:endParaRPr sz="1333" dirty="0">
              <a:latin typeface="Verdana"/>
              <a:cs typeface="Verdana"/>
            </a:endParaRPr>
          </a:p>
          <a:p>
            <a:pPr marL="524536" indent="-118116" algn="just">
              <a:spcBef>
                <a:spcPts val="450"/>
              </a:spcBef>
              <a:buChar char="•"/>
              <a:tabLst>
                <a:tab pos="524960" algn="l"/>
              </a:tabLst>
            </a:pPr>
            <a:r>
              <a:rPr lang="ro-RO" sz="1333" spc="-43" dirty="0">
                <a:latin typeface="Verdana"/>
                <a:cs typeface="Verdana"/>
              </a:rPr>
              <a:t> </a:t>
            </a:r>
            <a:r>
              <a:rPr sz="1333" spc="-43" dirty="0">
                <a:latin typeface="Verdana"/>
                <a:cs typeface="Verdana"/>
              </a:rPr>
              <a:t>audit</a:t>
            </a:r>
            <a:r>
              <a:rPr sz="1333" spc="-90" dirty="0">
                <a:latin typeface="Verdana"/>
                <a:cs typeface="Verdana"/>
              </a:rPr>
              <a:t> </a:t>
            </a:r>
            <a:r>
              <a:rPr sz="1333" spc="-73" dirty="0">
                <a:latin typeface="Verdana"/>
                <a:cs typeface="Verdana"/>
              </a:rPr>
              <a:t>în</a:t>
            </a:r>
            <a:r>
              <a:rPr sz="1333" spc="-90" dirty="0">
                <a:latin typeface="Verdana"/>
                <a:cs typeface="Verdana"/>
              </a:rPr>
              <a:t> </a:t>
            </a:r>
            <a:r>
              <a:rPr sz="1333" spc="-30" dirty="0">
                <a:latin typeface="Verdana"/>
                <a:cs typeface="Verdana"/>
              </a:rPr>
              <a:t>domeniul</a:t>
            </a:r>
            <a:r>
              <a:rPr sz="1333" spc="-87" dirty="0">
                <a:latin typeface="Verdana"/>
                <a:cs typeface="Verdana"/>
              </a:rPr>
              <a:t> </a:t>
            </a:r>
            <a:r>
              <a:rPr sz="1333" spc="-30" dirty="0">
                <a:latin typeface="Verdana"/>
                <a:cs typeface="Verdana"/>
              </a:rPr>
              <a:t>securității</a:t>
            </a:r>
            <a:r>
              <a:rPr sz="1333" spc="-90" dirty="0">
                <a:latin typeface="Verdana"/>
                <a:cs typeface="Verdana"/>
              </a:rPr>
              <a:t> </a:t>
            </a:r>
            <a:r>
              <a:rPr sz="1333" spc="-3" dirty="0">
                <a:latin typeface="Verdana"/>
                <a:cs typeface="Verdana"/>
              </a:rPr>
              <a:t>cibernetice</a:t>
            </a:r>
            <a:r>
              <a:rPr sz="1333" spc="-87" dirty="0">
                <a:latin typeface="Verdana"/>
                <a:cs typeface="Verdana"/>
              </a:rPr>
              <a:t> </a:t>
            </a:r>
            <a:r>
              <a:rPr sz="1333" spc="-10" dirty="0">
                <a:latin typeface="Verdana"/>
                <a:cs typeface="Verdana"/>
              </a:rPr>
              <a:t>și</a:t>
            </a:r>
            <a:r>
              <a:rPr sz="1333" spc="-90" dirty="0">
                <a:latin typeface="Verdana"/>
                <a:cs typeface="Verdana"/>
              </a:rPr>
              <a:t> </a:t>
            </a:r>
            <a:r>
              <a:rPr sz="1333" spc="-10" dirty="0">
                <a:latin typeface="Verdana"/>
                <a:cs typeface="Verdana"/>
              </a:rPr>
              <a:t>protecției</a:t>
            </a:r>
            <a:r>
              <a:rPr sz="1333" spc="-90" dirty="0">
                <a:latin typeface="Verdana"/>
                <a:cs typeface="Verdana"/>
              </a:rPr>
              <a:t> </a:t>
            </a:r>
            <a:r>
              <a:rPr sz="1333" spc="-43" dirty="0">
                <a:latin typeface="Verdana"/>
                <a:cs typeface="Verdana"/>
              </a:rPr>
              <a:t>datelor;</a:t>
            </a:r>
            <a:endParaRPr sz="1333" dirty="0">
              <a:latin typeface="Verdana"/>
              <a:cs typeface="Verdana"/>
            </a:endParaRPr>
          </a:p>
          <a:p>
            <a:pPr marL="406844" marR="87634" algn="just">
              <a:lnSpc>
                <a:spcPct val="128099"/>
              </a:lnSpc>
              <a:spcBef>
                <a:spcPts val="3"/>
              </a:spcBef>
              <a:buChar char="•"/>
              <a:tabLst>
                <a:tab pos="524960" algn="l"/>
              </a:tabLst>
            </a:pPr>
            <a:r>
              <a:rPr lang="ro-RO" sz="1333" spc="-27" dirty="0">
                <a:latin typeface="Verdana"/>
                <a:cs typeface="Verdana"/>
              </a:rPr>
              <a:t> </a:t>
            </a:r>
            <a:r>
              <a:rPr sz="1333" spc="-27" dirty="0" err="1">
                <a:latin typeface="Verdana"/>
                <a:cs typeface="Verdana"/>
              </a:rPr>
              <a:t>dezvoltarea</a:t>
            </a:r>
            <a:r>
              <a:rPr sz="1333" spc="-27" dirty="0">
                <a:latin typeface="Verdana"/>
                <a:cs typeface="Verdana"/>
              </a:rPr>
              <a:t>,</a:t>
            </a:r>
            <a:r>
              <a:rPr sz="1333" spc="-97" dirty="0">
                <a:latin typeface="Verdana"/>
                <a:cs typeface="Verdana"/>
              </a:rPr>
              <a:t> </a:t>
            </a:r>
            <a:r>
              <a:rPr sz="1333" spc="-37" dirty="0">
                <a:latin typeface="Verdana"/>
                <a:cs typeface="Verdana"/>
              </a:rPr>
              <a:t>utilizarea</a:t>
            </a:r>
            <a:r>
              <a:rPr sz="1333" spc="-93" dirty="0">
                <a:latin typeface="Verdana"/>
                <a:cs typeface="Verdana"/>
              </a:rPr>
              <a:t> </a:t>
            </a:r>
            <a:r>
              <a:rPr sz="1333" spc="-10" dirty="0">
                <a:latin typeface="Verdana"/>
                <a:cs typeface="Verdana"/>
              </a:rPr>
              <a:t>și</a:t>
            </a:r>
            <a:r>
              <a:rPr sz="1333" spc="-93" dirty="0">
                <a:latin typeface="Verdana"/>
                <a:cs typeface="Verdana"/>
              </a:rPr>
              <a:t> </a:t>
            </a:r>
            <a:r>
              <a:rPr sz="1333" spc="-33" dirty="0">
                <a:latin typeface="Verdana"/>
                <a:cs typeface="Verdana"/>
              </a:rPr>
              <a:t>implementarea</a:t>
            </a:r>
            <a:r>
              <a:rPr sz="1333" spc="-97" dirty="0">
                <a:latin typeface="Verdana"/>
                <a:cs typeface="Verdana"/>
              </a:rPr>
              <a:t> </a:t>
            </a:r>
            <a:r>
              <a:rPr sz="1333" spc="27" dirty="0">
                <a:latin typeface="Verdana"/>
                <a:cs typeface="Verdana"/>
              </a:rPr>
              <a:t>de</a:t>
            </a:r>
            <a:r>
              <a:rPr sz="1333" spc="-93" dirty="0">
                <a:latin typeface="Verdana"/>
                <a:cs typeface="Verdana"/>
              </a:rPr>
              <a:t> </a:t>
            </a:r>
            <a:r>
              <a:rPr sz="1333" spc="-23" dirty="0">
                <a:latin typeface="Verdana"/>
                <a:cs typeface="Verdana"/>
              </a:rPr>
              <a:t>tehnologii</a:t>
            </a:r>
            <a:r>
              <a:rPr sz="1333" spc="-93" dirty="0">
                <a:latin typeface="Verdana"/>
                <a:cs typeface="Verdana"/>
              </a:rPr>
              <a:t> </a:t>
            </a:r>
            <a:r>
              <a:rPr sz="1333" spc="-20" dirty="0">
                <a:latin typeface="Verdana"/>
                <a:cs typeface="Verdana"/>
              </a:rPr>
              <a:t>lingvistice</a:t>
            </a:r>
            <a:r>
              <a:rPr sz="1333" spc="-97" dirty="0">
                <a:latin typeface="Verdana"/>
                <a:cs typeface="Verdana"/>
              </a:rPr>
              <a:t> </a:t>
            </a:r>
            <a:r>
              <a:rPr sz="1333" spc="-10" dirty="0">
                <a:latin typeface="Verdana"/>
                <a:cs typeface="Verdana"/>
              </a:rPr>
              <a:t>bazate</a:t>
            </a:r>
            <a:r>
              <a:rPr sz="1333" spc="-93" dirty="0">
                <a:latin typeface="Verdana"/>
                <a:cs typeface="Verdana"/>
              </a:rPr>
              <a:t> </a:t>
            </a:r>
            <a:r>
              <a:rPr sz="1333" spc="27" dirty="0">
                <a:latin typeface="Verdana"/>
                <a:cs typeface="Verdana"/>
              </a:rPr>
              <a:t>pe</a:t>
            </a:r>
            <a:r>
              <a:rPr sz="1333" spc="-93" dirty="0">
                <a:latin typeface="Verdana"/>
                <a:cs typeface="Verdana"/>
              </a:rPr>
              <a:t> </a:t>
            </a:r>
            <a:r>
              <a:rPr sz="1333" spc="-30" dirty="0">
                <a:latin typeface="Verdana"/>
                <a:cs typeface="Verdana"/>
              </a:rPr>
              <a:t>inteligență </a:t>
            </a:r>
            <a:r>
              <a:rPr sz="1333" spc="-463" dirty="0">
                <a:latin typeface="Verdana"/>
                <a:cs typeface="Verdana"/>
              </a:rPr>
              <a:t> </a:t>
            </a:r>
            <a:r>
              <a:rPr sz="1333" spc="-33" dirty="0">
                <a:latin typeface="Verdana"/>
                <a:cs typeface="Verdana"/>
              </a:rPr>
              <a:t>artificială</a:t>
            </a:r>
            <a:endParaRPr sz="1333" dirty="0">
              <a:latin typeface="Verdana"/>
              <a:cs typeface="Verdana"/>
            </a:endParaRPr>
          </a:p>
          <a:p>
            <a:pPr marL="524536" indent="-118116" algn="just">
              <a:spcBef>
                <a:spcPts val="450"/>
              </a:spcBef>
              <a:buChar char="•"/>
              <a:tabLst>
                <a:tab pos="524960" algn="l"/>
              </a:tabLst>
            </a:pPr>
            <a:r>
              <a:rPr lang="ro-RO" sz="1333" spc="-43" dirty="0">
                <a:latin typeface="Verdana"/>
                <a:cs typeface="Verdana"/>
              </a:rPr>
              <a:t> </a:t>
            </a:r>
            <a:r>
              <a:rPr sz="1333" spc="-43" dirty="0" err="1">
                <a:latin typeface="Verdana"/>
                <a:cs typeface="Verdana"/>
              </a:rPr>
              <a:t>activități</a:t>
            </a:r>
            <a:r>
              <a:rPr sz="1333" spc="-90" dirty="0">
                <a:latin typeface="Verdana"/>
                <a:cs typeface="Verdana"/>
              </a:rPr>
              <a:t> </a:t>
            </a:r>
            <a:r>
              <a:rPr sz="1333" spc="27" dirty="0">
                <a:latin typeface="Verdana"/>
                <a:cs typeface="Verdana"/>
              </a:rPr>
              <a:t>de</a:t>
            </a:r>
            <a:r>
              <a:rPr sz="1333" spc="-90" dirty="0">
                <a:latin typeface="Verdana"/>
                <a:cs typeface="Verdana"/>
              </a:rPr>
              <a:t> </a:t>
            </a:r>
            <a:r>
              <a:rPr sz="1333" spc="-7" dirty="0">
                <a:latin typeface="Verdana"/>
                <a:cs typeface="Verdana"/>
              </a:rPr>
              <a:t>specializare</a:t>
            </a:r>
            <a:r>
              <a:rPr sz="1333" spc="-90" dirty="0">
                <a:latin typeface="Verdana"/>
                <a:cs typeface="Verdana"/>
              </a:rPr>
              <a:t> </a:t>
            </a:r>
            <a:r>
              <a:rPr sz="1333" spc="-10" dirty="0">
                <a:latin typeface="Verdana"/>
                <a:cs typeface="Verdana"/>
              </a:rPr>
              <a:t>și</a:t>
            </a:r>
            <a:r>
              <a:rPr sz="1333" spc="-90" dirty="0">
                <a:latin typeface="Verdana"/>
                <a:cs typeface="Verdana"/>
              </a:rPr>
              <a:t> </a:t>
            </a:r>
            <a:r>
              <a:rPr sz="1333" spc="-30" dirty="0">
                <a:latin typeface="Verdana"/>
                <a:cs typeface="Verdana"/>
              </a:rPr>
              <a:t>modernizare</a:t>
            </a:r>
            <a:r>
              <a:rPr sz="1333" spc="-87" dirty="0">
                <a:latin typeface="Verdana"/>
                <a:cs typeface="Verdana"/>
              </a:rPr>
              <a:t> </a:t>
            </a:r>
            <a:r>
              <a:rPr sz="1333" spc="-40" dirty="0">
                <a:latin typeface="Verdana"/>
                <a:cs typeface="Verdana"/>
              </a:rPr>
              <a:t>digitală,</a:t>
            </a:r>
            <a:r>
              <a:rPr sz="1333" spc="-90" dirty="0">
                <a:latin typeface="Verdana"/>
                <a:cs typeface="Verdana"/>
              </a:rPr>
              <a:t> </a:t>
            </a:r>
            <a:r>
              <a:rPr sz="1333" spc="-33" dirty="0">
                <a:latin typeface="Verdana"/>
                <a:cs typeface="Verdana"/>
              </a:rPr>
              <a:t>transfer</a:t>
            </a:r>
            <a:r>
              <a:rPr sz="1333" spc="-90" dirty="0">
                <a:latin typeface="Verdana"/>
                <a:cs typeface="Verdana"/>
              </a:rPr>
              <a:t> </a:t>
            </a:r>
            <a:r>
              <a:rPr sz="1333" spc="27" dirty="0">
                <a:latin typeface="Verdana"/>
                <a:cs typeface="Verdana"/>
              </a:rPr>
              <a:t>de</a:t>
            </a:r>
            <a:r>
              <a:rPr sz="1333" spc="-90" dirty="0">
                <a:latin typeface="Verdana"/>
                <a:cs typeface="Verdana"/>
              </a:rPr>
              <a:t> </a:t>
            </a:r>
            <a:r>
              <a:rPr sz="1333" spc="-40" dirty="0">
                <a:latin typeface="Verdana"/>
                <a:cs typeface="Verdana"/>
              </a:rPr>
              <a:t>cunoștințe;</a:t>
            </a:r>
            <a:endParaRPr sz="1333" dirty="0">
              <a:latin typeface="Verdana"/>
              <a:cs typeface="Verdana"/>
            </a:endParaRPr>
          </a:p>
          <a:p>
            <a:pPr marL="406844" marR="3387" algn="just">
              <a:lnSpc>
                <a:spcPct val="128099"/>
              </a:lnSpc>
              <a:buChar char="•"/>
              <a:tabLst>
                <a:tab pos="524960" algn="l"/>
              </a:tabLst>
            </a:pPr>
            <a:r>
              <a:rPr lang="ro-RO" sz="1333" spc="-33" dirty="0">
                <a:latin typeface="Verdana"/>
                <a:cs typeface="Verdana"/>
              </a:rPr>
              <a:t> </a:t>
            </a:r>
            <a:r>
              <a:rPr sz="1333" spc="-33" dirty="0" err="1">
                <a:latin typeface="Verdana"/>
                <a:cs typeface="Verdana"/>
              </a:rPr>
              <a:t>promovarea</a:t>
            </a:r>
            <a:r>
              <a:rPr sz="1333" spc="-93" dirty="0">
                <a:latin typeface="Verdana"/>
                <a:cs typeface="Verdana"/>
              </a:rPr>
              <a:t> </a:t>
            </a:r>
            <a:r>
              <a:rPr sz="1333" spc="-7" dirty="0">
                <a:latin typeface="Verdana"/>
                <a:cs typeface="Verdana"/>
              </a:rPr>
              <a:t>produselor</a:t>
            </a:r>
            <a:r>
              <a:rPr sz="1333" spc="-93" dirty="0">
                <a:latin typeface="Verdana"/>
                <a:cs typeface="Verdana"/>
              </a:rPr>
              <a:t> </a:t>
            </a:r>
            <a:r>
              <a:rPr sz="1333" spc="-10" dirty="0">
                <a:latin typeface="Verdana"/>
                <a:cs typeface="Verdana"/>
              </a:rPr>
              <a:t>şi</a:t>
            </a:r>
            <a:r>
              <a:rPr sz="1333" spc="-90" dirty="0">
                <a:latin typeface="Verdana"/>
                <a:cs typeface="Verdana"/>
              </a:rPr>
              <a:t> </a:t>
            </a:r>
            <a:r>
              <a:rPr sz="1333" spc="-33" dirty="0">
                <a:latin typeface="Verdana"/>
                <a:cs typeface="Verdana"/>
              </a:rPr>
              <a:t>serviciilor,</a:t>
            </a:r>
            <a:r>
              <a:rPr sz="1333" spc="-93" dirty="0">
                <a:latin typeface="Verdana"/>
                <a:cs typeface="Verdana"/>
              </a:rPr>
              <a:t> </a:t>
            </a:r>
            <a:r>
              <a:rPr sz="1333" spc="-27" dirty="0">
                <a:latin typeface="Verdana"/>
                <a:cs typeface="Verdana"/>
              </a:rPr>
              <a:t>realizarea</a:t>
            </a:r>
            <a:r>
              <a:rPr sz="1333" spc="-90" dirty="0">
                <a:latin typeface="Verdana"/>
                <a:cs typeface="Verdana"/>
              </a:rPr>
              <a:t> </a:t>
            </a:r>
            <a:r>
              <a:rPr sz="1333" spc="27" dirty="0">
                <a:latin typeface="Verdana"/>
                <a:cs typeface="Verdana"/>
              </a:rPr>
              <a:t>de</a:t>
            </a:r>
            <a:r>
              <a:rPr sz="1333" spc="-93" dirty="0">
                <a:latin typeface="Verdana"/>
                <a:cs typeface="Verdana"/>
              </a:rPr>
              <a:t> </a:t>
            </a:r>
            <a:r>
              <a:rPr sz="1333" spc="-53" dirty="0">
                <a:latin typeface="Verdana"/>
                <a:cs typeface="Verdana"/>
              </a:rPr>
              <a:t>site-uri</a:t>
            </a:r>
            <a:r>
              <a:rPr sz="1333" spc="-90" dirty="0">
                <a:latin typeface="Verdana"/>
                <a:cs typeface="Verdana"/>
              </a:rPr>
              <a:t> </a:t>
            </a:r>
            <a:r>
              <a:rPr sz="1333" spc="-40" dirty="0">
                <a:latin typeface="Verdana"/>
                <a:cs typeface="Verdana"/>
              </a:rPr>
              <a:t>pentru</a:t>
            </a:r>
            <a:r>
              <a:rPr sz="1333" spc="-93" dirty="0">
                <a:latin typeface="Verdana"/>
                <a:cs typeface="Verdana"/>
              </a:rPr>
              <a:t> </a:t>
            </a:r>
            <a:r>
              <a:rPr sz="1333" spc="-23" dirty="0">
                <a:latin typeface="Verdana"/>
                <a:cs typeface="Verdana"/>
              </a:rPr>
              <a:t>prezentarea</a:t>
            </a:r>
            <a:r>
              <a:rPr sz="1333" spc="-90" dirty="0">
                <a:latin typeface="Verdana"/>
                <a:cs typeface="Verdana"/>
              </a:rPr>
              <a:t> </a:t>
            </a:r>
            <a:r>
              <a:rPr sz="1333" spc="-43" dirty="0">
                <a:latin typeface="Verdana"/>
                <a:cs typeface="Verdana"/>
              </a:rPr>
              <a:t>activității </a:t>
            </a:r>
            <a:r>
              <a:rPr sz="1333" spc="-460" dirty="0">
                <a:latin typeface="Verdana"/>
                <a:cs typeface="Verdana"/>
              </a:rPr>
              <a:t> </a:t>
            </a:r>
            <a:r>
              <a:rPr sz="1333" spc="-10" dirty="0">
                <a:latin typeface="Verdana"/>
                <a:cs typeface="Verdana"/>
              </a:rPr>
              <a:t>şi</a:t>
            </a:r>
            <a:r>
              <a:rPr sz="1333" spc="-97" dirty="0">
                <a:latin typeface="Verdana"/>
                <a:cs typeface="Verdana"/>
              </a:rPr>
              <a:t> </a:t>
            </a:r>
            <a:r>
              <a:rPr sz="1333" spc="-33" dirty="0">
                <a:latin typeface="Verdana"/>
                <a:cs typeface="Verdana"/>
              </a:rPr>
              <a:t>a</a:t>
            </a:r>
            <a:r>
              <a:rPr sz="1333" spc="-93" dirty="0">
                <a:latin typeface="Verdana"/>
                <a:cs typeface="Verdana"/>
              </a:rPr>
              <a:t> </a:t>
            </a:r>
            <a:r>
              <a:rPr sz="1333" spc="-7" dirty="0">
                <a:latin typeface="Verdana"/>
                <a:cs typeface="Verdana"/>
              </a:rPr>
              <a:t>produselor</a:t>
            </a:r>
            <a:r>
              <a:rPr sz="1333" spc="-93" dirty="0">
                <a:latin typeface="Verdana"/>
                <a:cs typeface="Verdana"/>
              </a:rPr>
              <a:t> </a:t>
            </a:r>
            <a:r>
              <a:rPr sz="1333" spc="-23" dirty="0">
                <a:latin typeface="Verdana"/>
                <a:cs typeface="Verdana"/>
              </a:rPr>
              <a:t>sau</a:t>
            </a:r>
            <a:r>
              <a:rPr sz="1333" spc="-93" dirty="0">
                <a:latin typeface="Verdana"/>
                <a:cs typeface="Verdana"/>
              </a:rPr>
              <a:t> </a:t>
            </a:r>
            <a:r>
              <a:rPr sz="1333" spc="-23" dirty="0">
                <a:latin typeface="Verdana"/>
                <a:cs typeface="Verdana"/>
              </a:rPr>
              <a:t>serviciilor</a:t>
            </a:r>
            <a:r>
              <a:rPr sz="1333" spc="-93" dirty="0">
                <a:latin typeface="Verdana"/>
                <a:cs typeface="Verdana"/>
              </a:rPr>
              <a:t> </a:t>
            </a:r>
            <a:r>
              <a:rPr sz="1333" spc="-40" dirty="0">
                <a:latin typeface="Verdana"/>
                <a:cs typeface="Verdana"/>
              </a:rPr>
              <a:t>pentru</a:t>
            </a:r>
            <a:r>
              <a:rPr sz="1333" spc="-93" dirty="0">
                <a:latin typeface="Verdana"/>
                <a:cs typeface="Verdana"/>
              </a:rPr>
              <a:t> </a:t>
            </a:r>
            <a:r>
              <a:rPr sz="1333" spc="-43" dirty="0">
                <a:latin typeface="Verdana"/>
                <a:cs typeface="Verdana"/>
              </a:rPr>
              <a:t>promovare,</a:t>
            </a:r>
            <a:r>
              <a:rPr sz="1333" spc="-93" dirty="0">
                <a:latin typeface="Verdana"/>
                <a:cs typeface="Verdana"/>
              </a:rPr>
              <a:t> </a:t>
            </a:r>
            <a:r>
              <a:rPr sz="1333" spc="-30" dirty="0">
                <a:latin typeface="Verdana"/>
                <a:cs typeface="Verdana"/>
              </a:rPr>
              <a:t>inclusiv</a:t>
            </a:r>
            <a:r>
              <a:rPr sz="1333" spc="-93" dirty="0">
                <a:latin typeface="Verdana"/>
                <a:cs typeface="Verdana"/>
              </a:rPr>
              <a:t> </a:t>
            </a:r>
            <a:r>
              <a:rPr sz="1333" spc="-43" dirty="0">
                <a:latin typeface="Verdana"/>
                <a:cs typeface="Verdana"/>
              </a:rPr>
              <a:t>instrumente</a:t>
            </a:r>
            <a:r>
              <a:rPr sz="1333" spc="-93" dirty="0">
                <a:latin typeface="Verdana"/>
                <a:cs typeface="Verdana"/>
              </a:rPr>
              <a:t> </a:t>
            </a:r>
            <a:r>
              <a:rPr sz="1333" spc="27" dirty="0">
                <a:latin typeface="Verdana"/>
                <a:cs typeface="Verdana"/>
              </a:rPr>
              <a:t>de</a:t>
            </a:r>
            <a:r>
              <a:rPr sz="1333" spc="-93" dirty="0">
                <a:latin typeface="Verdana"/>
                <a:cs typeface="Verdana"/>
              </a:rPr>
              <a:t> </a:t>
            </a:r>
            <a:r>
              <a:rPr sz="1333" spc="-43" dirty="0">
                <a:latin typeface="Verdana"/>
                <a:cs typeface="Verdana"/>
              </a:rPr>
              <a:t>vânzare</a:t>
            </a:r>
            <a:r>
              <a:rPr sz="1333" spc="-93" dirty="0">
                <a:latin typeface="Verdana"/>
                <a:cs typeface="Verdana"/>
              </a:rPr>
              <a:t> </a:t>
            </a:r>
            <a:r>
              <a:rPr sz="1333" spc="-53" dirty="0">
                <a:latin typeface="Verdana"/>
                <a:cs typeface="Verdana"/>
              </a:rPr>
              <a:t>on-line, </a:t>
            </a:r>
            <a:r>
              <a:rPr sz="1333" spc="-460" dirty="0">
                <a:latin typeface="Verdana"/>
                <a:cs typeface="Verdana"/>
              </a:rPr>
              <a:t> </a:t>
            </a:r>
            <a:r>
              <a:rPr sz="1333" spc="-23" dirty="0">
                <a:latin typeface="Verdana"/>
                <a:cs typeface="Verdana"/>
              </a:rPr>
              <a:t>facilitarea</a:t>
            </a:r>
            <a:r>
              <a:rPr sz="1333" spc="-97" dirty="0">
                <a:latin typeface="Verdana"/>
                <a:cs typeface="Verdana"/>
              </a:rPr>
              <a:t> </a:t>
            </a:r>
            <a:r>
              <a:rPr sz="1333" spc="-30" dirty="0">
                <a:latin typeface="Verdana"/>
                <a:cs typeface="Verdana"/>
              </a:rPr>
              <a:t>comerțului</a:t>
            </a:r>
            <a:r>
              <a:rPr sz="1333" spc="-97" dirty="0">
                <a:latin typeface="Verdana"/>
                <a:cs typeface="Verdana"/>
              </a:rPr>
              <a:t> </a:t>
            </a:r>
            <a:r>
              <a:rPr sz="1333" spc="-10" dirty="0">
                <a:latin typeface="Verdana"/>
                <a:cs typeface="Verdana"/>
              </a:rPr>
              <a:t>și</a:t>
            </a:r>
            <a:r>
              <a:rPr sz="1333" spc="-97" dirty="0">
                <a:latin typeface="Verdana"/>
                <a:cs typeface="Verdana"/>
              </a:rPr>
              <a:t> </a:t>
            </a:r>
            <a:r>
              <a:rPr sz="1333" spc="-53" dirty="0">
                <a:latin typeface="Verdana"/>
                <a:cs typeface="Verdana"/>
              </a:rPr>
              <a:t>inovații</a:t>
            </a:r>
            <a:r>
              <a:rPr sz="1333" spc="-97" dirty="0">
                <a:latin typeface="Verdana"/>
                <a:cs typeface="Verdana"/>
              </a:rPr>
              <a:t> </a:t>
            </a:r>
            <a:r>
              <a:rPr sz="1333" spc="-3" dirty="0">
                <a:latin typeface="Verdana"/>
                <a:cs typeface="Verdana"/>
              </a:rPr>
              <a:t>specifice;</a:t>
            </a:r>
            <a:endParaRPr sz="1333" dirty="0">
              <a:latin typeface="Verdana"/>
              <a:cs typeface="Verdana"/>
            </a:endParaRPr>
          </a:p>
          <a:p>
            <a:pPr marL="524536" indent="-118116" algn="just">
              <a:spcBef>
                <a:spcPts val="450"/>
              </a:spcBef>
              <a:buChar char="•"/>
              <a:tabLst>
                <a:tab pos="524960" algn="l"/>
              </a:tabLst>
            </a:pPr>
            <a:r>
              <a:rPr lang="ro-RO" sz="1333" spc="-43" dirty="0">
                <a:latin typeface="Verdana"/>
                <a:cs typeface="Verdana"/>
              </a:rPr>
              <a:t> </a:t>
            </a:r>
            <a:r>
              <a:rPr sz="1333" spc="-43" dirty="0" err="1">
                <a:latin typeface="Verdana"/>
                <a:cs typeface="Verdana"/>
              </a:rPr>
              <a:t>activități</a:t>
            </a:r>
            <a:r>
              <a:rPr sz="1333" spc="-97" dirty="0">
                <a:latin typeface="Verdana"/>
                <a:cs typeface="Verdana"/>
              </a:rPr>
              <a:t> </a:t>
            </a:r>
            <a:r>
              <a:rPr sz="1333" spc="27" dirty="0">
                <a:latin typeface="Verdana"/>
                <a:cs typeface="Verdana"/>
              </a:rPr>
              <a:t>de</a:t>
            </a:r>
            <a:r>
              <a:rPr sz="1333" spc="-93" dirty="0">
                <a:latin typeface="Verdana"/>
                <a:cs typeface="Verdana"/>
              </a:rPr>
              <a:t> </a:t>
            </a:r>
            <a:r>
              <a:rPr sz="1333" spc="3" dirty="0">
                <a:latin typeface="Verdana"/>
                <a:cs typeface="Verdana"/>
              </a:rPr>
              <a:t>creștere</a:t>
            </a:r>
            <a:r>
              <a:rPr sz="1333" spc="-93" dirty="0">
                <a:latin typeface="Verdana"/>
                <a:cs typeface="Verdana"/>
              </a:rPr>
              <a:t> </a:t>
            </a:r>
            <a:r>
              <a:rPr sz="1333" spc="-33" dirty="0">
                <a:latin typeface="Verdana"/>
                <a:cs typeface="Verdana"/>
              </a:rPr>
              <a:t>a</a:t>
            </a:r>
            <a:r>
              <a:rPr sz="1333" spc="-93" dirty="0">
                <a:latin typeface="Verdana"/>
                <a:cs typeface="Verdana"/>
              </a:rPr>
              <a:t> </a:t>
            </a:r>
            <a:r>
              <a:rPr sz="1333" spc="-17" dirty="0">
                <a:latin typeface="Verdana"/>
                <a:cs typeface="Verdana"/>
              </a:rPr>
              <a:t>prezenței</a:t>
            </a:r>
            <a:r>
              <a:rPr sz="1333" spc="-97" dirty="0">
                <a:latin typeface="Verdana"/>
                <a:cs typeface="Verdana"/>
              </a:rPr>
              <a:t> </a:t>
            </a:r>
            <a:r>
              <a:rPr sz="1333" spc="-47" dirty="0">
                <a:latin typeface="Verdana"/>
                <a:cs typeface="Verdana"/>
              </a:rPr>
              <a:t>online.</a:t>
            </a:r>
            <a:endParaRPr sz="1333" dirty="0">
              <a:latin typeface="Verdana"/>
              <a:cs typeface="Verdana"/>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94148" y="118076"/>
            <a:ext cx="8139694" cy="418533"/>
          </a:xfrm>
          <a:prstGeom prst="rect">
            <a:avLst/>
          </a:prstGeom>
        </p:spPr>
        <p:txBody>
          <a:bodyPr vert="horz" wrap="square" lIns="0" tIns="38946" rIns="0" bIns="0" rtlCol="0">
            <a:spAutoFit/>
          </a:bodyPr>
          <a:lstStyle/>
          <a:p>
            <a:pPr marL="84671" marR="351808">
              <a:lnSpc>
                <a:spcPct val="127600"/>
              </a:lnSpc>
              <a:spcBef>
                <a:spcPts val="3"/>
              </a:spcBef>
            </a:pPr>
            <a:r>
              <a:rPr lang="ro-RO" sz="2133" spc="-3" dirty="0">
                <a:solidFill>
                  <a:schemeClr val="tx1"/>
                </a:solidFill>
                <a:latin typeface="Times New Roman" panose="02020603050405020304" pitchFamily="18" charset="0"/>
                <a:cs typeface="Times New Roman" panose="02020603050405020304" pitchFamily="18" charset="0"/>
              </a:rPr>
              <a:t>Acțiunea </a:t>
            </a:r>
            <a:r>
              <a:rPr lang="ro-RO" sz="2133" spc="-133" dirty="0">
                <a:solidFill>
                  <a:schemeClr val="tx1"/>
                </a:solidFill>
                <a:latin typeface="Times New Roman" panose="02020603050405020304" pitchFamily="18" charset="0"/>
                <a:cs typeface="Times New Roman" panose="02020603050405020304" pitchFamily="18" charset="0"/>
              </a:rPr>
              <a:t>1.3 </a:t>
            </a:r>
            <a:r>
              <a:rPr lang="ro-RO" sz="2133" dirty="0">
                <a:solidFill>
                  <a:schemeClr val="tx1"/>
                </a:solidFill>
                <a:latin typeface="Times New Roman" panose="02020603050405020304" pitchFamily="18" charset="0"/>
                <a:cs typeface="Times New Roman" panose="02020603050405020304" pitchFamily="18" charset="0"/>
              </a:rPr>
              <a:t>Creșterea gradului de digitalizare în IMM-uri </a:t>
            </a:r>
          </a:p>
        </p:txBody>
      </p:sp>
      <p:sp>
        <p:nvSpPr>
          <p:cNvPr id="10" name="object 10"/>
          <p:cNvSpPr txBox="1"/>
          <p:nvPr/>
        </p:nvSpPr>
        <p:spPr>
          <a:xfrm>
            <a:off x="3858335" y="6570322"/>
            <a:ext cx="1684020" cy="218008"/>
          </a:xfrm>
          <a:prstGeom prst="rect">
            <a:avLst/>
          </a:prstGeom>
        </p:spPr>
        <p:txBody>
          <a:bodyPr vert="horz" wrap="square" lIns="0" tIns="2540" rIns="0" bIns="0" rtlCol="0">
            <a:spAutoFit/>
          </a:bodyPr>
          <a:lstStyle/>
          <a:p>
            <a:pPr marL="8467" defTabSz="609630">
              <a:spcBef>
                <a:spcPts val="20"/>
              </a:spcBef>
            </a:pPr>
            <a:r>
              <a:rPr sz="1400" b="1" spc="387" dirty="0">
                <a:solidFill>
                  <a:prstClr val="white"/>
                </a:solidFill>
                <a:latin typeface="Calibri"/>
                <a:cs typeface="Calibri"/>
                <a:hlinkClick r:id="rId3">
                  <a:extLst>
                    <a:ext uri="{A12FA001-AC4F-418D-AE19-62706E023703}">
                      <ahyp:hlinkClr xmlns:ahyp="http://schemas.microsoft.com/office/drawing/2018/hyperlinkcolor" val="tx"/>
                    </a:ext>
                  </a:extLst>
                </a:hlinkClick>
              </a:rPr>
              <a:t>WWW</a:t>
            </a:r>
            <a:r>
              <a:rPr sz="1400" b="1" spc="20" dirty="0">
                <a:solidFill>
                  <a:prstClr val="white"/>
                </a:solidFill>
                <a:latin typeface="Calibri"/>
                <a:cs typeface="Calibri"/>
                <a:hlinkClick r:id="rId3">
                  <a:extLst>
                    <a:ext uri="{A12FA001-AC4F-418D-AE19-62706E023703}">
                      <ahyp:hlinkClr xmlns:ahyp="http://schemas.microsoft.com/office/drawing/2018/hyperlinkcolor" val="tx"/>
                    </a:ext>
                  </a:extLst>
                </a:hlinkClick>
              </a:rPr>
              <a:t>.</a:t>
            </a:r>
            <a:r>
              <a:rPr sz="1400" b="1" spc="250" dirty="0">
                <a:solidFill>
                  <a:prstClr val="white"/>
                </a:solidFill>
                <a:latin typeface="Calibri"/>
                <a:cs typeface="Calibri"/>
                <a:hlinkClick r:id="rId3">
                  <a:extLst>
                    <a:ext uri="{A12FA001-AC4F-418D-AE19-62706E023703}">
                      <ahyp:hlinkClr xmlns:ahyp="http://schemas.microsoft.com/office/drawing/2018/hyperlinkcolor" val="tx"/>
                    </a:ext>
                  </a:extLst>
                </a:hlinkClick>
              </a:rPr>
              <a:t>A</a:t>
            </a:r>
            <a:r>
              <a:rPr sz="1400" b="1" spc="273" dirty="0">
                <a:solidFill>
                  <a:prstClr val="white"/>
                </a:solidFill>
                <a:latin typeface="Calibri"/>
                <a:cs typeface="Calibri"/>
                <a:hlinkClick r:id="rId3">
                  <a:extLst>
                    <a:ext uri="{A12FA001-AC4F-418D-AE19-62706E023703}">
                      <ahyp:hlinkClr xmlns:ahyp="http://schemas.microsoft.com/office/drawing/2018/hyperlinkcolor" val="tx"/>
                    </a:ext>
                  </a:extLst>
                </a:hlinkClick>
              </a:rPr>
              <a:t>D</a:t>
            </a:r>
            <a:r>
              <a:rPr sz="1400" b="1" spc="247" dirty="0">
                <a:solidFill>
                  <a:prstClr val="white"/>
                </a:solidFill>
                <a:latin typeface="Calibri"/>
                <a:cs typeface="Calibri"/>
                <a:hlinkClick r:id="rId3">
                  <a:extLst>
                    <a:ext uri="{A12FA001-AC4F-418D-AE19-62706E023703}">
                      <ahyp:hlinkClr xmlns:ahyp="http://schemas.microsoft.com/office/drawing/2018/hyperlinkcolor" val="tx"/>
                    </a:ext>
                  </a:extLst>
                </a:hlinkClick>
              </a:rPr>
              <a:t>R</a:t>
            </a:r>
            <a:r>
              <a:rPr sz="1400" b="1" spc="243" dirty="0">
                <a:solidFill>
                  <a:prstClr val="white"/>
                </a:solidFill>
                <a:latin typeface="Calibri"/>
                <a:cs typeface="Calibri"/>
                <a:hlinkClick r:id="rId3">
                  <a:extLst>
                    <a:ext uri="{A12FA001-AC4F-418D-AE19-62706E023703}">
                      <ahyp:hlinkClr xmlns:ahyp="http://schemas.microsoft.com/office/drawing/2018/hyperlinkcolor" val="tx"/>
                    </a:ext>
                  </a:extLst>
                </a:hlinkClick>
              </a:rPr>
              <a:t>S</a:t>
            </a:r>
            <a:r>
              <a:rPr sz="1400" b="1" spc="257" dirty="0">
                <a:solidFill>
                  <a:prstClr val="white"/>
                </a:solidFill>
                <a:latin typeface="Calibri"/>
                <a:cs typeface="Calibri"/>
                <a:hlinkClick r:id="rId3">
                  <a:extLst>
                    <a:ext uri="{A12FA001-AC4F-418D-AE19-62706E023703}">
                      <ahyp:hlinkClr xmlns:ahyp="http://schemas.microsoft.com/office/drawing/2018/hyperlinkcolor" val="tx"/>
                    </a:ext>
                  </a:extLst>
                </a:hlinkClick>
              </a:rPr>
              <a:t>E</a:t>
            </a:r>
            <a:r>
              <a:rPr sz="1400" b="1" spc="20" dirty="0">
                <a:solidFill>
                  <a:prstClr val="white"/>
                </a:solidFill>
                <a:latin typeface="Calibri"/>
                <a:cs typeface="Calibri"/>
                <a:hlinkClick r:id="rId3">
                  <a:extLst>
                    <a:ext uri="{A12FA001-AC4F-418D-AE19-62706E023703}">
                      <ahyp:hlinkClr xmlns:ahyp="http://schemas.microsoft.com/office/drawing/2018/hyperlinkcolor" val="tx"/>
                    </a:ext>
                  </a:extLst>
                </a:hlinkClick>
              </a:rPr>
              <a:t>.</a:t>
            </a:r>
            <a:r>
              <a:rPr sz="1400" b="1" spc="247" dirty="0">
                <a:solidFill>
                  <a:prstClr val="white"/>
                </a:solidFill>
                <a:latin typeface="Calibri"/>
                <a:cs typeface="Calibri"/>
                <a:hlinkClick r:id="rId3">
                  <a:extLst>
                    <a:ext uri="{A12FA001-AC4F-418D-AE19-62706E023703}">
                      <ahyp:hlinkClr xmlns:ahyp="http://schemas.microsoft.com/office/drawing/2018/hyperlinkcolor" val="tx"/>
                    </a:ext>
                  </a:extLst>
                </a:hlinkClick>
              </a:rPr>
              <a:t>R</a:t>
            </a:r>
            <a:r>
              <a:rPr sz="1400" b="1" spc="237" dirty="0">
                <a:solidFill>
                  <a:prstClr val="white"/>
                </a:solidFill>
                <a:latin typeface="Calibri"/>
                <a:cs typeface="Calibri"/>
                <a:hlinkClick r:id="rId3">
                  <a:extLst>
                    <a:ext uri="{A12FA001-AC4F-418D-AE19-62706E023703}">
                      <ahyp:hlinkClr xmlns:ahyp="http://schemas.microsoft.com/office/drawing/2018/hyperlinkcolor" val="tx"/>
                    </a:ext>
                  </a:extLst>
                </a:hlinkClick>
              </a:rPr>
              <a:t>O</a:t>
            </a:r>
            <a:endParaRPr sz="1400" dirty="0">
              <a:solidFill>
                <a:prstClr val="white"/>
              </a:solidFill>
              <a:latin typeface="Calibri"/>
              <a:cs typeface="Calibri"/>
            </a:endParaRPr>
          </a:p>
        </p:txBody>
      </p:sp>
      <p:graphicFrame>
        <p:nvGraphicFramePr>
          <p:cNvPr id="13" name="Diagram 12">
            <a:extLst>
              <a:ext uri="{FF2B5EF4-FFF2-40B4-BE49-F238E27FC236}">
                <a16:creationId xmlns:a16="http://schemas.microsoft.com/office/drawing/2014/main" id="{F395CA19-23DB-DD15-B6CE-DE7DFE3378DD}"/>
              </a:ext>
            </a:extLst>
          </p:cNvPr>
          <p:cNvGraphicFramePr/>
          <p:nvPr>
            <p:extLst>
              <p:ext uri="{D42A27DB-BD31-4B8C-83A1-F6EECF244321}">
                <p14:modId xmlns:p14="http://schemas.microsoft.com/office/powerpoint/2010/main" val="3977221673"/>
              </p:ext>
            </p:extLst>
          </p:nvPr>
        </p:nvGraphicFramePr>
        <p:xfrm>
          <a:off x="355600" y="540763"/>
          <a:ext cx="11480800" cy="6334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1350-C5D2-CA45-5774-A68F4A2A0242}"/>
              </a:ext>
            </a:extLst>
          </p:cNvPr>
          <p:cNvSpPr>
            <a:spLocks noGrp="1"/>
          </p:cNvSpPr>
          <p:nvPr>
            <p:ph type="title"/>
          </p:nvPr>
        </p:nvSpPr>
        <p:spPr>
          <a:xfrm>
            <a:off x="2540000" y="990600"/>
            <a:ext cx="10109200" cy="297517"/>
          </a:xfrm>
        </p:spPr>
        <p:txBody>
          <a:bodyPr>
            <a:noAutofit/>
          </a:bodyPr>
          <a:lstStyle/>
          <a:p>
            <a:pPr algn="ctr"/>
            <a:r>
              <a:rPr lang="ro-RO" sz="2667" dirty="0"/>
              <a:t>T</a:t>
            </a:r>
            <a:r>
              <a:rPr lang="it-IT" sz="2667" dirty="0"/>
              <a:t>ehnologii digitale precizate în Raportul DESI</a:t>
            </a:r>
            <a:endParaRPr lang="ro-RO" sz="2667" dirty="0"/>
          </a:p>
        </p:txBody>
      </p:sp>
      <p:graphicFrame>
        <p:nvGraphicFramePr>
          <p:cNvPr id="6" name="Content Placeholder 5">
            <a:extLst>
              <a:ext uri="{FF2B5EF4-FFF2-40B4-BE49-F238E27FC236}">
                <a16:creationId xmlns:a16="http://schemas.microsoft.com/office/drawing/2014/main" id="{80D5455A-1923-D864-F679-3832F709A7DA}"/>
              </a:ext>
            </a:extLst>
          </p:cNvPr>
          <p:cNvGraphicFramePr>
            <a:graphicFrameLocks noGrp="1"/>
          </p:cNvGraphicFramePr>
          <p:nvPr>
            <p:ph idx="1"/>
            <p:extLst>
              <p:ext uri="{D42A27DB-BD31-4B8C-83A1-F6EECF244321}">
                <p14:modId xmlns:p14="http://schemas.microsoft.com/office/powerpoint/2010/main" val="968934186"/>
              </p:ext>
            </p:extLst>
          </p:nvPr>
        </p:nvGraphicFramePr>
        <p:xfrm>
          <a:off x="152400" y="1447800"/>
          <a:ext cx="11938000" cy="4747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79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E0F444C8-CEC1-4B12-87A8-408221EB914A}"/>
                                            </p:graphicEl>
                                          </p:spTgt>
                                        </p:tgtEl>
                                        <p:attrNameLst>
                                          <p:attrName>style.visibility</p:attrName>
                                        </p:attrNameLst>
                                      </p:cBhvr>
                                      <p:to>
                                        <p:strVal val="visible"/>
                                      </p:to>
                                    </p:set>
                                    <p:anim calcmode="lin" valueType="num">
                                      <p:cBhvr additive="base">
                                        <p:cTn id="7" dur="500" fill="hold"/>
                                        <p:tgtEl>
                                          <p:spTgt spid="6">
                                            <p:graphicEl>
                                              <a:dgm id="{E0F444C8-CEC1-4B12-87A8-408221EB914A}"/>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E0F444C8-CEC1-4B12-87A8-408221EB914A}"/>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graphicEl>
                                              <a:dgm id="{D159BFD1-AF65-420D-8CDF-C201E28712FE}"/>
                                            </p:graphicEl>
                                          </p:spTgt>
                                        </p:tgtEl>
                                        <p:attrNameLst>
                                          <p:attrName>style.visibility</p:attrName>
                                        </p:attrNameLst>
                                      </p:cBhvr>
                                      <p:to>
                                        <p:strVal val="visible"/>
                                      </p:to>
                                    </p:set>
                                    <p:anim calcmode="lin" valueType="num">
                                      <p:cBhvr additive="base">
                                        <p:cTn id="13" dur="500" fill="hold"/>
                                        <p:tgtEl>
                                          <p:spTgt spid="6">
                                            <p:graphicEl>
                                              <a:dgm id="{D159BFD1-AF65-420D-8CDF-C201E28712FE}"/>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graphicEl>
                                              <a:dgm id="{D159BFD1-AF65-420D-8CDF-C201E28712FE}"/>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graphicEl>
                                              <a:dgm id="{F4184416-8339-404B-8A2A-4CFD381CC2AA}"/>
                                            </p:graphicEl>
                                          </p:spTgt>
                                        </p:tgtEl>
                                        <p:attrNameLst>
                                          <p:attrName>style.visibility</p:attrName>
                                        </p:attrNameLst>
                                      </p:cBhvr>
                                      <p:to>
                                        <p:strVal val="visible"/>
                                      </p:to>
                                    </p:set>
                                    <p:anim calcmode="lin" valueType="num">
                                      <p:cBhvr additive="base">
                                        <p:cTn id="19" dur="500" fill="hold"/>
                                        <p:tgtEl>
                                          <p:spTgt spid="6">
                                            <p:graphicEl>
                                              <a:dgm id="{F4184416-8339-404B-8A2A-4CFD381CC2AA}"/>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graphicEl>
                                              <a:dgm id="{F4184416-8339-404B-8A2A-4CFD381CC2AA}"/>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graphicEl>
                                              <a:dgm id="{E809ED79-4598-451A-9E57-5CAC0BD32659}"/>
                                            </p:graphicEl>
                                          </p:spTgt>
                                        </p:tgtEl>
                                        <p:attrNameLst>
                                          <p:attrName>style.visibility</p:attrName>
                                        </p:attrNameLst>
                                      </p:cBhvr>
                                      <p:to>
                                        <p:strVal val="visible"/>
                                      </p:to>
                                    </p:set>
                                    <p:anim calcmode="lin" valueType="num">
                                      <p:cBhvr additive="base">
                                        <p:cTn id="25" dur="500" fill="hold"/>
                                        <p:tgtEl>
                                          <p:spTgt spid="6">
                                            <p:graphicEl>
                                              <a:dgm id="{E809ED79-4598-451A-9E57-5CAC0BD32659}"/>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graphicEl>
                                              <a:dgm id="{E809ED79-4598-451A-9E57-5CAC0BD32659}"/>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graphicEl>
                                              <a:dgm id="{EBA822AC-9F84-4122-823B-88018C3399CC}"/>
                                            </p:graphicEl>
                                          </p:spTgt>
                                        </p:tgtEl>
                                        <p:attrNameLst>
                                          <p:attrName>style.visibility</p:attrName>
                                        </p:attrNameLst>
                                      </p:cBhvr>
                                      <p:to>
                                        <p:strVal val="visible"/>
                                      </p:to>
                                    </p:set>
                                    <p:anim calcmode="lin" valueType="num">
                                      <p:cBhvr additive="base">
                                        <p:cTn id="31" dur="500" fill="hold"/>
                                        <p:tgtEl>
                                          <p:spTgt spid="6">
                                            <p:graphicEl>
                                              <a:dgm id="{EBA822AC-9F84-4122-823B-88018C3399CC}"/>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graphicEl>
                                              <a:dgm id="{EBA822AC-9F84-4122-823B-88018C3399CC}"/>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graphicEl>
                                              <a:dgm id="{E33DA894-7289-41F7-870B-3912AE92F8B2}"/>
                                            </p:graphicEl>
                                          </p:spTgt>
                                        </p:tgtEl>
                                        <p:attrNameLst>
                                          <p:attrName>style.visibility</p:attrName>
                                        </p:attrNameLst>
                                      </p:cBhvr>
                                      <p:to>
                                        <p:strVal val="visible"/>
                                      </p:to>
                                    </p:set>
                                    <p:anim calcmode="lin" valueType="num">
                                      <p:cBhvr additive="base">
                                        <p:cTn id="37" dur="500" fill="hold"/>
                                        <p:tgtEl>
                                          <p:spTgt spid="6">
                                            <p:graphicEl>
                                              <a:dgm id="{E33DA894-7289-41F7-870B-3912AE92F8B2}"/>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graphicEl>
                                              <a:dgm id="{E33DA894-7289-41F7-870B-3912AE92F8B2}"/>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graphicEl>
                                              <a:dgm id="{A9E33316-D856-42A0-B18C-4EE20255AC71}"/>
                                            </p:graphicEl>
                                          </p:spTgt>
                                        </p:tgtEl>
                                        <p:attrNameLst>
                                          <p:attrName>style.visibility</p:attrName>
                                        </p:attrNameLst>
                                      </p:cBhvr>
                                      <p:to>
                                        <p:strVal val="visible"/>
                                      </p:to>
                                    </p:set>
                                    <p:anim calcmode="lin" valueType="num">
                                      <p:cBhvr additive="base">
                                        <p:cTn id="43" dur="500" fill="hold"/>
                                        <p:tgtEl>
                                          <p:spTgt spid="6">
                                            <p:graphicEl>
                                              <a:dgm id="{A9E33316-D856-42A0-B18C-4EE20255AC71}"/>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graphicEl>
                                              <a:dgm id="{A9E33316-D856-42A0-B18C-4EE20255AC71}"/>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graphicEl>
                                              <a:dgm id="{BADA9E73-AFAF-4F7C-BB3D-7F510F34BA98}"/>
                                            </p:graphicEl>
                                          </p:spTgt>
                                        </p:tgtEl>
                                        <p:attrNameLst>
                                          <p:attrName>style.visibility</p:attrName>
                                        </p:attrNameLst>
                                      </p:cBhvr>
                                      <p:to>
                                        <p:strVal val="visible"/>
                                      </p:to>
                                    </p:set>
                                    <p:anim calcmode="lin" valueType="num">
                                      <p:cBhvr additive="base">
                                        <p:cTn id="49" dur="500" fill="hold"/>
                                        <p:tgtEl>
                                          <p:spTgt spid="6">
                                            <p:graphicEl>
                                              <a:dgm id="{BADA9E73-AFAF-4F7C-BB3D-7F510F34BA98}"/>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graphicEl>
                                              <a:dgm id="{BADA9E73-AFAF-4F7C-BB3D-7F510F34BA98}"/>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graphicEl>
                                              <a:dgm id="{CCC16800-DC52-4205-950D-28A02DCEC6C0}"/>
                                            </p:graphicEl>
                                          </p:spTgt>
                                        </p:tgtEl>
                                        <p:attrNameLst>
                                          <p:attrName>style.visibility</p:attrName>
                                        </p:attrNameLst>
                                      </p:cBhvr>
                                      <p:to>
                                        <p:strVal val="visible"/>
                                      </p:to>
                                    </p:set>
                                    <p:anim calcmode="lin" valueType="num">
                                      <p:cBhvr additive="base">
                                        <p:cTn id="55" dur="500" fill="hold"/>
                                        <p:tgtEl>
                                          <p:spTgt spid="6">
                                            <p:graphicEl>
                                              <a:dgm id="{CCC16800-DC52-4205-950D-28A02DCEC6C0}"/>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graphicEl>
                                              <a:dgm id="{CCC16800-DC52-4205-950D-28A02DCEC6C0}"/>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graphicEl>
                                              <a:dgm id="{712ADB07-1665-44A1-A766-1332E1D648E3}"/>
                                            </p:graphicEl>
                                          </p:spTgt>
                                        </p:tgtEl>
                                        <p:attrNameLst>
                                          <p:attrName>style.visibility</p:attrName>
                                        </p:attrNameLst>
                                      </p:cBhvr>
                                      <p:to>
                                        <p:strVal val="visible"/>
                                      </p:to>
                                    </p:set>
                                    <p:anim calcmode="lin" valueType="num">
                                      <p:cBhvr additive="base">
                                        <p:cTn id="61" dur="500" fill="hold"/>
                                        <p:tgtEl>
                                          <p:spTgt spid="6">
                                            <p:graphicEl>
                                              <a:dgm id="{712ADB07-1665-44A1-A766-1332E1D648E3}"/>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graphicEl>
                                              <a:dgm id="{712ADB07-1665-44A1-A766-1332E1D648E3}"/>
                                            </p:graphic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graphicEl>
                                              <a:dgm id="{3EAF8BCD-A2EA-423A-AB5F-BAF07BCBCC93}"/>
                                            </p:graphicEl>
                                          </p:spTgt>
                                        </p:tgtEl>
                                        <p:attrNameLst>
                                          <p:attrName>style.visibility</p:attrName>
                                        </p:attrNameLst>
                                      </p:cBhvr>
                                      <p:to>
                                        <p:strVal val="visible"/>
                                      </p:to>
                                    </p:set>
                                    <p:anim calcmode="lin" valueType="num">
                                      <p:cBhvr additive="base">
                                        <p:cTn id="67" dur="500" fill="hold"/>
                                        <p:tgtEl>
                                          <p:spTgt spid="6">
                                            <p:graphicEl>
                                              <a:dgm id="{3EAF8BCD-A2EA-423A-AB5F-BAF07BCBCC93}"/>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graphicEl>
                                              <a:dgm id="{3EAF8BCD-A2EA-423A-AB5F-BAF07BCBCC93}"/>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graphicEl>
                                              <a:dgm id="{D6A6374D-2414-48B7-870F-1C80F1159061}"/>
                                            </p:graphicEl>
                                          </p:spTgt>
                                        </p:tgtEl>
                                        <p:attrNameLst>
                                          <p:attrName>style.visibility</p:attrName>
                                        </p:attrNameLst>
                                      </p:cBhvr>
                                      <p:to>
                                        <p:strVal val="visible"/>
                                      </p:to>
                                    </p:set>
                                    <p:anim calcmode="lin" valueType="num">
                                      <p:cBhvr additive="base">
                                        <p:cTn id="73" dur="500" fill="hold"/>
                                        <p:tgtEl>
                                          <p:spTgt spid="6">
                                            <p:graphicEl>
                                              <a:dgm id="{D6A6374D-2414-48B7-870F-1C80F1159061}"/>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graphicEl>
                                              <a:dgm id="{D6A6374D-2414-48B7-870F-1C80F115906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0204A"/>
          </a:solidFill>
        </p:spPr>
        <p:txBody>
          <a:bodyPr wrap="square" lIns="0" tIns="0" rIns="0" bIns="0" rtlCol="0"/>
          <a:lstStyle/>
          <a:p>
            <a:endParaRPr sz="1200"/>
          </a:p>
        </p:txBody>
      </p:sp>
      <p:sp>
        <p:nvSpPr>
          <p:cNvPr id="3" name="object 3"/>
          <p:cNvSpPr/>
          <p:nvPr/>
        </p:nvSpPr>
        <p:spPr>
          <a:xfrm>
            <a:off x="0" y="6217337"/>
            <a:ext cx="12192000" cy="136736"/>
          </a:xfrm>
          <a:custGeom>
            <a:avLst/>
            <a:gdLst/>
            <a:ahLst/>
            <a:cxnLst/>
            <a:rect l="l" t="t" r="r" b="b"/>
            <a:pathLst>
              <a:path w="18288000" h="205104">
                <a:moveTo>
                  <a:pt x="18288001" y="204751"/>
                </a:moveTo>
                <a:lnTo>
                  <a:pt x="0" y="192837"/>
                </a:lnTo>
                <a:lnTo>
                  <a:pt x="376" y="192495"/>
                </a:lnTo>
                <a:lnTo>
                  <a:pt x="36378" y="163723"/>
                </a:lnTo>
                <a:lnTo>
                  <a:pt x="74484" y="136940"/>
                </a:lnTo>
                <a:lnTo>
                  <a:pt x="114580" y="112243"/>
                </a:lnTo>
                <a:lnTo>
                  <a:pt x="156551" y="89729"/>
                </a:lnTo>
                <a:lnTo>
                  <a:pt x="200282" y="69498"/>
                </a:lnTo>
                <a:lnTo>
                  <a:pt x="245658" y="51647"/>
                </a:lnTo>
                <a:lnTo>
                  <a:pt x="292564" y="36274"/>
                </a:lnTo>
                <a:lnTo>
                  <a:pt x="340885" y="23476"/>
                </a:lnTo>
                <a:lnTo>
                  <a:pt x="390507" y="13352"/>
                </a:lnTo>
                <a:lnTo>
                  <a:pt x="441313" y="5999"/>
                </a:lnTo>
                <a:lnTo>
                  <a:pt x="493191" y="1516"/>
                </a:lnTo>
                <a:lnTo>
                  <a:pt x="546023" y="0"/>
                </a:lnTo>
                <a:lnTo>
                  <a:pt x="17728850" y="0"/>
                </a:lnTo>
                <a:lnTo>
                  <a:pt x="17781683" y="1516"/>
                </a:lnTo>
                <a:lnTo>
                  <a:pt x="17833561" y="5999"/>
                </a:lnTo>
                <a:lnTo>
                  <a:pt x="17884367" y="13352"/>
                </a:lnTo>
                <a:lnTo>
                  <a:pt x="17933989" y="23476"/>
                </a:lnTo>
                <a:lnTo>
                  <a:pt x="17982310" y="36274"/>
                </a:lnTo>
                <a:lnTo>
                  <a:pt x="18029216" y="51647"/>
                </a:lnTo>
                <a:lnTo>
                  <a:pt x="18074592" y="69498"/>
                </a:lnTo>
                <a:lnTo>
                  <a:pt x="18118323" y="89729"/>
                </a:lnTo>
                <a:lnTo>
                  <a:pt x="18160294" y="112243"/>
                </a:lnTo>
                <a:lnTo>
                  <a:pt x="18200390" y="136940"/>
                </a:lnTo>
                <a:lnTo>
                  <a:pt x="18238496" y="163723"/>
                </a:lnTo>
                <a:lnTo>
                  <a:pt x="18274498" y="192495"/>
                </a:lnTo>
                <a:lnTo>
                  <a:pt x="18288001" y="204751"/>
                </a:lnTo>
                <a:close/>
              </a:path>
            </a:pathLst>
          </a:custGeom>
          <a:solidFill>
            <a:srgbClr val="FFDE58"/>
          </a:solidFill>
        </p:spPr>
        <p:txBody>
          <a:bodyPr wrap="square" lIns="0" tIns="0" rIns="0" bIns="0" rtlCol="0"/>
          <a:lstStyle/>
          <a:p>
            <a:endParaRPr sz="1200"/>
          </a:p>
        </p:txBody>
      </p:sp>
      <p:pic>
        <p:nvPicPr>
          <p:cNvPr id="4" name="object 4"/>
          <p:cNvPicPr/>
          <p:nvPr/>
        </p:nvPicPr>
        <p:blipFill>
          <a:blip r:embed="rId2" cstate="print"/>
          <a:stretch>
            <a:fillRect/>
          </a:stretch>
        </p:blipFill>
        <p:spPr>
          <a:xfrm>
            <a:off x="279178" y="6439985"/>
            <a:ext cx="11633199" cy="95249"/>
          </a:xfrm>
          <a:prstGeom prst="rect">
            <a:avLst/>
          </a:prstGeom>
        </p:spPr>
      </p:pic>
      <p:pic>
        <p:nvPicPr>
          <p:cNvPr id="5" name="object 5"/>
          <p:cNvPicPr/>
          <p:nvPr/>
        </p:nvPicPr>
        <p:blipFill>
          <a:blip r:embed="rId3" cstate="print"/>
          <a:stretch>
            <a:fillRect/>
          </a:stretch>
        </p:blipFill>
        <p:spPr>
          <a:xfrm>
            <a:off x="8774250" y="1998981"/>
            <a:ext cx="3295649" cy="1612899"/>
          </a:xfrm>
          <a:prstGeom prst="rect">
            <a:avLst/>
          </a:prstGeom>
        </p:spPr>
      </p:pic>
      <p:pic>
        <p:nvPicPr>
          <p:cNvPr id="6" name="object 6"/>
          <p:cNvPicPr/>
          <p:nvPr/>
        </p:nvPicPr>
        <p:blipFill>
          <a:blip r:embed="rId4" cstate="print"/>
          <a:stretch>
            <a:fillRect/>
          </a:stretch>
        </p:blipFill>
        <p:spPr>
          <a:xfrm>
            <a:off x="1082117" y="4600894"/>
            <a:ext cx="2495549" cy="1555749"/>
          </a:xfrm>
          <a:prstGeom prst="rect">
            <a:avLst/>
          </a:prstGeom>
        </p:spPr>
      </p:pic>
      <p:pic>
        <p:nvPicPr>
          <p:cNvPr id="7" name="object 7"/>
          <p:cNvPicPr/>
          <p:nvPr/>
        </p:nvPicPr>
        <p:blipFill>
          <a:blip r:embed="rId5" cstate="print"/>
          <a:stretch>
            <a:fillRect/>
          </a:stretch>
        </p:blipFill>
        <p:spPr>
          <a:xfrm>
            <a:off x="4572377" y="4626114"/>
            <a:ext cx="2565399" cy="1555749"/>
          </a:xfrm>
          <a:prstGeom prst="rect">
            <a:avLst/>
          </a:prstGeom>
        </p:spPr>
      </p:pic>
      <p:pic>
        <p:nvPicPr>
          <p:cNvPr id="8" name="object 8"/>
          <p:cNvPicPr/>
          <p:nvPr/>
        </p:nvPicPr>
        <p:blipFill>
          <a:blip r:embed="rId6" cstate="print"/>
          <a:stretch>
            <a:fillRect/>
          </a:stretch>
        </p:blipFill>
        <p:spPr>
          <a:xfrm>
            <a:off x="8614336" y="4548872"/>
            <a:ext cx="2565399" cy="1612899"/>
          </a:xfrm>
          <a:prstGeom prst="rect">
            <a:avLst/>
          </a:prstGeom>
        </p:spPr>
      </p:pic>
      <p:sp>
        <p:nvSpPr>
          <p:cNvPr id="9" name="object 9"/>
          <p:cNvSpPr/>
          <p:nvPr/>
        </p:nvSpPr>
        <p:spPr>
          <a:xfrm>
            <a:off x="0" y="1"/>
            <a:ext cx="1308100" cy="1169247"/>
          </a:xfrm>
          <a:custGeom>
            <a:avLst/>
            <a:gdLst/>
            <a:ahLst/>
            <a:cxnLst/>
            <a:rect l="l" t="t" r="r" b="b"/>
            <a:pathLst>
              <a:path w="1962150" h="1753870">
                <a:moveTo>
                  <a:pt x="1476049" y="1753871"/>
                </a:moveTo>
                <a:lnTo>
                  <a:pt x="0" y="1753871"/>
                </a:lnTo>
                <a:lnTo>
                  <a:pt x="0" y="0"/>
                </a:lnTo>
                <a:lnTo>
                  <a:pt x="1961816" y="0"/>
                </a:lnTo>
                <a:lnTo>
                  <a:pt x="1961816" y="1268096"/>
                </a:lnTo>
                <a:lnTo>
                  <a:pt x="1959439" y="1316109"/>
                </a:lnTo>
                <a:lnTo>
                  <a:pt x="1952396" y="1363308"/>
                </a:lnTo>
                <a:lnTo>
                  <a:pt x="1940818" y="1409376"/>
                </a:lnTo>
                <a:lnTo>
                  <a:pt x="1924839" y="1453994"/>
                </a:lnTo>
                <a:lnTo>
                  <a:pt x="1904589" y="1496843"/>
                </a:lnTo>
                <a:lnTo>
                  <a:pt x="1880200" y="1537604"/>
                </a:lnTo>
                <a:lnTo>
                  <a:pt x="1851805" y="1575960"/>
                </a:lnTo>
                <a:lnTo>
                  <a:pt x="1819536" y="1611591"/>
                </a:lnTo>
                <a:lnTo>
                  <a:pt x="1783905" y="1643860"/>
                </a:lnTo>
                <a:lnTo>
                  <a:pt x="1745549" y="1672255"/>
                </a:lnTo>
                <a:lnTo>
                  <a:pt x="1704788" y="1696644"/>
                </a:lnTo>
                <a:lnTo>
                  <a:pt x="1661939" y="1716894"/>
                </a:lnTo>
                <a:lnTo>
                  <a:pt x="1617321" y="1732873"/>
                </a:lnTo>
                <a:lnTo>
                  <a:pt x="1571254" y="1744451"/>
                </a:lnTo>
                <a:lnTo>
                  <a:pt x="1524054" y="1751494"/>
                </a:lnTo>
                <a:lnTo>
                  <a:pt x="1476049" y="1753871"/>
                </a:lnTo>
                <a:close/>
              </a:path>
            </a:pathLst>
          </a:custGeom>
          <a:solidFill>
            <a:srgbClr val="FFDE58"/>
          </a:solidFill>
        </p:spPr>
        <p:txBody>
          <a:bodyPr wrap="square" lIns="0" tIns="0" rIns="0" bIns="0" rtlCol="0"/>
          <a:lstStyle/>
          <a:p>
            <a:endParaRPr sz="1200"/>
          </a:p>
        </p:txBody>
      </p:sp>
      <p:sp>
        <p:nvSpPr>
          <p:cNvPr id="10" name="object 10"/>
          <p:cNvSpPr txBox="1">
            <a:spLocks noGrp="1"/>
          </p:cNvSpPr>
          <p:nvPr>
            <p:ph type="title"/>
          </p:nvPr>
        </p:nvSpPr>
        <p:spPr>
          <a:xfrm>
            <a:off x="1467309" y="30903"/>
            <a:ext cx="10351770" cy="603583"/>
          </a:xfrm>
          <a:prstGeom prst="rect">
            <a:avLst/>
          </a:prstGeom>
        </p:spPr>
        <p:txBody>
          <a:bodyPr vert="horz" wrap="square" lIns="0" tIns="38946" rIns="0" bIns="0" rtlCol="0">
            <a:spAutoFit/>
          </a:bodyPr>
          <a:lstStyle/>
          <a:p>
            <a:pPr marL="3363552" marR="3387" indent="-3355508">
              <a:lnSpc>
                <a:spcPts val="2200"/>
              </a:lnSpc>
              <a:spcBef>
                <a:spcPts val="306"/>
              </a:spcBef>
            </a:pPr>
            <a:r>
              <a:rPr sz="2000" spc="330" dirty="0">
                <a:solidFill>
                  <a:srgbClr val="FFFFFF"/>
                </a:solidFill>
                <a:latin typeface="Calibri"/>
                <a:cs typeface="Calibri"/>
              </a:rPr>
              <a:t>PRIORITATEA</a:t>
            </a:r>
            <a:r>
              <a:rPr sz="2000" spc="143" dirty="0">
                <a:solidFill>
                  <a:srgbClr val="FFFFFF"/>
                </a:solidFill>
                <a:latin typeface="Calibri"/>
                <a:cs typeface="Calibri"/>
              </a:rPr>
              <a:t> </a:t>
            </a:r>
            <a:r>
              <a:rPr sz="2000" spc="-180" dirty="0">
                <a:solidFill>
                  <a:srgbClr val="FFFFFF"/>
                </a:solidFill>
                <a:latin typeface="Calibri"/>
                <a:cs typeface="Calibri"/>
              </a:rPr>
              <a:t>1</a:t>
            </a:r>
            <a:r>
              <a:rPr sz="2000" spc="-123" dirty="0">
                <a:solidFill>
                  <a:srgbClr val="FFFFFF"/>
                </a:solidFill>
                <a:latin typeface="Calibri"/>
                <a:cs typeface="Calibri"/>
              </a:rPr>
              <a:t> </a:t>
            </a:r>
            <a:r>
              <a:rPr sz="2000" spc="167" dirty="0">
                <a:solidFill>
                  <a:srgbClr val="FFFFFF"/>
                </a:solidFill>
                <a:latin typeface="Calibri"/>
                <a:cs typeface="Calibri"/>
              </a:rPr>
              <a:t>-</a:t>
            </a:r>
            <a:r>
              <a:rPr sz="2000" spc="147" dirty="0">
                <a:solidFill>
                  <a:srgbClr val="FFFFFF"/>
                </a:solidFill>
                <a:latin typeface="Calibri"/>
                <a:cs typeface="Calibri"/>
              </a:rPr>
              <a:t> </a:t>
            </a:r>
            <a:r>
              <a:rPr sz="2000" spc="343" dirty="0">
                <a:solidFill>
                  <a:srgbClr val="FFFFFF"/>
                </a:solidFill>
                <a:latin typeface="Calibri"/>
                <a:cs typeface="Calibri"/>
              </a:rPr>
              <a:t>O</a:t>
            </a:r>
            <a:r>
              <a:rPr sz="2000" spc="143" dirty="0">
                <a:solidFill>
                  <a:srgbClr val="FFFFFF"/>
                </a:solidFill>
                <a:latin typeface="Calibri"/>
                <a:cs typeface="Calibri"/>
              </a:rPr>
              <a:t> </a:t>
            </a:r>
            <a:r>
              <a:rPr sz="2000" spc="297" dirty="0">
                <a:solidFill>
                  <a:srgbClr val="FFFFFF"/>
                </a:solidFill>
                <a:latin typeface="Calibri"/>
                <a:cs typeface="Calibri"/>
              </a:rPr>
              <a:t>REGIUNE</a:t>
            </a:r>
            <a:r>
              <a:rPr sz="2000" spc="147" dirty="0">
                <a:solidFill>
                  <a:srgbClr val="FFFFFF"/>
                </a:solidFill>
                <a:latin typeface="Calibri"/>
                <a:cs typeface="Calibri"/>
              </a:rPr>
              <a:t> </a:t>
            </a:r>
            <a:r>
              <a:rPr sz="2000" spc="317" dirty="0">
                <a:solidFill>
                  <a:srgbClr val="FFFFFF"/>
                </a:solidFill>
                <a:latin typeface="Calibri"/>
                <a:cs typeface="Calibri"/>
              </a:rPr>
              <a:t>COMPETITIVĂ</a:t>
            </a:r>
            <a:r>
              <a:rPr sz="2000" spc="143" dirty="0">
                <a:solidFill>
                  <a:srgbClr val="FFFFFF"/>
                </a:solidFill>
                <a:latin typeface="Calibri"/>
                <a:cs typeface="Calibri"/>
              </a:rPr>
              <a:t> </a:t>
            </a:r>
            <a:r>
              <a:rPr sz="2000" spc="310" dirty="0">
                <a:solidFill>
                  <a:srgbClr val="FFFFFF"/>
                </a:solidFill>
                <a:latin typeface="Calibri"/>
                <a:cs typeface="Calibri"/>
              </a:rPr>
              <a:t>PRIN</a:t>
            </a:r>
            <a:r>
              <a:rPr sz="2000" spc="147" dirty="0">
                <a:solidFill>
                  <a:srgbClr val="FFFFFF"/>
                </a:solidFill>
                <a:latin typeface="Calibri"/>
                <a:cs typeface="Calibri"/>
              </a:rPr>
              <a:t> </a:t>
            </a:r>
            <a:r>
              <a:rPr sz="2000" spc="300" dirty="0">
                <a:solidFill>
                  <a:srgbClr val="FFFFFF"/>
                </a:solidFill>
                <a:latin typeface="Calibri"/>
                <a:cs typeface="Calibri"/>
              </a:rPr>
              <a:t>INOVARE,</a:t>
            </a:r>
            <a:r>
              <a:rPr sz="2000" spc="147" dirty="0">
                <a:solidFill>
                  <a:srgbClr val="FFFFFF"/>
                </a:solidFill>
                <a:latin typeface="Calibri"/>
                <a:cs typeface="Calibri"/>
              </a:rPr>
              <a:t> </a:t>
            </a:r>
            <a:r>
              <a:rPr sz="2000" spc="317" dirty="0">
                <a:solidFill>
                  <a:srgbClr val="FFFFFF"/>
                </a:solidFill>
                <a:latin typeface="Calibri"/>
                <a:cs typeface="Calibri"/>
              </a:rPr>
              <a:t>DIGITALIZARE</a:t>
            </a:r>
            <a:r>
              <a:rPr sz="2000" spc="143" dirty="0">
                <a:solidFill>
                  <a:srgbClr val="FFFFFF"/>
                </a:solidFill>
                <a:latin typeface="Calibri"/>
                <a:cs typeface="Calibri"/>
              </a:rPr>
              <a:t> </a:t>
            </a:r>
            <a:r>
              <a:rPr sz="2000" spc="267" dirty="0">
                <a:solidFill>
                  <a:srgbClr val="FFFFFF"/>
                </a:solidFill>
                <a:latin typeface="Calibri"/>
                <a:cs typeface="Calibri"/>
              </a:rPr>
              <a:t>ȘI </a:t>
            </a:r>
            <a:r>
              <a:rPr sz="2000" spc="-443" dirty="0">
                <a:solidFill>
                  <a:srgbClr val="FFFFFF"/>
                </a:solidFill>
                <a:latin typeface="Calibri"/>
                <a:cs typeface="Calibri"/>
              </a:rPr>
              <a:t> </a:t>
            </a:r>
            <a:r>
              <a:rPr sz="2000" spc="310" dirty="0">
                <a:solidFill>
                  <a:srgbClr val="FFFFFF"/>
                </a:solidFill>
                <a:latin typeface="Calibri"/>
                <a:cs typeface="Calibri"/>
              </a:rPr>
              <a:t>ÎNTREPRINDERI</a:t>
            </a:r>
            <a:r>
              <a:rPr sz="2000" spc="143" dirty="0">
                <a:solidFill>
                  <a:srgbClr val="FFFFFF"/>
                </a:solidFill>
                <a:latin typeface="Calibri"/>
                <a:cs typeface="Calibri"/>
              </a:rPr>
              <a:t> </a:t>
            </a:r>
            <a:r>
              <a:rPr sz="2000" spc="297" dirty="0">
                <a:solidFill>
                  <a:srgbClr val="FFFFFF"/>
                </a:solidFill>
                <a:latin typeface="Calibri"/>
                <a:cs typeface="Calibri"/>
              </a:rPr>
              <a:t>DINAMICE</a:t>
            </a:r>
            <a:endParaRPr sz="2000">
              <a:latin typeface="Calibri"/>
              <a:cs typeface="Calibri"/>
            </a:endParaRPr>
          </a:p>
        </p:txBody>
      </p:sp>
      <p:sp>
        <p:nvSpPr>
          <p:cNvPr id="12" name="object 12"/>
          <p:cNvSpPr txBox="1"/>
          <p:nvPr/>
        </p:nvSpPr>
        <p:spPr>
          <a:xfrm>
            <a:off x="3858335" y="6570322"/>
            <a:ext cx="1684020" cy="218008"/>
          </a:xfrm>
          <a:prstGeom prst="rect">
            <a:avLst/>
          </a:prstGeom>
        </p:spPr>
        <p:txBody>
          <a:bodyPr vert="horz" wrap="square" lIns="0" tIns="2540" rIns="0" bIns="0" rtlCol="0">
            <a:spAutoFit/>
          </a:bodyPr>
          <a:lstStyle/>
          <a:p>
            <a:pPr marL="8467">
              <a:spcBef>
                <a:spcPts val="20"/>
              </a:spcBef>
            </a:pPr>
            <a:r>
              <a:rPr sz="1400" b="1" spc="387" dirty="0">
                <a:solidFill>
                  <a:schemeClr val="bg1"/>
                </a:solidFill>
                <a:latin typeface="Calibri"/>
                <a:cs typeface="Calibri"/>
                <a:hlinkClick r:id="rId7">
                  <a:extLst>
                    <a:ext uri="{A12FA001-AC4F-418D-AE19-62706E023703}">
                      <ahyp:hlinkClr xmlns:ahyp="http://schemas.microsoft.com/office/drawing/2018/hyperlinkcolor" val="tx"/>
                    </a:ext>
                  </a:extLst>
                </a:hlinkClick>
              </a:rPr>
              <a:t>WWW</a:t>
            </a:r>
            <a:r>
              <a:rPr sz="1400" b="1" spc="20" dirty="0">
                <a:solidFill>
                  <a:schemeClr val="bg1"/>
                </a:solidFill>
                <a:latin typeface="Calibri"/>
                <a:cs typeface="Calibri"/>
                <a:hlinkClick r:id="rId7">
                  <a:extLst>
                    <a:ext uri="{A12FA001-AC4F-418D-AE19-62706E023703}">
                      <ahyp:hlinkClr xmlns:ahyp="http://schemas.microsoft.com/office/drawing/2018/hyperlinkcolor" val="tx"/>
                    </a:ext>
                  </a:extLst>
                </a:hlinkClick>
              </a:rPr>
              <a:t>.</a:t>
            </a:r>
            <a:r>
              <a:rPr sz="1400" b="1" spc="250" dirty="0">
                <a:solidFill>
                  <a:schemeClr val="bg1"/>
                </a:solidFill>
                <a:latin typeface="Calibri"/>
                <a:cs typeface="Calibri"/>
                <a:hlinkClick r:id="rId7">
                  <a:extLst>
                    <a:ext uri="{A12FA001-AC4F-418D-AE19-62706E023703}">
                      <ahyp:hlinkClr xmlns:ahyp="http://schemas.microsoft.com/office/drawing/2018/hyperlinkcolor" val="tx"/>
                    </a:ext>
                  </a:extLst>
                </a:hlinkClick>
              </a:rPr>
              <a:t>A</a:t>
            </a:r>
            <a:r>
              <a:rPr sz="1400" b="1" spc="273" dirty="0">
                <a:solidFill>
                  <a:schemeClr val="bg1"/>
                </a:solidFill>
                <a:latin typeface="Calibri"/>
                <a:cs typeface="Calibri"/>
                <a:hlinkClick r:id="rId7">
                  <a:extLst>
                    <a:ext uri="{A12FA001-AC4F-418D-AE19-62706E023703}">
                      <ahyp:hlinkClr xmlns:ahyp="http://schemas.microsoft.com/office/drawing/2018/hyperlinkcolor" val="tx"/>
                    </a:ext>
                  </a:extLst>
                </a:hlinkClick>
              </a:rPr>
              <a:t>D</a:t>
            </a:r>
            <a:r>
              <a:rPr sz="1400" b="1" spc="247" dirty="0">
                <a:solidFill>
                  <a:schemeClr val="bg1"/>
                </a:solidFill>
                <a:latin typeface="Calibri"/>
                <a:cs typeface="Calibri"/>
                <a:hlinkClick r:id="rId7">
                  <a:extLst>
                    <a:ext uri="{A12FA001-AC4F-418D-AE19-62706E023703}">
                      <ahyp:hlinkClr xmlns:ahyp="http://schemas.microsoft.com/office/drawing/2018/hyperlinkcolor" val="tx"/>
                    </a:ext>
                  </a:extLst>
                </a:hlinkClick>
              </a:rPr>
              <a:t>R</a:t>
            </a:r>
            <a:r>
              <a:rPr sz="1400" b="1" spc="243" dirty="0">
                <a:solidFill>
                  <a:schemeClr val="bg1"/>
                </a:solidFill>
                <a:latin typeface="Calibri"/>
                <a:cs typeface="Calibri"/>
                <a:hlinkClick r:id="rId7">
                  <a:extLst>
                    <a:ext uri="{A12FA001-AC4F-418D-AE19-62706E023703}">
                      <ahyp:hlinkClr xmlns:ahyp="http://schemas.microsoft.com/office/drawing/2018/hyperlinkcolor" val="tx"/>
                    </a:ext>
                  </a:extLst>
                </a:hlinkClick>
              </a:rPr>
              <a:t>S</a:t>
            </a:r>
            <a:r>
              <a:rPr sz="1400" b="1" spc="257" dirty="0">
                <a:solidFill>
                  <a:schemeClr val="bg1"/>
                </a:solidFill>
                <a:latin typeface="Calibri"/>
                <a:cs typeface="Calibri"/>
                <a:hlinkClick r:id="rId7">
                  <a:extLst>
                    <a:ext uri="{A12FA001-AC4F-418D-AE19-62706E023703}">
                      <ahyp:hlinkClr xmlns:ahyp="http://schemas.microsoft.com/office/drawing/2018/hyperlinkcolor" val="tx"/>
                    </a:ext>
                  </a:extLst>
                </a:hlinkClick>
              </a:rPr>
              <a:t>E</a:t>
            </a:r>
            <a:r>
              <a:rPr sz="1400" b="1" spc="20" dirty="0">
                <a:solidFill>
                  <a:schemeClr val="bg1"/>
                </a:solidFill>
                <a:latin typeface="Calibri"/>
                <a:cs typeface="Calibri"/>
                <a:hlinkClick r:id="rId7">
                  <a:extLst>
                    <a:ext uri="{A12FA001-AC4F-418D-AE19-62706E023703}">
                      <ahyp:hlinkClr xmlns:ahyp="http://schemas.microsoft.com/office/drawing/2018/hyperlinkcolor" val="tx"/>
                    </a:ext>
                  </a:extLst>
                </a:hlinkClick>
              </a:rPr>
              <a:t>.</a:t>
            </a:r>
            <a:r>
              <a:rPr sz="1400" b="1" spc="247" dirty="0">
                <a:solidFill>
                  <a:schemeClr val="bg1"/>
                </a:solidFill>
                <a:latin typeface="Calibri"/>
                <a:cs typeface="Calibri"/>
                <a:hlinkClick r:id="rId7">
                  <a:extLst>
                    <a:ext uri="{A12FA001-AC4F-418D-AE19-62706E023703}">
                      <ahyp:hlinkClr xmlns:ahyp="http://schemas.microsoft.com/office/drawing/2018/hyperlinkcolor" val="tx"/>
                    </a:ext>
                  </a:extLst>
                </a:hlinkClick>
              </a:rPr>
              <a:t>R</a:t>
            </a:r>
            <a:r>
              <a:rPr sz="1400" b="1" spc="237" dirty="0">
                <a:solidFill>
                  <a:schemeClr val="bg1"/>
                </a:solidFill>
                <a:latin typeface="Calibri"/>
                <a:cs typeface="Calibri"/>
                <a:hlinkClick r:id="rId7">
                  <a:extLst>
                    <a:ext uri="{A12FA001-AC4F-418D-AE19-62706E023703}">
                      <ahyp:hlinkClr xmlns:ahyp="http://schemas.microsoft.com/office/drawing/2018/hyperlinkcolor" val="tx"/>
                    </a:ext>
                  </a:extLst>
                </a:hlinkClick>
              </a:rPr>
              <a:t>O</a:t>
            </a:r>
            <a:endParaRPr sz="1400" dirty="0">
              <a:solidFill>
                <a:schemeClr val="bg1"/>
              </a:solidFill>
              <a:latin typeface="Calibri"/>
              <a:cs typeface="Calibri"/>
            </a:endParaRPr>
          </a:p>
        </p:txBody>
      </p:sp>
      <p:sp>
        <p:nvSpPr>
          <p:cNvPr id="13" name="object 13"/>
          <p:cNvSpPr txBox="1">
            <a:spLocks noGrp="1"/>
          </p:cNvSpPr>
          <p:nvPr>
            <p:ph type="ftr" sz="quarter" idx="5"/>
          </p:nvPr>
        </p:nvSpPr>
        <p:spPr>
          <a:xfrm>
            <a:off x="5680389" y="6570322"/>
            <a:ext cx="2653453" cy="218008"/>
          </a:xfrm>
          <a:prstGeom prst="rect">
            <a:avLst/>
          </a:prstGeom>
        </p:spPr>
        <p:txBody>
          <a:bodyPr vert="horz" wrap="square" lIns="0" tIns="2540" rIns="0" bIns="0" rtlCol="0">
            <a:spAutoFit/>
          </a:bodyPr>
          <a:lstStyle/>
          <a:p>
            <a:pPr marL="8467">
              <a:spcBef>
                <a:spcPts val="20"/>
              </a:spcBef>
            </a:pPr>
            <a:r>
              <a:rPr spc="213" dirty="0">
                <a:solidFill>
                  <a:schemeClr val="bg1"/>
                </a:solidFill>
              </a:rPr>
              <a:t>FACEBOOK.COM/ADRSE.RO</a:t>
            </a:r>
          </a:p>
        </p:txBody>
      </p:sp>
      <p:sp>
        <p:nvSpPr>
          <p:cNvPr id="11" name="object 11"/>
          <p:cNvSpPr txBox="1"/>
          <p:nvPr/>
        </p:nvSpPr>
        <p:spPr>
          <a:xfrm>
            <a:off x="195296" y="632455"/>
            <a:ext cx="11663257" cy="4138976"/>
          </a:xfrm>
          <a:prstGeom prst="rect">
            <a:avLst/>
          </a:prstGeom>
        </p:spPr>
        <p:txBody>
          <a:bodyPr vert="horz" wrap="square" lIns="0" tIns="8467" rIns="0" bIns="0" rtlCol="0">
            <a:spAutoFit/>
          </a:bodyPr>
          <a:lstStyle/>
          <a:p>
            <a:pPr marL="3717053" marR="3387" indent="-2068510">
              <a:lnSpc>
                <a:spcPct val="116500"/>
              </a:lnSpc>
              <a:spcBef>
                <a:spcPts val="67"/>
              </a:spcBef>
            </a:pPr>
            <a:r>
              <a:rPr sz="1467" b="1" spc="63" dirty="0">
                <a:solidFill>
                  <a:srgbClr val="FFFFFF"/>
                </a:solidFill>
                <a:latin typeface="Arial"/>
                <a:cs typeface="Arial"/>
              </a:rPr>
              <a:t>Obiectiv</a:t>
            </a:r>
            <a:r>
              <a:rPr sz="1467" b="1" spc="-23" dirty="0">
                <a:solidFill>
                  <a:srgbClr val="FFFFFF"/>
                </a:solidFill>
                <a:latin typeface="Arial"/>
                <a:cs typeface="Arial"/>
              </a:rPr>
              <a:t> </a:t>
            </a:r>
            <a:r>
              <a:rPr sz="1467" b="1" spc="33" dirty="0">
                <a:solidFill>
                  <a:srgbClr val="FFFFFF"/>
                </a:solidFill>
                <a:latin typeface="Arial"/>
                <a:cs typeface="Arial"/>
              </a:rPr>
              <a:t>specific</a:t>
            </a:r>
            <a:r>
              <a:rPr sz="1467" b="1" spc="-23" dirty="0">
                <a:solidFill>
                  <a:srgbClr val="FFFFFF"/>
                </a:solidFill>
                <a:latin typeface="Arial"/>
                <a:cs typeface="Arial"/>
              </a:rPr>
              <a:t> </a:t>
            </a:r>
            <a:r>
              <a:rPr sz="1467" b="1" spc="-87" dirty="0">
                <a:solidFill>
                  <a:srgbClr val="FFFFFF"/>
                </a:solidFill>
                <a:latin typeface="Arial"/>
                <a:cs typeface="Arial"/>
              </a:rPr>
              <a:t>FEDR</a:t>
            </a:r>
            <a:r>
              <a:rPr sz="1467" b="1" spc="-23" dirty="0">
                <a:solidFill>
                  <a:srgbClr val="FFFFFF"/>
                </a:solidFill>
                <a:latin typeface="Arial"/>
                <a:cs typeface="Arial"/>
              </a:rPr>
              <a:t> </a:t>
            </a:r>
            <a:r>
              <a:rPr sz="1467" b="1" spc="97" dirty="0">
                <a:solidFill>
                  <a:srgbClr val="FFFFFF"/>
                </a:solidFill>
                <a:latin typeface="Arial"/>
                <a:cs typeface="Arial"/>
              </a:rPr>
              <a:t>a</a:t>
            </a:r>
            <a:r>
              <a:rPr sz="1467" b="1" spc="-23" dirty="0">
                <a:solidFill>
                  <a:srgbClr val="FFFFFF"/>
                </a:solidFill>
                <a:latin typeface="Arial"/>
                <a:cs typeface="Arial"/>
              </a:rPr>
              <a:t> </a:t>
            </a:r>
            <a:r>
              <a:rPr sz="1467" b="1" spc="57" dirty="0">
                <a:solidFill>
                  <a:srgbClr val="FFFFFF"/>
                </a:solidFill>
                <a:latin typeface="Arial"/>
                <a:cs typeface="Arial"/>
              </a:rPr>
              <a:t>(iii)</a:t>
            </a:r>
            <a:r>
              <a:rPr sz="1467" b="1" spc="-20" dirty="0">
                <a:solidFill>
                  <a:srgbClr val="FFFFFF"/>
                </a:solidFill>
                <a:latin typeface="Arial"/>
                <a:cs typeface="Arial"/>
              </a:rPr>
              <a:t> </a:t>
            </a:r>
            <a:r>
              <a:rPr sz="1467" b="1" spc="76" dirty="0">
                <a:solidFill>
                  <a:srgbClr val="FFFFFF"/>
                </a:solidFill>
                <a:latin typeface="Arial"/>
                <a:cs typeface="Arial"/>
              </a:rPr>
              <a:t>Intensificarea</a:t>
            </a:r>
            <a:r>
              <a:rPr sz="1467" b="1" spc="-23" dirty="0">
                <a:solidFill>
                  <a:srgbClr val="FFFFFF"/>
                </a:solidFill>
                <a:latin typeface="Arial"/>
                <a:cs typeface="Arial"/>
              </a:rPr>
              <a:t> </a:t>
            </a:r>
            <a:r>
              <a:rPr sz="1467" b="1" spc="70" dirty="0">
                <a:solidFill>
                  <a:srgbClr val="FFFFFF"/>
                </a:solidFill>
                <a:latin typeface="Arial"/>
                <a:cs typeface="Arial"/>
              </a:rPr>
              <a:t>creșterii</a:t>
            </a:r>
            <a:r>
              <a:rPr sz="1467" b="1" spc="-23" dirty="0">
                <a:solidFill>
                  <a:srgbClr val="FFFFFF"/>
                </a:solidFill>
                <a:latin typeface="Arial"/>
                <a:cs typeface="Arial"/>
              </a:rPr>
              <a:t> </a:t>
            </a:r>
            <a:r>
              <a:rPr sz="1467" b="1" spc="73" dirty="0">
                <a:solidFill>
                  <a:srgbClr val="FFFFFF"/>
                </a:solidFill>
                <a:latin typeface="Arial"/>
                <a:cs typeface="Arial"/>
              </a:rPr>
              <a:t>durabile</a:t>
            </a:r>
            <a:r>
              <a:rPr sz="1467" b="1" spc="-23" dirty="0">
                <a:solidFill>
                  <a:srgbClr val="FFFFFF"/>
                </a:solidFill>
                <a:latin typeface="Arial"/>
                <a:cs typeface="Arial"/>
              </a:rPr>
              <a:t> </a:t>
            </a:r>
            <a:r>
              <a:rPr sz="1467" b="1" spc="3" dirty="0">
                <a:solidFill>
                  <a:srgbClr val="FFFFFF"/>
                </a:solidFill>
                <a:latin typeface="Arial"/>
                <a:cs typeface="Arial"/>
              </a:rPr>
              <a:t>și</a:t>
            </a:r>
            <a:r>
              <a:rPr sz="1467" b="1" spc="-20" dirty="0">
                <a:solidFill>
                  <a:srgbClr val="FFFFFF"/>
                </a:solidFill>
                <a:latin typeface="Arial"/>
                <a:cs typeface="Arial"/>
              </a:rPr>
              <a:t> </a:t>
            </a:r>
            <a:r>
              <a:rPr sz="1467" b="1" spc="97" dirty="0">
                <a:solidFill>
                  <a:srgbClr val="FFFFFF"/>
                </a:solidFill>
                <a:latin typeface="Arial"/>
                <a:cs typeface="Arial"/>
              </a:rPr>
              <a:t>a</a:t>
            </a:r>
            <a:r>
              <a:rPr sz="1467" b="1" spc="-23" dirty="0">
                <a:solidFill>
                  <a:srgbClr val="FFFFFF"/>
                </a:solidFill>
                <a:latin typeface="Arial"/>
                <a:cs typeface="Arial"/>
              </a:rPr>
              <a:t> </a:t>
            </a:r>
            <a:r>
              <a:rPr sz="1467" b="1" spc="97" dirty="0">
                <a:solidFill>
                  <a:srgbClr val="FFFFFF"/>
                </a:solidFill>
                <a:latin typeface="Arial"/>
                <a:cs typeface="Arial"/>
              </a:rPr>
              <a:t>competitivității</a:t>
            </a:r>
            <a:r>
              <a:rPr sz="1467" b="1" spc="-23" dirty="0">
                <a:solidFill>
                  <a:srgbClr val="FFFFFF"/>
                </a:solidFill>
                <a:latin typeface="Arial"/>
                <a:cs typeface="Arial"/>
              </a:rPr>
              <a:t> </a:t>
            </a:r>
            <a:r>
              <a:rPr sz="1467" b="1" spc="93" dirty="0">
                <a:solidFill>
                  <a:srgbClr val="FFFFFF"/>
                </a:solidFill>
                <a:latin typeface="Arial"/>
                <a:cs typeface="Arial"/>
              </a:rPr>
              <a:t>IMM-urilor</a:t>
            </a:r>
            <a:r>
              <a:rPr sz="1467" b="1" spc="-23" dirty="0">
                <a:solidFill>
                  <a:srgbClr val="FFFFFF"/>
                </a:solidFill>
                <a:latin typeface="Arial"/>
                <a:cs typeface="Arial"/>
              </a:rPr>
              <a:t> </a:t>
            </a:r>
            <a:r>
              <a:rPr sz="1467" b="1" spc="3" dirty="0">
                <a:solidFill>
                  <a:srgbClr val="FFFFFF"/>
                </a:solidFill>
                <a:latin typeface="Arial"/>
                <a:cs typeface="Arial"/>
              </a:rPr>
              <a:t>și</a:t>
            </a:r>
            <a:r>
              <a:rPr sz="1467" b="1" spc="-20" dirty="0">
                <a:solidFill>
                  <a:srgbClr val="FFFFFF"/>
                </a:solidFill>
                <a:latin typeface="Arial"/>
                <a:cs typeface="Arial"/>
              </a:rPr>
              <a:t> </a:t>
            </a:r>
            <a:r>
              <a:rPr sz="1467" b="1" spc="80" dirty="0">
                <a:solidFill>
                  <a:srgbClr val="FFFFFF"/>
                </a:solidFill>
                <a:latin typeface="Arial"/>
                <a:cs typeface="Arial"/>
              </a:rPr>
              <a:t>crearea</a:t>
            </a:r>
            <a:r>
              <a:rPr sz="1467" b="1" spc="-23" dirty="0">
                <a:solidFill>
                  <a:srgbClr val="FFFFFF"/>
                </a:solidFill>
                <a:latin typeface="Arial"/>
                <a:cs typeface="Arial"/>
              </a:rPr>
              <a:t> </a:t>
            </a:r>
            <a:r>
              <a:rPr sz="1467" b="1" spc="67" dirty="0">
                <a:solidFill>
                  <a:srgbClr val="FFFFFF"/>
                </a:solidFill>
                <a:latin typeface="Arial"/>
                <a:cs typeface="Arial"/>
              </a:rPr>
              <a:t>de </a:t>
            </a:r>
            <a:r>
              <a:rPr sz="1467" b="1" spc="-397" dirty="0">
                <a:solidFill>
                  <a:srgbClr val="FFFFFF"/>
                </a:solidFill>
                <a:latin typeface="Arial"/>
                <a:cs typeface="Arial"/>
              </a:rPr>
              <a:t> </a:t>
            </a:r>
            <a:r>
              <a:rPr sz="1467" b="1" spc="57" dirty="0">
                <a:solidFill>
                  <a:srgbClr val="FFFFFF"/>
                </a:solidFill>
                <a:latin typeface="Arial"/>
                <a:cs typeface="Arial"/>
              </a:rPr>
              <a:t>locuri</a:t>
            </a:r>
            <a:r>
              <a:rPr sz="1467" b="1" spc="-27" dirty="0">
                <a:solidFill>
                  <a:srgbClr val="FFFFFF"/>
                </a:solidFill>
                <a:latin typeface="Arial"/>
                <a:cs typeface="Arial"/>
              </a:rPr>
              <a:t> </a:t>
            </a:r>
            <a:r>
              <a:rPr sz="1467" b="1" spc="67" dirty="0">
                <a:solidFill>
                  <a:srgbClr val="FFFFFF"/>
                </a:solidFill>
                <a:latin typeface="Arial"/>
                <a:cs typeface="Arial"/>
              </a:rPr>
              <a:t>de</a:t>
            </a:r>
            <a:r>
              <a:rPr sz="1467" b="1" spc="-27" dirty="0">
                <a:solidFill>
                  <a:srgbClr val="FFFFFF"/>
                </a:solidFill>
                <a:latin typeface="Arial"/>
                <a:cs typeface="Arial"/>
              </a:rPr>
              <a:t> </a:t>
            </a:r>
            <a:r>
              <a:rPr sz="1467" b="1" spc="76" dirty="0">
                <a:solidFill>
                  <a:srgbClr val="FFFFFF"/>
                </a:solidFill>
                <a:latin typeface="Arial"/>
                <a:cs typeface="Arial"/>
              </a:rPr>
              <a:t>muncă</a:t>
            </a:r>
            <a:r>
              <a:rPr sz="1467" b="1" spc="-27" dirty="0">
                <a:solidFill>
                  <a:srgbClr val="FFFFFF"/>
                </a:solidFill>
                <a:latin typeface="Arial"/>
                <a:cs typeface="Arial"/>
              </a:rPr>
              <a:t> </a:t>
            </a:r>
            <a:r>
              <a:rPr sz="1467" b="1" spc="76" dirty="0">
                <a:solidFill>
                  <a:srgbClr val="FFFFFF"/>
                </a:solidFill>
                <a:latin typeface="Arial"/>
                <a:cs typeface="Arial"/>
              </a:rPr>
              <a:t>în</a:t>
            </a:r>
            <a:r>
              <a:rPr sz="1467" b="1" spc="-27" dirty="0">
                <a:solidFill>
                  <a:srgbClr val="FFFFFF"/>
                </a:solidFill>
                <a:latin typeface="Arial"/>
                <a:cs typeface="Arial"/>
              </a:rPr>
              <a:t> </a:t>
            </a:r>
            <a:r>
              <a:rPr sz="1467" b="1" spc="97" dirty="0">
                <a:solidFill>
                  <a:srgbClr val="FFFFFF"/>
                </a:solidFill>
                <a:latin typeface="Arial"/>
                <a:cs typeface="Arial"/>
              </a:rPr>
              <a:t>IMM-uri,</a:t>
            </a:r>
            <a:r>
              <a:rPr sz="1467" b="1" spc="-27" dirty="0">
                <a:solidFill>
                  <a:srgbClr val="FFFFFF"/>
                </a:solidFill>
                <a:latin typeface="Arial"/>
                <a:cs typeface="Arial"/>
              </a:rPr>
              <a:t> </a:t>
            </a:r>
            <a:r>
              <a:rPr sz="1467" b="1" spc="43" dirty="0">
                <a:solidFill>
                  <a:srgbClr val="FFFFFF"/>
                </a:solidFill>
                <a:latin typeface="Arial"/>
                <a:cs typeface="Arial"/>
              </a:rPr>
              <a:t>inclusiv</a:t>
            </a:r>
            <a:r>
              <a:rPr sz="1467" b="1" spc="-27" dirty="0">
                <a:solidFill>
                  <a:srgbClr val="FFFFFF"/>
                </a:solidFill>
                <a:latin typeface="Arial"/>
                <a:cs typeface="Arial"/>
              </a:rPr>
              <a:t> </a:t>
            </a:r>
            <a:r>
              <a:rPr sz="1467" b="1" spc="76" dirty="0">
                <a:solidFill>
                  <a:srgbClr val="FFFFFF"/>
                </a:solidFill>
                <a:latin typeface="Arial"/>
                <a:cs typeface="Arial"/>
              </a:rPr>
              <a:t>prin</a:t>
            </a:r>
            <a:r>
              <a:rPr sz="1467" b="1" spc="-27" dirty="0">
                <a:solidFill>
                  <a:srgbClr val="FFFFFF"/>
                </a:solidFill>
                <a:latin typeface="Arial"/>
                <a:cs typeface="Arial"/>
              </a:rPr>
              <a:t> </a:t>
            </a:r>
            <a:r>
              <a:rPr sz="1467" b="1" spc="80" dirty="0">
                <a:solidFill>
                  <a:srgbClr val="FFFFFF"/>
                </a:solidFill>
                <a:latin typeface="Arial"/>
                <a:cs typeface="Arial"/>
              </a:rPr>
              <a:t>investiții</a:t>
            </a:r>
            <a:r>
              <a:rPr sz="1467" b="1" spc="-23" dirty="0">
                <a:solidFill>
                  <a:srgbClr val="FFFFFF"/>
                </a:solidFill>
                <a:latin typeface="Arial"/>
                <a:cs typeface="Arial"/>
              </a:rPr>
              <a:t> </a:t>
            </a:r>
            <a:r>
              <a:rPr sz="1467" b="1" spc="70" dirty="0">
                <a:solidFill>
                  <a:srgbClr val="FFFFFF"/>
                </a:solidFill>
                <a:latin typeface="Arial"/>
                <a:cs typeface="Arial"/>
              </a:rPr>
              <a:t>productive</a:t>
            </a:r>
            <a:endParaRPr sz="1467" dirty="0">
              <a:latin typeface="Arial"/>
              <a:cs typeface="Arial"/>
            </a:endParaRPr>
          </a:p>
          <a:p>
            <a:pPr marL="8467" marR="3496485">
              <a:lnSpc>
                <a:spcPct val="149400"/>
              </a:lnSpc>
              <a:spcBef>
                <a:spcPts val="733"/>
              </a:spcBef>
            </a:pPr>
            <a:r>
              <a:rPr sz="1400" b="1" spc="193" dirty="0">
                <a:solidFill>
                  <a:srgbClr val="FFFFFF"/>
                </a:solidFill>
                <a:latin typeface="Calibri"/>
                <a:cs typeface="Calibri"/>
              </a:rPr>
              <a:t>Acțiunea</a:t>
            </a:r>
            <a:r>
              <a:rPr sz="1400" b="1" spc="97" dirty="0">
                <a:solidFill>
                  <a:srgbClr val="FFFFFF"/>
                </a:solidFill>
                <a:latin typeface="Calibri"/>
                <a:cs typeface="Calibri"/>
              </a:rPr>
              <a:t> </a:t>
            </a:r>
            <a:r>
              <a:rPr sz="1400" b="1" spc="23" dirty="0">
                <a:solidFill>
                  <a:srgbClr val="FFFFFF"/>
                </a:solidFill>
                <a:latin typeface="Calibri"/>
                <a:cs typeface="Calibri"/>
              </a:rPr>
              <a:t>1.6</a:t>
            </a:r>
            <a:r>
              <a:rPr sz="1400" b="1" spc="100" dirty="0">
                <a:solidFill>
                  <a:srgbClr val="FFFFFF"/>
                </a:solidFill>
                <a:latin typeface="Calibri"/>
                <a:cs typeface="Calibri"/>
              </a:rPr>
              <a:t> </a:t>
            </a:r>
            <a:r>
              <a:rPr sz="1400" b="1" spc="180" dirty="0">
                <a:solidFill>
                  <a:srgbClr val="FFFFFF"/>
                </a:solidFill>
                <a:latin typeface="Calibri"/>
                <a:cs typeface="Calibri"/>
              </a:rPr>
              <a:t>Stimularea</a:t>
            </a:r>
            <a:r>
              <a:rPr sz="1400" b="1" spc="100" dirty="0">
                <a:solidFill>
                  <a:srgbClr val="FFFFFF"/>
                </a:solidFill>
                <a:latin typeface="Calibri"/>
                <a:cs typeface="Calibri"/>
              </a:rPr>
              <a:t> </a:t>
            </a:r>
            <a:r>
              <a:rPr sz="1400" b="1" spc="147" dirty="0">
                <a:solidFill>
                  <a:srgbClr val="FFFFFF"/>
                </a:solidFill>
                <a:latin typeface="Calibri"/>
                <a:cs typeface="Calibri"/>
              </a:rPr>
              <a:t>activităților</a:t>
            </a:r>
            <a:r>
              <a:rPr sz="1400" b="1" spc="100" dirty="0">
                <a:solidFill>
                  <a:srgbClr val="FFFFFF"/>
                </a:solidFill>
                <a:latin typeface="Calibri"/>
                <a:cs typeface="Calibri"/>
              </a:rPr>
              <a:t> </a:t>
            </a:r>
            <a:r>
              <a:rPr sz="1400" b="1" spc="169" dirty="0">
                <a:solidFill>
                  <a:srgbClr val="FFFFFF"/>
                </a:solidFill>
                <a:latin typeface="Calibri"/>
                <a:cs typeface="Calibri"/>
              </a:rPr>
              <a:t>inovatoare</a:t>
            </a:r>
            <a:r>
              <a:rPr sz="1400" b="1" spc="97" dirty="0">
                <a:solidFill>
                  <a:srgbClr val="FFFFFF"/>
                </a:solidFill>
                <a:latin typeface="Calibri"/>
                <a:cs typeface="Calibri"/>
              </a:rPr>
              <a:t> </a:t>
            </a:r>
            <a:r>
              <a:rPr sz="1400" b="1" spc="150" dirty="0">
                <a:solidFill>
                  <a:srgbClr val="FFFFFF"/>
                </a:solidFill>
                <a:latin typeface="Calibri"/>
                <a:cs typeface="Calibri"/>
              </a:rPr>
              <a:t>și</a:t>
            </a:r>
            <a:r>
              <a:rPr sz="1400" b="1" spc="100" dirty="0">
                <a:solidFill>
                  <a:srgbClr val="FFFFFF"/>
                </a:solidFill>
                <a:latin typeface="Calibri"/>
                <a:cs typeface="Calibri"/>
              </a:rPr>
              <a:t> </a:t>
            </a:r>
            <a:r>
              <a:rPr sz="1400" b="1" spc="180" dirty="0">
                <a:solidFill>
                  <a:srgbClr val="FFFFFF"/>
                </a:solidFill>
                <a:latin typeface="Calibri"/>
                <a:cs typeface="Calibri"/>
              </a:rPr>
              <a:t>creșterea</a:t>
            </a:r>
            <a:r>
              <a:rPr sz="1400" b="1" spc="100" dirty="0">
                <a:solidFill>
                  <a:srgbClr val="FFFFFF"/>
                </a:solidFill>
                <a:latin typeface="Calibri"/>
                <a:cs typeface="Calibri"/>
              </a:rPr>
              <a:t> </a:t>
            </a:r>
            <a:r>
              <a:rPr sz="1400" b="1" spc="160" dirty="0">
                <a:solidFill>
                  <a:srgbClr val="FFFFFF"/>
                </a:solidFill>
                <a:latin typeface="Calibri"/>
                <a:cs typeface="Calibri"/>
              </a:rPr>
              <a:t>competitivității</a:t>
            </a:r>
            <a:r>
              <a:rPr sz="1400" b="1" spc="100" dirty="0">
                <a:solidFill>
                  <a:srgbClr val="FFFFFF"/>
                </a:solidFill>
                <a:latin typeface="Calibri"/>
                <a:cs typeface="Calibri"/>
              </a:rPr>
              <a:t> </a:t>
            </a:r>
            <a:r>
              <a:rPr sz="1400" b="1" spc="127" dirty="0">
                <a:solidFill>
                  <a:srgbClr val="FFFFFF"/>
                </a:solidFill>
                <a:latin typeface="Calibri"/>
                <a:cs typeface="Calibri"/>
              </a:rPr>
              <a:t>IMM-urilor </a:t>
            </a:r>
            <a:r>
              <a:rPr sz="1400" b="1" spc="-306" dirty="0">
                <a:solidFill>
                  <a:srgbClr val="FFFFFF"/>
                </a:solidFill>
                <a:latin typeface="Calibri"/>
                <a:cs typeface="Calibri"/>
              </a:rPr>
              <a:t> </a:t>
            </a:r>
            <a:r>
              <a:rPr sz="1400" b="1" spc="183" dirty="0">
                <a:solidFill>
                  <a:srgbClr val="FFFFFF"/>
                </a:solidFill>
                <a:latin typeface="Calibri"/>
                <a:cs typeface="Calibri"/>
              </a:rPr>
              <a:t>Operațiunea </a:t>
            </a:r>
            <a:r>
              <a:rPr sz="1400" b="1" spc="250" dirty="0">
                <a:solidFill>
                  <a:srgbClr val="FFFFFF"/>
                </a:solidFill>
                <a:latin typeface="Calibri"/>
                <a:cs typeface="Calibri"/>
              </a:rPr>
              <a:t>A </a:t>
            </a:r>
            <a:r>
              <a:rPr sz="1400" b="1" spc="180" dirty="0">
                <a:solidFill>
                  <a:srgbClr val="FFFFFF"/>
                </a:solidFill>
                <a:latin typeface="Calibri"/>
                <a:cs typeface="Calibri"/>
              </a:rPr>
              <a:t>creșterea </a:t>
            </a:r>
            <a:r>
              <a:rPr sz="1400" b="1" spc="160" dirty="0">
                <a:solidFill>
                  <a:srgbClr val="FFFFFF"/>
                </a:solidFill>
                <a:latin typeface="Calibri"/>
                <a:cs typeface="Calibri"/>
              </a:rPr>
              <a:t>competitivității </a:t>
            </a:r>
            <a:r>
              <a:rPr sz="1400" b="1" spc="127" dirty="0">
                <a:solidFill>
                  <a:srgbClr val="FFFFFF"/>
                </a:solidFill>
                <a:latin typeface="Calibri"/>
                <a:cs typeface="Calibri"/>
              </a:rPr>
              <a:t>IMM-urilor </a:t>
            </a:r>
            <a:r>
              <a:rPr sz="1400" b="1" spc="177" dirty="0">
                <a:solidFill>
                  <a:srgbClr val="FFFFFF"/>
                </a:solidFill>
                <a:latin typeface="Calibri"/>
                <a:cs typeface="Calibri"/>
              </a:rPr>
              <a:t>(grant </a:t>
            </a:r>
            <a:r>
              <a:rPr lang="ro-RO" sz="1400" b="1" spc="177" dirty="0">
                <a:solidFill>
                  <a:srgbClr val="FFFFFF"/>
                </a:solidFill>
                <a:latin typeface="Calibri"/>
                <a:cs typeface="Calibri"/>
              </a:rPr>
              <a:t>144.541.979 euro FEDR+BS</a:t>
            </a:r>
            <a:r>
              <a:rPr sz="1400" b="1" spc="-23" dirty="0">
                <a:solidFill>
                  <a:srgbClr val="FFFFFF"/>
                </a:solidFill>
                <a:latin typeface="Calibri"/>
                <a:cs typeface="Calibri"/>
              </a:rPr>
              <a:t>/ </a:t>
            </a:r>
            <a:r>
              <a:rPr lang="ro-RO" sz="1400" b="1" spc="-23" dirty="0">
                <a:solidFill>
                  <a:srgbClr val="FFFFFF"/>
                </a:solidFill>
                <a:latin typeface="Calibri"/>
                <a:cs typeface="Calibri"/>
              </a:rPr>
              <a:t> </a:t>
            </a:r>
            <a:r>
              <a:rPr sz="1400" b="1" spc="187" dirty="0" err="1">
                <a:solidFill>
                  <a:srgbClr val="FFFFFF"/>
                </a:solidFill>
                <a:latin typeface="Calibri"/>
                <a:cs typeface="Calibri"/>
              </a:rPr>
              <a:t>instrumente</a:t>
            </a:r>
            <a:r>
              <a:rPr sz="1400" b="1" spc="187" dirty="0">
                <a:solidFill>
                  <a:srgbClr val="FFFFFF"/>
                </a:solidFill>
                <a:latin typeface="Calibri"/>
                <a:cs typeface="Calibri"/>
              </a:rPr>
              <a:t> </a:t>
            </a:r>
            <a:r>
              <a:rPr sz="1400" b="1" spc="160" dirty="0" err="1">
                <a:solidFill>
                  <a:srgbClr val="FFFFFF"/>
                </a:solidFill>
                <a:latin typeface="Calibri"/>
                <a:cs typeface="Calibri"/>
              </a:rPr>
              <a:t>financiare</a:t>
            </a:r>
            <a:r>
              <a:rPr lang="ro-RO" sz="1400" b="1" spc="160" dirty="0">
                <a:solidFill>
                  <a:srgbClr val="FFFFFF"/>
                </a:solidFill>
                <a:latin typeface="Calibri"/>
                <a:cs typeface="Calibri"/>
              </a:rPr>
              <a:t> – 58.823.530 </a:t>
            </a:r>
            <a:r>
              <a:rPr lang="ro-RO" sz="1400" b="1" spc="177" dirty="0">
                <a:solidFill>
                  <a:srgbClr val="FFFFFF"/>
                </a:solidFill>
                <a:latin typeface="Calibri"/>
                <a:cs typeface="Calibri"/>
              </a:rPr>
              <a:t>euro FEDR+BS</a:t>
            </a:r>
            <a:r>
              <a:rPr sz="1400" b="1" spc="160" dirty="0">
                <a:solidFill>
                  <a:srgbClr val="FFFFFF"/>
                </a:solidFill>
                <a:latin typeface="Calibri"/>
                <a:cs typeface="Calibri"/>
              </a:rPr>
              <a:t>) </a:t>
            </a:r>
            <a:r>
              <a:rPr sz="1400" b="1" spc="163" dirty="0">
                <a:solidFill>
                  <a:srgbClr val="FFFFFF"/>
                </a:solidFill>
                <a:latin typeface="Calibri"/>
                <a:cs typeface="Calibri"/>
              </a:rPr>
              <a:t> </a:t>
            </a:r>
            <a:endParaRPr lang="ro-RO" sz="1400" b="1" spc="163" dirty="0">
              <a:solidFill>
                <a:srgbClr val="FFFFFF"/>
              </a:solidFill>
              <a:latin typeface="Calibri"/>
              <a:cs typeface="Calibri"/>
            </a:endParaRPr>
          </a:p>
          <a:p>
            <a:pPr marL="8467" marR="3496485">
              <a:lnSpc>
                <a:spcPct val="149400"/>
              </a:lnSpc>
              <a:spcBef>
                <a:spcPts val="733"/>
              </a:spcBef>
            </a:pPr>
            <a:r>
              <a:rPr sz="1333" spc="-37" dirty="0" err="1">
                <a:solidFill>
                  <a:srgbClr val="FFFFFF"/>
                </a:solidFill>
                <a:latin typeface="Verdana"/>
                <a:cs typeface="Verdana"/>
              </a:rPr>
              <a:t>Activități</a:t>
            </a:r>
            <a:r>
              <a:rPr sz="1333" spc="-100" dirty="0">
                <a:solidFill>
                  <a:srgbClr val="FFFFFF"/>
                </a:solidFill>
                <a:latin typeface="Verdana"/>
                <a:cs typeface="Verdana"/>
              </a:rPr>
              <a:t> </a:t>
            </a:r>
            <a:r>
              <a:rPr sz="1333" spc="-63" dirty="0">
                <a:solidFill>
                  <a:srgbClr val="FFFFFF"/>
                </a:solidFill>
                <a:latin typeface="Verdana"/>
                <a:cs typeface="Verdana"/>
              </a:rPr>
              <a:t>orientative:</a:t>
            </a:r>
            <a:endParaRPr sz="1333" dirty="0">
              <a:latin typeface="Verdana"/>
              <a:cs typeface="Verdana"/>
            </a:endParaRPr>
          </a:p>
          <a:p>
            <a:pPr marL="78744" indent="-70700">
              <a:spcBef>
                <a:spcPts val="450"/>
              </a:spcBef>
              <a:buSzPct val="95000"/>
              <a:buChar char="•"/>
              <a:tabLst>
                <a:tab pos="79167" algn="l"/>
              </a:tabLst>
            </a:pPr>
            <a:r>
              <a:rPr lang="ro-RO" sz="1333" spc="-13" dirty="0">
                <a:solidFill>
                  <a:srgbClr val="FFFFFF"/>
                </a:solidFill>
                <a:latin typeface="Verdana"/>
                <a:cs typeface="Verdana"/>
              </a:rPr>
              <a:t> </a:t>
            </a:r>
            <a:r>
              <a:rPr sz="1333" spc="-13" dirty="0" err="1">
                <a:solidFill>
                  <a:srgbClr val="FFFFFF"/>
                </a:solidFill>
                <a:latin typeface="Verdana"/>
                <a:cs typeface="Verdana"/>
              </a:rPr>
              <a:t>construcția</a:t>
            </a:r>
            <a:r>
              <a:rPr sz="1333" spc="-13" dirty="0">
                <a:solidFill>
                  <a:srgbClr val="FFFFFF"/>
                </a:solidFill>
                <a:latin typeface="Verdana"/>
                <a:cs typeface="Verdana"/>
              </a:rPr>
              <a:t>/</a:t>
            </a:r>
            <a:r>
              <a:rPr sz="1333" spc="-93" dirty="0">
                <a:solidFill>
                  <a:srgbClr val="FFFFFF"/>
                </a:solidFill>
                <a:latin typeface="Verdana"/>
                <a:cs typeface="Verdana"/>
              </a:rPr>
              <a:t> </a:t>
            </a:r>
            <a:r>
              <a:rPr sz="1333" spc="-30" dirty="0">
                <a:solidFill>
                  <a:srgbClr val="FFFFFF"/>
                </a:solidFill>
                <a:latin typeface="Verdana"/>
                <a:cs typeface="Verdana"/>
              </a:rPr>
              <a:t>modernizarea</a:t>
            </a:r>
            <a:r>
              <a:rPr sz="1333" spc="-90" dirty="0">
                <a:solidFill>
                  <a:srgbClr val="FFFFFF"/>
                </a:solidFill>
                <a:latin typeface="Verdana"/>
                <a:cs typeface="Verdana"/>
              </a:rPr>
              <a:t> </a:t>
            </a:r>
            <a:r>
              <a:rPr sz="1333" spc="-10" dirty="0">
                <a:solidFill>
                  <a:srgbClr val="FFFFFF"/>
                </a:solidFill>
                <a:latin typeface="Verdana"/>
                <a:cs typeface="Verdana"/>
              </a:rPr>
              <a:t>și</a:t>
            </a:r>
            <a:r>
              <a:rPr sz="1333" spc="-93" dirty="0">
                <a:solidFill>
                  <a:srgbClr val="FFFFFF"/>
                </a:solidFill>
                <a:latin typeface="Verdana"/>
                <a:cs typeface="Verdana"/>
              </a:rPr>
              <a:t> </a:t>
            </a:r>
            <a:r>
              <a:rPr sz="1333" spc="-27" dirty="0">
                <a:solidFill>
                  <a:srgbClr val="FFFFFF"/>
                </a:solidFill>
                <a:latin typeface="Verdana"/>
                <a:cs typeface="Verdana"/>
              </a:rPr>
              <a:t>extinderea</a:t>
            </a:r>
            <a:r>
              <a:rPr sz="1333" spc="-90" dirty="0">
                <a:solidFill>
                  <a:srgbClr val="FFFFFF"/>
                </a:solidFill>
                <a:latin typeface="Verdana"/>
                <a:cs typeface="Verdana"/>
              </a:rPr>
              <a:t> </a:t>
            </a:r>
            <a:r>
              <a:rPr sz="1333" spc="-37" dirty="0">
                <a:solidFill>
                  <a:srgbClr val="FFFFFF"/>
                </a:solidFill>
                <a:latin typeface="Verdana"/>
                <a:cs typeface="Verdana"/>
              </a:rPr>
              <a:t>spațiului</a:t>
            </a:r>
            <a:r>
              <a:rPr sz="1333" spc="-90" dirty="0">
                <a:solidFill>
                  <a:srgbClr val="FFFFFF"/>
                </a:solidFill>
                <a:latin typeface="Verdana"/>
                <a:cs typeface="Verdana"/>
              </a:rPr>
              <a:t> </a:t>
            </a:r>
            <a:r>
              <a:rPr sz="1333" spc="27" dirty="0">
                <a:solidFill>
                  <a:srgbClr val="FFFFFF"/>
                </a:solidFill>
                <a:latin typeface="Verdana"/>
                <a:cs typeface="Verdana"/>
              </a:rPr>
              <a:t>de</a:t>
            </a:r>
            <a:r>
              <a:rPr sz="1333" spc="-93" dirty="0">
                <a:solidFill>
                  <a:srgbClr val="FFFFFF"/>
                </a:solidFill>
                <a:latin typeface="Verdana"/>
                <a:cs typeface="Verdana"/>
              </a:rPr>
              <a:t> </a:t>
            </a:r>
            <a:r>
              <a:rPr sz="1333" spc="-17" dirty="0">
                <a:solidFill>
                  <a:srgbClr val="FFFFFF"/>
                </a:solidFill>
                <a:latin typeface="Verdana"/>
                <a:cs typeface="Verdana"/>
              </a:rPr>
              <a:t>producție/servicii</a:t>
            </a:r>
            <a:r>
              <a:rPr sz="1333" spc="-90" dirty="0">
                <a:solidFill>
                  <a:srgbClr val="FFFFFF"/>
                </a:solidFill>
                <a:latin typeface="Verdana"/>
                <a:cs typeface="Verdana"/>
              </a:rPr>
              <a:t> </a:t>
            </a:r>
            <a:r>
              <a:rPr sz="1333" dirty="0">
                <a:solidFill>
                  <a:srgbClr val="FFFFFF"/>
                </a:solidFill>
                <a:latin typeface="Verdana"/>
                <a:cs typeface="Verdana"/>
              </a:rPr>
              <a:t>ale</a:t>
            </a:r>
            <a:r>
              <a:rPr sz="1333" spc="-90" dirty="0">
                <a:solidFill>
                  <a:srgbClr val="FFFFFF"/>
                </a:solidFill>
                <a:latin typeface="Verdana"/>
                <a:cs typeface="Verdana"/>
              </a:rPr>
              <a:t> </a:t>
            </a:r>
            <a:r>
              <a:rPr sz="1333" spc="-70" dirty="0">
                <a:solidFill>
                  <a:srgbClr val="FFFFFF"/>
                </a:solidFill>
                <a:latin typeface="Verdana"/>
                <a:cs typeface="Verdana"/>
              </a:rPr>
              <a:t>IMM-urilor;</a:t>
            </a:r>
            <a:endParaRPr sz="1333" dirty="0">
              <a:latin typeface="Verdana"/>
              <a:cs typeface="Verdana"/>
            </a:endParaRPr>
          </a:p>
          <a:p>
            <a:pPr marL="78744" indent="-70700">
              <a:spcBef>
                <a:spcPts val="450"/>
              </a:spcBef>
              <a:buSzPct val="95000"/>
              <a:buChar char="•"/>
              <a:tabLst>
                <a:tab pos="79167" algn="l"/>
              </a:tabLst>
            </a:pPr>
            <a:r>
              <a:rPr lang="ro-RO" sz="1333" spc="-13" dirty="0">
                <a:solidFill>
                  <a:srgbClr val="FFFFFF"/>
                </a:solidFill>
                <a:latin typeface="Verdana"/>
                <a:cs typeface="Verdana"/>
              </a:rPr>
              <a:t> </a:t>
            </a:r>
            <a:r>
              <a:rPr sz="1333" spc="-13" dirty="0" err="1">
                <a:solidFill>
                  <a:srgbClr val="FFFFFF"/>
                </a:solidFill>
                <a:latin typeface="Verdana"/>
                <a:cs typeface="Verdana"/>
              </a:rPr>
              <a:t>dotare</a:t>
            </a:r>
            <a:r>
              <a:rPr sz="1333" spc="-97" dirty="0">
                <a:solidFill>
                  <a:srgbClr val="FFFFFF"/>
                </a:solidFill>
                <a:latin typeface="Verdana"/>
                <a:cs typeface="Verdana"/>
              </a:rPr>
              <a:t> </a:t>
            </a:r>
            <a:r>
              <a:rPr sz="1333" spc="13" dirty="0">
                <a:solidFill>
                  <a:srgbClr val="FFFFFF"/>
                </a:solidFill>
                <a:latin typeface="Verdana"/>
                <a:cs typeface="Verdana"/>
              </a:rPr>
              <a:t>cu</a:t>
            </a:r>
            <a:r>
              <a:rPr sz="1333" spc="-97" dirty="0">
                <a:solidFill>
                  <a:srgbClr val="FFFFFF"/>
                </a:solidFill>
                <a:latin typeface="Verdana"/>
                <a:cs typeface="Verdana"/>
              </a:rPr>
              <a:t> </a:t>
            </a:r>
            <a:r>
              <a:rPr sz="1333" spc="-20" dirty="0">
                <a:solidFill>
                  <a:srgbClr val="FFFFFF"/>
                </a:solidFill>
                <a:latin typeface="Verdana"/>
                <a:cs typeface="Verdana"/>
              </a:rPr>
              <a:t>active</a:t>
            </a:r>
            <a:r>
              <a:rPr sz="1333" spc="-93" dirty="0">
                <a:solidFill>
                  <a:srgbClr val="FFFFFF"/>
                </a:solidFill>
                <a:latin typeface="Verdana"/>
                <a:cs typeface="Verdana"/>
              </a:rPr>
              <a:t> </a:t>
            </a:r>
            <a:r>
              <a:rPr sz="1333" dirty="0">
                <a:solidFill>
                  <a:srgbClr val="FFFFFF"/>
                </a:solidFill>
                <a:latin typeface="Verdana"/>
                <a:cs typeface="Verdana"/>
              </a:rPr>
              <a:t>corporale</a:t>
            </a:r>
            <a:r>
              <a:rPr sz="1333" spc="-97" dirty="0">
                <a:solidFill>
                  <a:srgbClr val="FFFFFF"/>
                </a:solidFill>
                <a:latin typeface="Verdana"/>
                <a:cs typeface="Verdana"/>
              </a:rPr>
              <a:t> </a:t>
            </a:r>
            <a:r>
              <a:rPr sz="1333" spc="-10" dirty="0">
                <a:solidFill>
                  <a:srgbClr val="FFFFFF"/>
                </a:solidFill>
                <a:latin typeface="Verdana"/>
                <a:cs typeface="Verdana"/>
              </a:rPr>
              <a:t>şi</a:t>
            </a:r>
            <a:r>
              <a:rPr sz="1333" spc="-97" dirty="0">
                <a:solidFill>
                  <a:srgbClr val="FFFFFF"/>
                </a:solidFill>
                <a:latin typeface="Verdana"/>
                <a:cs typeface="Verdana"/>
              </a:rPr>
              <a:t> </a:t>
            </a:r>
            <a:r>
              <a:rPr sz="1333" spc="-23" dirty="0">
                <a:solidFill>
                  <a:srgbClr val="FFFFFF"/>
                </a:solidFill>
                <a:latin typeface="Verdana"/>
                <a:cs typeface="Verdana"/>
              </a:rPr>
              <a:t>necorporale;</a:t>
            </a:r>
            <a:endParaRPr sz="1333" dirty="0">
              <a:latin typeface="Verdana"/>
              <a:cs typeface="Verdana"/>
            </a:endParaRPr>
          </a:p>
          <a:p>
            <a:pPr marL="78744" indent="-70700">
              <a:spcBef>
                <a:spcPts val="450"/>
              </a:spcBef>
              <a:buSzPct val="95000"/>
              <a:buChar char="•"/>
              <a:tabLst>
                <a:tab pos="79167" algn="l"/>
              </a:tabLst>
            </a:pPr>
            <a:r>
              <a:rPr lang="ro-RO" sz="1333" spc="-43" dirty="0">
                <a:solidFill>
                  <a:srgbClr val="FFFFFF"/>
                </a:solidFill>
                <a:latin typeface="Verdana"/>
                <a:cs typeface="Verdana"/>
              </a:rPr>
              <a:t> </a:t>
            </a:r>
            <a:r>
              <a:rPr sz="1333" spc="-43" dirty="0" err="1">
                <a:solidFill>
                  <a:srgbClr val="FFFFFF"/>
                </a:solidFill>
                <a:latin typeface="Verdana"/>
                <a:cs typeface="Verdana"/>
              </a:rPr>
              <a:t>activități</a:t>
            </a:r>
            <a:r>
              <a:rPr sz="1333" spc="-97" dirty="0">
                <a:solidFill>
                  <a:srgbClr val="FFFFFF"/>
                </a:solidFill>
                <a:latin typeface="Verdana"/>
                <a:cs typeface="Verdana"/>
              </a:rPr>
              <a:t> </a:t>
            </a:r>
            <a:r>
              <a:rPr sz="1333" spc="-57" dirty="0">
                <a:solidFill>
                  <a:srgbClr val="FFFFFF"/>
                </a:solidFill>
                <a:latin typeface="Verdana"/>
                <a:cs typeface="Verdana"/>
              </a:rPr>
              <a:t>privind</a:t>
            </a:r>
            <a:r>
              <a:rPr sz="1333" spc="-93" dirty="0">
                <a:solidFill>
                  <a:srgbClr val="FFFFFF"/>
                </a:solidFill>
                <a:latin typeface="Verdana"/>
                <a:cs typeface="Verdana"/>
              </a:rPr>
              <a:t> </a:t>
            </a:r>
            <a:r>
              <a:rPr sz="1333" spc="-10" dirty="0">
                <a:solidFill>
                  <a:srgbClr val="FFFFFF"/>
                </a:solidFill>
                <a:latin typeface="Verdana"/>
                <a:cs typeface="Verdana"/>
              </a:rPr>
              <a:t>economia</a:t>
            </a:r>
            <a:r>
              <a:rPr sz="1333" spc="-93" dirty="0">
                <a:solidFill>
                  <a:srgbClr val="FFFFFF"/>
                </a:solidFill>
                <a:latin typeface="Verdana"/>
                <a:cs typeface="Verdana"/>
              </a:rPr>
              <a:t> </a:t>
            </a:r>
            <a:r>
              <a:rPr sz="1333" spc="-43" dirty="0">
                <a:solidFill>
                  <a:srgbClr val="FFFFFF"/>
                </a:solidFill>
                <a:latin typeface="Verdana"/>
                <a:cs typeface="Verdana"/>
              </a:rPr>
              <a:t>circulară;</a:t>
            </a:r>
            <a:endParaRPr sz="1333" dirty="0">
              <a:latin typeface="Verdana"/>
              <a:cs typeface="Verdana"/>
            </a:endParaRPr>
          </a:p>
          <a:p>
            <a:pPr marL="78744" indent="-70700">
              <a:spcBef>
                <a:spcPts val="450"/>
              </a:spcBef>
              <a:buSzPct val="95000"/>
              <a:buChar char="•"/>
              <a:tabLst>
                <a:tab pos="79167" algn="l"/>
              </a:tabLst>
            </a:pPr>
            <a:r>
              <a:rPr lang="ro-RO" sz="1333" spc="-27" dirty="0">
                <a:solidFill>
                  <a:srgbClr val="FFFFFF"/>
                </a:solidFill>
                <a:latin typeface="Verdana"/>
                <a:cs typeface="Verdana"/>
              </a:rPr>
              <a:t> </a:t>
            </a:r>
            <a:r>
              <a:rPr sz="1333" spc="-27" dirty="0" err="1">
                <a:solidFill>
                  <a:srgbClr val="FFFFFF"/>
                </a:solidFill>
                <a:latin typeface="Verdana"/>
                <a:cs typeface="Verdana"/>
              </a:rPr>
              <a:t>soluții</a:t>
            </a:r>
            <a:r>
              <a:rPr sz="1333" spc="-90" dirty="0">
                <a:solidFill>
                  <a:srgbClr val="FFFFFF"/>
                </a:solidFill>
                <a:latin typeface="Verdana"/>
                <a:cs typeface="Verdana"/>
              </a:rPr>
              <a:t> </a:t>
            </a:r>
            <a:r>
              <a:rPr sz="1333" spc="-40" dirty="0">
                <a:solidFill>
                  <a:srgbClr val="FFFFFF"/>
                </a:solidFill>
                <a:latin typeface="Verdana"/>
                <a:cs typeface="Verdana"/>
              </a:rPr>
              <a:t>pentru</a:t>
            </a:r>
            <a:r>
              <a:rPr sz="1333" spc="-90" dirty="0">
                <a:solidFill>
                  <a:srgbClr val="FFFFFF"/>
                </a:solidFill>
                <a:latin typeface="Verdana"/>
                <a:cs typeface="Verdana"/>
              </a:rPr>
              <a:t> </a:t>
            </a:r>
            <a:r>
              <a:rPr sz="1333" spc="-17" dirty="0">
                <a:solidFill>
                  <a:srgbClr val="FFFFFF"/>
                </a:solidFill>
                <a:latin typeface="Verdana"/>
                <a:cs typeface="Verdana"/>
              </a:rPr>
              <a:t>recuperarea</a:t>
            </a:r>
            <a:r>
              <a:rPr sz="1333" spc="-90" dirty="0">
                <a:solidFill>
                  <a:srgbClr val="FFFFFF"/>
                </a:solidFill>
                <a:latin typeface="Verdana"/>
                <a:cs typeface="Verdana"/>
              </a:rPr>
              <a:t> </a:t>
            </a:r>
            <a:r>
              <a:rPr sz="1333" spc="-10" dirty="0">
                <a:solidFill>
                  <a:srgbClr val="FFFFFF"/>
                </a:solidFill>
                <a:latin typeface="Verdana"/>
                <a:cs typeface="Verdana"/>
              </a:rPr>
              <a:t>și</a:t>
            </a:r>
            <a:r>
              <a:rPr sz="1333" spc="-90" dirty="0">
                <a:solidFill>
                  <a:srgbClr val="FFFFFF"/>
                </a:solidFill>
                <a:latin typeface="Verdana"/>
                <a:cs typeface="Verdana"/>
              </a:rPr>
              <a:t> </a:t>
            </a:r>
            <a:r>
              <a:rPr sz="1333" spc="-37" dirty="0">
                <a:solidFill>
                  <a:srgbClr val="FFFFFF"/>
                </a:solidFill>
                <a:latin typeface="Verdana"/>
                <a:cs typeface="Verdana"/>
              </a:rPr>
              <a:t>reutilizarea</a:t>
            </a:r>
            <a:r>
              <a:rPr sz="1333" spc="-90" dirty="0">
                <a:solidFill>
                  <a:srgbClr val="FFFFFF"/>
                </a:solidFill>
                <a:latin typeface="Verdana"/>
                <a:cs typeface="Verdana"/>
              </a:rPr>
              <a:t> </a:t>
            </a:r>
            <a:r>
              <a:rPr sz="1333" spc="-43" dirty="0">
                <a:solidFill>
                  <a:srgbClr val="FFFFFF"/>
                </a:solidFill>
                <a:latin typeface="Verdana"/>
                <a:cs typeface="Verdana"/>
              </a:rPr>
              <a:t>materiilor</a:t>
            </a:r>
            <a:r>
              <a:rPr sz="1333" spc="-90" dirty="0">
                <a:solidFill>
                  <a:srgbClr val="FFFFFF"/>
                </a:solidFill>
                <a:latin typeface="Verdana"/>
                <a:cs typeface="Verdana"/>
              </a:rPr>
              <a:t> </a:t>
            </a:r>
            <a:r>
              <a:rPr sz="1333" spc="-57" dirty="0">
                <a:solidFill>
                  <a:srgbClr val="FFFFFF"/>
                </a:solidFill>
                <a:latin typeface="Verdana"/>
                <a:cs typeface="Verdana"/>
              </a:rPr>
              <a:t>prime,</a:t>
            </a:r>
            <a:r>
              <a:rPr sz="1333" spc="-90" dirty="0">
                <a:solidFill>
                  <a:srgbClr val="FFFFFF"/>
                </a:solidFill>
                <a:latin typeface="Verdana"/>
                <a:cs typeface="Verdana"/>
              </a:rPr>
              <a:t> </a:t>
            </a:r>
            <a:r>
              <a:rPr sz="1333" spc="-30" dirty="0">
                <a:solidFill>
                  <a:srgbClr val="FFFFFF"/>
                </a:solidFill>
                <a:latin typeface="Verdana"/>
                <a:cs typeface="Verdana"/>
              </a:rPr>
              <a:t>materialelor</a:t>
            </a:r>
            <a:r>
              <a:rPr sz="1333" spc="-90" dirty="0">
                <a:solidFill>
                  <a:srgbClr val="FFFFFF"/>
                </a:solidFill>
                <a:latin typeface="Verdana"/>
                <a:cs typeface="Verdana"/>
              </a:rPr>
              <a:t> </a:t>
            </a:r>
            <a:r>
              <a:rPr sz="1333" spc="-10" dirty="0">
                <a:solidFill>
                  <a:srgbClr val="FFFFFF"/>
                </a:solidFill>
                <a:latin typeface="Verdana"/>
                <a:cs typeface="Verdana"/>
              </a:rPr>
              <a:t>și</a:t>
            </a:r>
            <a:r>
              <a:rPr sz="1333" spc="-90" dirty="0">
                <a:solidFill>
                  <a:srgbClr val="FFFFFF"/>
                </a:solidFill>
                <a:latin typeface="Verdana"/>
                <a:cs typeface="Verdana"/>
              </a:rPr>
              <a:t> </a:t>
            </a:r>
            <a:r>
              <a:rPr sz="1333" spc="-30" dirty="0">
                <a:solidFill>
                  <a:srgbClr val="FFFFFF"/>
                </a:solidFill>
                <a:latin typeface="Verdana"/>
                <a:cs typeface="Verdana"/>
              </a:rPr>
              <a:t>produselor;</a:t>
            </a:r>
            <a:endParaRPr sz="1333" dirty="0">
              <a:latin typeface="Verdana"/>
              <a:cs typeface="Verdana"/>
            </a:endParaRPr>
          </a:p>
          <a:p>
            <a:pPr marL="78744" indent="-70700">
              <a:spcBef>
                <a:spcPts val="450"/>
              </a:spcBef>
              <a:buSzPct val="95000"/>
              <a:buChar char="•"/>
              <a:tabLst>
                <a:tab pos="79167" algn="l"/>
              </a:tabLst>
            </a:pPr>
            <a:r>
              <a:rPr lang="ro-RO" sz="1333" spc="43" dirty="0">
                <a:solidFill>
                  <a:srgbClr val="FFFFFF"/>
                </a:solidFill>
                <a:latin typeface="Verdana"/>
                <a:cs typeface="Verdana"/>
              </a:rPr>
              <a:t> </a:t>
            </a:r>
            <a:r>
              <a:rPr sz="1333" spc="43" dirty="0" err="1">
                <a:solidFill>
                  <a:srgbClr val="FFFFFF"/>
                </a:solidFill>
                <a:latin typeface="Verdana"/>
                <a:cs typeface="Verdana"/>
              </a:rPr>
              <a:t>s</a:t>
            </a:r>
            <a:r>
              <a:rPr sz="1333" spc="-67" dirty="0" err="1">
                <a:solidFill>
                  <a:srgbClr val="FFFFFF"/>
                </a:solidFill>
                <a:latin typeface="Verdana"/>
                <a:cs typeface="Verdana"/>
              </a:rPr>
              <a:t>i</a:t>
            </a:r>
            <a:r>
              <a:rPr sz="1333" spc="-103" dirty="0" err="1">
                <a:solidFill>
                  <a:srgbClr val="FFFFFF"/>
                </a:solidFill>
                <a:latin typeface="Verdana"/>
                <a:cs typeface="Verdana"/>
              </a:rPr>
              <a:t>m</a:t>
            </a:r>
            <a:r>
              <a:rPr sz="1333" spc="10" dirty="0" err="1">
                <a:solidFill>
                  <a:srgbClr val="FFFFFF"/>
                </a:solidFill>
                <a:latin typeface="Verdana"/>
                <a:cs typeface="Verdana"/>
              </a:rPr>
              <a:t>b</a:t>
            </a:r>
            <a:r>
              <a:rPr sz="1333" spc="-67" dirty="0" err="1">
                <a:solidFill>
                  <a:srgbClr val="FFFFFF"/>
                </a:solidFill>
                <a:latin typeface="Verdana"/>
                <a:cs typeface="Verdana"/>
              </a:rPr>
              <a:t>i</a:t>
            </a:r>
            <a:r>
              <a:rPr sz="1333" spc="37" dirty="0" err="1">
                <a:solidFill>
                  <a:srgbClr val="FFFFFF"/>
                </a:solidFill>
                <a:latin typeface="Verdana"/>
                <a:cs typeface="Verdana"/>
              </a:rPr>
              <a:t>o</a:t>
            </a:r>
            <a:r>
              <a:rPr sz="1333" spc="7" dirty="0" err="1">
                <a:solidFill>
                  <a:srgbClr val="FFFFFF"/>
                </a:solidFill>
                <a:latin typeface="Verdana"/>
                <a:cs typeface="Verdana"/>
              </a:rPr>
              <a:t>z</a:t>
            </a:r>
            <a:r>
              <a:rPr sz="1333" spc="-33" dirty="0" err="1">
                <a:solidFill>
                  <a:srgbClr val="FFFFFF"/>
                </a:solidFill>
                <a:latin typeface="Verdana"/>
                <a:cs typeface="Verdana"/>
              </a:rPr>
              <a:t>ă</a:t>
            </a:r>
            <a:r>
              <a:rPr sz="1333" spc="-97" dirty="0">
                <a:solidFill>
                  <a:srgbClr val="FFFFFF"/>
                </a:solidFill>
                <a:latin typeface="Verdana"/>
                <a:cs typeface="Verdana"/>
              </a:rPr>
              <a:t> </a:t>
            </a:r>
            <a:r>
              <a:rPr sz="1333" spc="-67" dirty="0">
                <a:solidFill>
                  <a:srgbClr val="FFFFFF"/>
                </a:solidFill>
                <a:latin typeface="Verdana"/>
                <a:cs typeface="Verdana"/>
              </a:rPr>
              <a:t>i</a:t>
            </a:r>
            <a:r>
              <a:rPr sz="1333" spc="-80" dirty="0">
                <a:solidFill>
                  <a:srgbClr val="FFFFFF"/>
                </a:solidFill>
                <a:latin typeface="Verdana"/>
                <a:cs typeface="Verdana"/>
              </a:rPr>
              <a:t>n</a:t>
            </a:r>
            <a:r>
              <a:rPr sz="1333" spc="10" dirty="0">
                <a:solidFill>
                  <a:srgbClr val="FFFFFF"/>
                </a:solidFill>
                <a:latin typeface="Verdana"/>
                <a:cs typeface="Verdana"/>
              </a:rPr>
              <a:t>d</a:t>
            </a:r>
            <a:r>
              <a:rPr sz="1333" spc="-76" dirty="0">
                <a:solidFill>
                  <a:srgbClr val="FFFFFF"/>
                </a:solidFill>
                <a:latin typeface="Verdana"/>
                <a:cs typeface="Verdana"/>
              </a:rPr>
              <a:t>u</a:t>
            </a:r>
            <a:r>
              <a:rPr sz="1333" spc="43" dirty="0">
                <a:solidFill>
                  <a:srgbClr val="FFFFFF"/>
                </a:solidFill>
                <a:latin typeface="Verdana"/>
                <a:cs typeface="Verdana"/>
              </a:rPr>
              <a:t>s</a:t>
            </a:r>
            <a:r>
              <a:rPr sz="1333" spc="-50" dirty="0">
                <a:solidFill>
                  <a:srgbClr val="FFFFFF"/>
                </a:solidFill>
                <a:latin typeface="Verdana"/>
                <a:cs typeface="Verdana"/>
              </a:rPr>
              <a:t>t</a:t>
            </a:r>
            <a:r>
              <a:rPr sz="1333" spc="-90" dirty="0">
                <a:solidFill>
                  <a:srgbClr val="FFFFFF"/>
                </a:solidFill>
                <a:latin typeface="Verdana"/>
                <a:cs typeface="Verdana"/>
              </a:rPr>
              <a:t>r</a:t>
            </a:r>
            <a:r>
              <a:rPr sz="1333" spc="-67" dirty="0">
                <a:solidFill>
                  <a:srgbClr val="FFFFFF"/>
                </a:solidFill>
                <a:latin typeface="Verdana"/>
                <a:cs typeface="Verdana"/>
              </a:rPr>
              <a:t>i</a:t>
            </a:r>
            <a:r>
              <a:rPr sz="1333" spc="-37" dirty="0">
                <a:solidFill>
                  <a:srgbClr val="FFFFFF"/>
                </a:solidFill>
                <a:latin typeface="Verdana"/>
                <a:cs typeface="Verdana"/>
              </a:rPr>
              <a:t>a</a:t>
            </a:r>
            <a:r>
              <a:rPr sz="1333" dirty="0">
                <a:solidFill>
                  <a:srgbClr val="FFFFFF"/>
                </a:solidFill>
                <a:latin typeface="Verdana"/>
                <a:cs typeface="Verdana"/>
              </a:rPr>
              <a:t>l</a:t>
            </a:r>
            <a:r>
              <a:rPr sz="1333" spc="-37" dirty="0">
                <a:solidFill>
                  <a:srgbClr val="FFFFFF"/>
                </a:solidFill>
                <a:latin typeface="Verdana"/>
                <a:cs typeface="Verdana"/>
              </a:rPr>
              <a:t>ă</a:t>
            </a:r>
            <a:r>
              <a:rPr sz="1333" spc="-247" dirty="0">
                <a:solidFill>
                  <a:srgbClr val="FFFFFF"/>
                </a:solidFill>
                <a:latin typeface="Verdana"/>
                <a:cs typeface="Verdana"/>
              </a:rPr>
              <a:t>;</a:t>
            </a:r>
            <a:endParaRPr sz="1333" dirty="0">
              <a:latin typeface="Verdana"/>
              <a:cs typeface="Verdana"/>
            </a:endParaRPr>
          </a:p>
          <a:p>
            <a:pPr marL="78744" indent="-70700">
              <a:spcBef>
                <a:spcPts val="450"/>
              </a:spcBef>
              <a:buSzPct val="95000"/>
              <a:buChar char="•"/>
              <a:tabLst>
                <a:tab pos="79167" algn="l"/>
              </a:tabLst>
            </a:pPr>
            <a:r>
              <a:rPr lang="ro-RO" sz="1333" spc="-33" dirty="0">
                <a:solidFill>
                  <a:srgbClr val="FFFFFF"/>
                </a:solidFill>
                <a:latin typeface="Verdana"/>
                <a:cs typeface="Verdana"/>
              </a:rPr>
              <a:t> </a:t>
            </a:r>
            <a:r>
              <a:rPr sz="1333" spc="-33" dirty="0" err="1">
                <a:solidFill>
                  <a:srgbClr val="FFFFFF"/>
                </a:solidFill>
                <a:latin typeface="Verdana"/>
                <a:cs typeface="Verdana"/>
              </a:rPr>
              <a:t>promovarea</a:t>
            </a:r>
            <a:r>
              <a:rPr sz="1333" spc="-90" dirty="0">
                <a:solidFill>
                  <a:srgbClr val="FFFFFF"/>
                </a:solidFill>
                <a:latin typeface="Verdana"/>
                <a:cs typeface="Verdana"/>
              </a:rPr>
              <a:t> </a:t>
            </a:r>
            <a:r>
              <a:rPr sz="1333" spc="-37" dirty="0">
                <a:solidFill>
                  <a:srgbClr val="FFFFFF"/>
                </a:solidFill>
                <a:latin typeface="Verdana"/>
                <a:cs typeface="Verdana"/>
              </a:rPr>
              <a:t>amprentei</a:t>
            </a:r>
            <a:r>
              <a:rPr sz="1333" spc="-87" dirty="0">
                <a:solidFill>
                  <a:srgbClr val="FFFFFF"/>
                </a:solidFill>
                <a:latin typeface="Verdana"/>
                <a:cs typeface="Verdana"/>
              </a:rPr>
              <a:t> </a:t>
            </a:r>
            <a:r>
              <a:rPr sz="1333" spc="27" dirty="0">
                <a:solidFill>
                  <a:srgbClr val="FFFFFF"/>
                </a:solidFill>
                <a:latin typeface="Verdana"/>
                <a:cs typeface="Verdana"/>
              </a:rPr>
              <a:t>de</a:t>
            </a:r>
            <a:r>
              <a:rPr sz="1333" spc="-90" dirty="0">
                <a:solidFill>
                  <a:srgbClr val="FFFFFF"/>
                </a:solidFill>
                <a:latin typeface="Verdana"/>
                <a:cs typeface="Verdana"/>
              </a:rPr>
              <a:t> </a:t>
            </a:r>
            <a:r>
              <a:rPr sz="1333" spc="-40" dirty="0">
                <a:solidFill>
                  <a:srgbClr val="FFFFFF"/>
                </a:solidFill>
                <a:latin typeface="Verdana"/>
                <a:cs typeface="Verdana"/>
              </a:rPr>
              <a:t>mediu</a:t>
            </a:r>
            <a:r>
              <a:rPr sz="1333" spc="-87" dirty="0">
                <a:solidFill>
                  <a:srgbClr val="FFFFFF"/>
                </a:solidFill>
                <a:latin typeface="Verdana"/>
                <a:cs typeface="Verdana"/>
              </a:rPr>
              <a:t> </a:t>
            </a:r>
            <a:r>
              <a:rPr sz="1333" spc="-33" dirty="0">
                <a:solidFill>
                  <a:srgbClr val="FFFFFF"/>
                </a:solidFill>
                <a:latin typeface="Verdana"/>
                <a:cs typeface="Verdana"/>
              </a:rPr>
              <a:t>a</a:t>
            </a:r>
            <a:r>
              <a:rPr sz="1333" spc="-90" dirty="0">
                <a:solidFill>
                  <a:srgbClr val="FFFFFF"/>
                </a:solidFill>
                <a:latin typeface="Verdana"/>
                <a:cs typeface="Verdana"/>
              </a:rPr>
              <a:t> </a:t>
            </a:r>
            <a:r>
              <a:rPr sz="1333" spc="-30" dirty="0">
                <a:solidFill>
                  <a:srgbClr val="FFFFFF"/>
                </a:solidFill>
                <a:latin typeface="Verdana"/>
                <a:cs typeface="Verdana"/>
              </a:rPr>
              <a:t>produsului/organizarea</a:t>
            </a:r>
            <a:r>
              <a:rPr sz="1333" spc="-87" dirty="0">
                <a:solidFill>
                  <a:srgbClr val="FFFFFF"/>
                </a:solidFill>
                <a:latin typeface="Verdana"/>
                <a:cs typeface="Verdana"/>
              </a:rPr>
              <a:t> </a:t>
            </a:r>
            <a:r>
              <a:rPr sz="1333" spc="-30" dirty="0">
                <a:solidFill>
                  <a:srgbClr val="FFFFFF"/>
                </a:solidFill>
                <a:latin typeface="Verdana"/>
                <a:cs typeface="Verdana"/>
              </a:rPr>
              <a:t>studiilor</a:t>
            </a:r>
            <a:r>
              <a:rPr sz="1333" spc="-90" dirty="0">
                <a:solidFill>
                  <a:srgbClr val="FFFFFF"/>
                </a:solidFill>
                <a:latin typeface="Verdana"/>
                <a:cs typeface="Verdana"/>
              </a:rPr>
              <a:t> </a:t>
            </a:r>
            <a:r>
              <a:rPr sz="1333" spc="-57" dirty="0">
                <a:solidFill>
                  <a:srgbClr val="FFFFFF"/>
                </a:solidFill>
                <a:latin typeface="Verdana"/>
                <a:cs typeface="Verdana"/>
              </a:rPr>
              <a:t>privind</a:t>
            </a:r>
            <a:r>
              <a:rPr sz="1333" spc="-87" dirty="0">
                <a:solidFill>
                  <a:srgbClr val="FFFFFF"/>
                </a:solidFill>
                <a:latin typeface="Verdana"/>
                <a:cs typeface="Verdana"/>
              </a:rPr>
              <a:t> </a:t>
            </a:r>
            <a:r>
              <a:rPr sz="1333" spc="-43" dirty="0">
                <a:solidFill>
                  <a:srgbClr val="FFFFFF"/>
                </a:solidFill>
                <a:latin typeface="Verdana"/>
                <a:cs typeface="Verdana"/>
              </a:rPr>
              <a:t>amprenta</a:t>
            </a:r>
            <a:r>
              <a:rPr sz="1333" spc="-90" dirty="0">
                <a:solidFill>
                  <a:srgbClr val="FFFFFF"/>
                </a:solidFill>
                <a:latin typeface="Verdana"/>
                <a:cs typeface="Verdana"/>
              </a:rPr>
              <a:t> </a:t>
            </a:r>
            <a:r>
              <a:rPr sz="1333" spc="27" dirty="0">
                <a:solidFill>
                  <a:srgbClr val="FFFFFF"/>
                </a:solidFill>
                <a:latin typeface="Verdana"/>
                <a:cs typeface="Verdana"/>
              </a:rPr>
              <a:t>de</a:t>
            </a:r>
            <a:r>
              <a:rPr sz="1333" spc="-87" dirty="0">
                <a:solidFill>
                  <a:srgbClr val="FFFFFF"/>
                </a:solidFill>
                <a:latin typeface="Verdana"/>
                <a:cs typeface="Verdana"/>
              </a:rPr>
              <a:t> </a:t>
            </a:r>
            <a:r>
              <a:rPr sz="1333" spc="-43" dirty="0">
                <a:solidFill>
                  <a:srgbClr val="FFFFFF"/>
                </a:solidFill>
                <a:latin typeface="Verdana"/>
                <a:cs typeface="Verdana"/>
              </a:rPr>
              <a:t>carbon;</a:t>
            </a:r>
            <a:endParaRPr sz="1333" dirty="0">
              <a:latin typeface="Verdana"/>
              <a:cs typeface="Verdana"/>
            </a:endParaRPr>
          </a:p>
          <a:p>
            <a:pPr marL="78744" indent="-70700">
              <a:spcBef>
                <a:spcPts val="450"/>
              </a:spcBef>
              <a:buSzPct val="95000"/>
              <a:buChar char="•"/>
              <a:tabLst>
                <a:tab pos="79167" algn="l"/>
              </a:tabLst>
            </a:pPr>
            <a:r>
              <a:rPr lang="ro-RO" sz="1333" spc="-50" dirty="0">
                <a:solidFill>
                  <a:srgbClr val="FFFFFF"/>
                </a:solidFill>
                <a:latin typeface="Verdana"/>
                <a:cs typeface="Verdana"/>
              </a:rPr>
              <a:t> </a:t>
            </a:r>
            <a:r>
              <a:rPr sz="1333" spc="-50" dirty="0" err="1">
                <a:solidFill>
                  <a:srgbClr val="FFFFFF"/>
                </a:solidFill>
                <a:latin typeface="Verdana"/>
                <a:cs typeface="Verdana"/>
              </a:rPr>
              <a:t>sprijinirea</a:t>
            </a:r>
            <a:r>
              <a:rPr sz="1333" spc="-90" dirty="0">
                <a:solidFill>
                  <a:srgbClr val="FFFFFF"/>
                </a:solidFill>
                <a:latin typeface="Verdana"/>
                <a:cs typeface="Verdana"/>
              </a:rPr>
              <a:t> </a:t>
            </a:r>
            <a:r>
              <a:rPr sz="1333" spc="-27" dirty="0">
                <a:solidFill>
                  <a:srgbClr val="FFFFFF"/>
                </a:solidFill>
                <a:latin typeface="Verdana"/>
                <a:cs typeface="Verdana"/>
              </a:rPr>
              <a:t>designului</a:t>
            </a:r>
            <a:r>
              <a:rPr sz="1333" spc="-87" dirty="0">
                <a:solidFill>
                  <a:srgbClr val="FFFFFF"/>
                </a:solidFill>
                <a:latin typeface="Verdana"/>
                <a:cs typeface="Verdana"/>
              </a:rPr>
              <a:t> </a:t>
            </a:r>
            <a:r>
              <a:rPr sz="1333" spc="-30" dirty="0">
                <a:solidFill>
                  <a:srgbClr val="FFFFFF"/>
                </a:solidFill>
                <a:latin typeface="Verdana"/>
                <a:cs typeface="Verdana"/>
              </a:rPr>
              <a:t>produsului</a:t>
            </a:r>
            <a:r>
              <a:rPr sz="1333" spc="-87" dirty="0">
                <a:solidFill>
                  <a:srgbClr val="FFFFFF"/>
                </a:solidFill>
                <a:latin typeface="Verdana"/>
                <a:cs typeface="Verdana"/>
              </a:rPr>
              <a:t> </a:t>
            </a:r>
            <a:r>
              <a:rPr sz="1333" spc="-40" dirty="0">
                <a:solidFill>
                  <a:srgbClr val="FFFFFF"/>
                </a:solidFill>
                <a:latin typeface="Verdana"/>
                <a:cs typeface="Verdana"/>
              </a:rPr>
              <a:t>pentru</a:t>
            </a:r>
            <a:r>
              <a:rPr sz="1333" spc="-87" dirty="0">
                <a:solidFill>
                  <a:srgbClr val="FFFFFF"/>
                </a:solidFill>
                <a:latin typeface="Verdana"/>
                <a:cs typeface="Verdana"/>
              </a:rPr>
              <a:t> </a:t>
            </a:r>
            <a:r>
              <a:rPr sz="1333" spc="-43" dirty="0">
                <a:solidFill>
                  <a:srgbClr val="FFFFFF"/>
                </a:solidFill>
                <a:latin typeface="Verdana"/>
                <a:cs typeface="Verdana"/>
              </a:rPr>
              <a:t>durabilitate,</a:t>
            </a:r>
            <a:r>
              <a:rPr sz="1333" spc="-87" dirty="0">
                <a:solidFill>
                  <a:srgbClr val="FFFFFF"/>
                </a:solidFill>
                <a:latin typeface="Verdana"/>
                <a:cs typeface="Verdana"/>
              </a:rPr>
              <a:t> </a:t>
            </a:r>
            <a:r>
              <a:rPr sz="1333" spc="-37" dirty="0">
                <a:solidFill>
                  <a:srgbClr val="FFFFFF"/>
                </a:solidFill>
                <a:latin typeface="Verdana"/>
                <a:cs typeface="Verdana"/>
              </a:rPr>
              <a:t>reparabilitate,</a:t>
            </a:r>
            <a:r>
              <a:rPr sz="1333" spc="-87" dirty="0">
                <a:solidFill>
                  <a:srgbClr val="FFFFFF"/>
                </a:solidFill>
                <a:latin typeface="Verdana"/>
                <a:cs typeface="Verdana"/>
              </a:rPr>
              <a:t> </a:t>
            </a:r>
            <a:r>
              <a:rPr sz="1333" spc="-43" dirty="0">
                <a:solidFill>
                  <a:srgbClr val="FFFFFF"/>
                </a:solidFill>
                <a:latin typeface="Verdana"/>
                <a:cs typeface="Verdana"/>
              </a:rPr>
              <a:t>reutilizare,</a:t>
            </a:r>
            <a:r>
              <a:rPr sz="1333" spc="-87" dirty="0">
                <a:solidFill>
                  <a:srgbClr val="FFFFFF"/>
                </a:solidFill>
                <a:latin typeface="Verdana"/>
                <a:cs typeface="Verdana"/>
              </a:rPr>
              <a:t> </a:t>
            </a:r>
            <a:r>
              <a:rPr sz="1333" spc="-30" dirty="0">
                <a:solidFill>
                  <a:srgbClr val="FFFFFF"/>
                </a:solidFill>
                <a:latin typeface="Verdana"/>
                <a:cs typeface="Verdana"/>
              </a:rPr>
              <a:t>upgradabilitate</a:t>
            </a:r>
            <a:r>
              <a:rPr sz="1333" spc="-87" dirty="0">
                <a:solidFill>
                  <a:srgbClr val="FFFFFF"/>
                </a:solidFill>
                <a:latin typeface="Verdana"/>
                <a:cs typeface="Verdana"/>
              </a:rPr>
              <a:t> </a:t>
            </a:r>
            <a:r>
              <a:rPr sz="1333" spc="-10" dirty="0">
                <a:solidFill>
                  <a:srgbClr val="FFFFFF"/>
                </a:solidFill>
                <a:latin typeface="Verdana"/>
                <a:cs typeface="Verdana"/>
              </a:rPr>
              <a:t>și</a:t>
            </a:r>
            <a:r>
              <a:rPr sz="1333" spc="-87" dirty="0">
                <a:solidFill>
                  <a:srgbClr val="FFFFFF"/>
                </a:solidFill>
                <a:latin typeface="Verdana"/>
                <a:cs typeface="Verdana"/>
              </a:rPr>
              <a:t> </a:t>
            </a:r>
            <a:r>
              <a:rPr sz="1333" spc="-17" dirty="0">
                <a:solidFill>
                  <a:srgbClr val="FFFFFF"/>
                </a:solidFill>
                <a:latin typeface="Verdana"/>
                <a:cs typeface="Verdana"/>
              </a:rPr>
              <a:t>reciclare.</a:t>
            </a:r>
            <a:endParaRPr sz="1333" dirty="0">
              <a:latin typeface="Verdana"/>
              <a:cs typeface="Verdana"/>
            </a:endParaRPr>
          </a:p>
          <a:p>
            <a:pPr marL="78744" indent="-70700">
              <a:spcBef>
                <a:spcPts val="450"/>
              </a:spcBef>
              <a:buSzPct val="95000"/>
              <a:buChar char="•"/>
              <a:tabLst>
                <a:tab pos="79167" algn="l"/>
              </a:tabLst>
            </a:pPr>
            <a:r>
              <a:rPr lang="ro-RO" sz="1333" spc="-37" dirty="0">
                <a:solidFill>
                  <a:srgbClr val="FFFFFF"/>
                </a:solidFill>
                <a:latin typeface="Verdana"/>
                <a:cs typeface="Verdana"/>
              </a:rPr>
              <a:t> </a:t>
            </a:r>
            <a:r>
              <a:rPr sz="1333" spc="-37" dirty="0" err="1">
                <a:solidFill>
                  <a:srgbClr val="FFFFFF"/>
                </a:solidFill>
                <a:latin typeface="Verdana"/>
                <a:cs typeface="Verdana"/>
              </a:rPr>
              <a:t>a</a:t>
            </a:r>
            <a:r>
              <a:rPr sz="1333" spc="103" dirty="0" err="1">
                <a:solidFill>
                  <a:srgbClr val="FFFFFF"/>
                </a:solidFill>
                <a:latin typeface="Verdana"/>
                <a:cs typeface="Verdana"/>
              </a:rPr>
              <a:t>c</a:t>
            </a:r>
            <a:r>
              <a:rPr sz="1333" spc="-50" dirty="0" err="1">
                <a:solidFill>
                  <a:srgbClr val="FFFFFF"/>
                </a:solidFill>
                <a:latin typeface="Verdana"/>
                <a:cs typeface="Verdana"/>
              </a:rPr>
              <a:t>t</a:t>
            </a:r>
            <a:r>
              <a:rPr sz="1333" spc="-67" dirty="0" err="1">
                <a:solidFill>
                  <a:srgbClr val="FFFFFF"/>
                </a:solidFill>
                <a:latin typeface="Verdana"/>
                <a:cs typeface="Verdana"/>
              </a:rPr>
              <a:t>i</a:t>
            </a:r>
            <a:r>
              <a:rPr sz="1333" spc="-103" dirty="0" err="1">
                <a:solidFill>
                  <a:srgbClr val="FFFFFF"/>
                </a:solidFill>
                <a:latin typeface="Verdana"/>
                <a:cs typeface="Verdana"/>
              </a:rPr>
              <a:t>v</a:t>
            </a:r>
            <a:r>
              <a:rPr sz="1333" spc="-67" dirty="0" err="1">
                <a:solidFill>
                  <a:srgbClr val="FFFFFF"/>
                </a:solidFill>
                <a:latin typeface="Verdana"/>
                <a:cs typeface="Verdana"/>
              </a:rPr>
              <a:t>i</a:t>
            </a:r>
            <a:r>
              <a:rPr sz="1333" spc="-50" dirty="0" err="1">
                <a:solidFill>
                  <a:srgbClr val="FFFFFF"/>
                </a:solidFill>
                <a:latin typeface="Verdana"/>
                <a:cs typeface="Verdana"/>
              </a:rPr>
              <a:t>t</a:t>
            </a:r>
            <a:r>
              <a:rPr sz="1333" spc="-37" dirty="0" err="1">
                <a:solidFill>
                  <a:srgbClr val="FFFFFF"/>
                </a:solidFill>
                <a:latin typeface="Verdana"/>
                <a:cs typeface="Verdana"/>
              </a:rPr>
              <a:t>ă</a:t>
            </a:r>
            <a:r>
              <a:rPr sz="1333" spc="-50" dirty="0" err="1">
                <a:solidFill>
                  <a:srgbClr val="FFFFFF"/>
                </a:solidFill>
                <a:latin typeface="Verdana"/>
                <a:cs typeface="Verdana"/>
              </a:rPr>
              <a:t>ț</a:t>
            </a:r>
            <a:r>
              <a:rPr sz="1333" spc="-63" dirty="0" err="1">
                <a:solidFill>
                  <a:srgbClr val="FFFFFF"/>
                </a:solidFill>
                <a:latin typeface="Verdana"/>
                <a:cs typeface="Verdana"/>
              </a:rPr>
              <a:t>i</a:t>
            </a:r>
            <a:r>
              <a:rPr sz="1333" spc="-97" dirty="0">
                <a:solidFill>
                  <a:srgbClr val="FFFFFF"/>
                </a:solidFill>
                <a:latin typeface="Verdana"/>
                <a:cs typeface="Verdana"/>
              </a:rPr>
              <a:t> </a:t>
            </a:r>
            <a:r>
              <a:rPr sz="1333" spc="10" dirty="0">
                <a:solidFill>
                  <a:srgbClr val="FFFFFF"/>
                </a:solidFill>
                <a:latin typeface="Verdana"/>
                <a:cs typeface="Verdana"/>
              </a:rPr>
              <a:t>d</a:t>
            </a:r>
            <a:r>
              <a:rPr sz="1333" spc="43" dirty="0">
                <a:solidFill>
                  <a:srgbClr val="FFFFFF"/>
                </a:solidFill>
                <a:latin typeface="Verdana"/>
                <a:cs typeface="Verdana"/>
              </a:rPr>
              <a:t>e</a:t>
            </a:r>
            <a:r>
              <a:rPr sz="1333" spc="-97" dirty="0">
                <a:solidFill>
                  <a:srgbClr val="FFFFFF"/>
                </a:solidFill>
                <a:latin typeface="Verdana"/>
                <a:cs typeface="Verdana"/>
              </a:rPr>
              <a:t> </a:t>
            </a:r>
            <a:r>
              <a:rPr sz="1333" spc="-103" dirty="0">
                <a:solidFill>
                  <a:srgbClr val="FFFFFF"/>
                </a:solidFill>
                <a:latin typeface="Verdana"/>
                <a:cs typeface="Verdana"/>
              </a:rPr>
              <a:t>m</a:t>
            </a:r>
            <a:r>
              <a:rPr sz="1333" spc="-37" dirty="0">
                <a:solidFill>
                  <a:srgbClr val="FFFFFF"/>
                </a:solidFill>
                <a:latin typeface="Verdana"/>
                <a:cs typeface="Verdana"/>
              </a:rPr>
              <a:t>a</a:t>
            </a:r>
            <a:r>
              <a:rPr sz="1333" spc="-90" dirty="0">
                <a:solidFill>
                  <a:srgbClr val="FFFFFF"/>
                </a:solidFill>
                <a:latin typeface="Verdana"/>
                <a:cs typeface="Verdana"/>
              </a:rPr>
              <a:t>r</a:t>
            </a:r>
            <a:r>
              <a:rPr sz="1333" spc="-57" dirty="0">
                <a:solidFill>
                  <a:srgbClr val="FFFFFF"/>
                </a:solidFill>
                <a:latin typeface="Verdana"/>
                <a:cs typeface="Verdana"/>
              </a:rPr>
              <a:t>k</a:t>
            </a:r>
            <a:r>
              <a:rPr sz="1333" spc="40" dirty="0">
                <a:solidFill>
                  <a:srgbClr val="FFFFFF"/>
                </a:solidFill>
                <a:latin typeface="Verdana"/>
                <a:cs typeface="Verdana"/>
              </a:rPr>
              <a:t>e</a:t>
            </a:r>
            <a:r>
              <a:rPr sz="1333" spc="-50" dirty="0">
                <a:solidFill>
                  <a:srgbClr val="FFFFFF"/>
                </a:solidFill>
                <a:latin typeface="Verdana"/>
                <a:cs typeface="Verdana"/>
              </a:rPr>
              <a:t>t</a:t>
            </a:r>
            <a:r>
              <a:rPr sz="1333" spc="-67" dirty="0">
                <a:solidFill>
                  <a:srgbClr val="FFFFFF"/>
                </a:solidFill>
                <a:latin typeface="Verdana"/>
                <a:cs typeface="Verdana"/>
              </a:rPr>
              <a:t>i</a:t>
            </a:r>
            <a:r>
              <a:rPr sz="1333" spc="-80" dirty="0">
                <a:solidFill>
                  <a:srgbClr val="FFFFFF"/>
                </a:solidFill>
                <a:latin typeface="Verdana"/>
                <a:cs typeface="Verdana"/>
              </a:rPr>
              <a:t>n</a:t>
            </a:r>
            <a:r>
              <a:rPr sz="1333" spc="13" dirty="0">
                <a:solidFill>
                  <a:srgbClr val="FFFFFF"/>
                </a:solidFill>
                <a:latin typeface="Verdana"/>
                <a:cs typeface="Verdana"/>
              </a:rPr>
              <a:t>g</a:t>
            </a:r>
            <a:r>
              <a:rPr sz="1333" spc="-97" dirty="0">
                <a:solidFill>
                  <a:srgbClr val="FFFFFF"/>
                </a:solidFill>
                <a:latin typeface="Verdana"/>
                <a:cs typeface="Verdana"/>
              </a:rPr>
              <a:t> </a:t>
            </a:r>
            <a:r>
              <a:rPr sz="1333" spc="43" dirty="0">
                <a:solidFill>
                  <a:srgbClr val="FFFFFF"/>
                </a:solidFill>
                <a:latin typeface="Verdana"/>
                <a:cs typeface="Verdana"/>
              </a:rPr>
              <a:t>ș</a:t>
            </a:r>
            <a:r>
              <a:rPr sz="1333" spc="-63" dirty="0">
                <a:solidFill>
                  <a:srgbClr val="FFFFFF"/>
                </a:solidFill>
                <a:latin typeface="Verdana"/>
                <a:cs typeface="Verdana"/>
              </a:rPr>
              <a:t>i</a:t>
            </a:r>
            <a:r>
              <a:rPr sz="1333" spc="-97" dirty="0">
                <a:solidFill>
                  <a:srgbClr val="FFFFFF"/>
                </a:solidFill>
                <a:latin typeface="Verdana"/>
                <a:cs typeface="Verdana"/>
              </a:rPr>
              <a:t> </a:t>
            </a:r>
            <a:r>
              <a:rPr sz="1333" spc="-67" dirty="0">
                <a:solidFill>
                  <a:srgbClr val="FFFFFF"/>
                </a:solidFill>
                <a:latin typeface="Verdana"/>
                <a:cs typeface="Verdana"/>
              </a:rPr>
              <a:t>i</a:t>
            </a:r>
            <a:r>
              <a:rPr sz="1333" spc="-80" dirty="0">
                <a:solidFill>
                  <a:srgbClr val="FFFFFF"/>
                </a:solidFill>
                <a:latin typeface="Verdana"/>
                <a:cs typeface="Verdana"/>
              </a:rPr>
              <a:t>n</a:t>
            </a:r>
            <a:r>
              <a:rPr sz="1333" spc="-50" dirty="0">
                <a:solidFill>
                  <a:srgbClr val="FFFFFF"/>
                </a:solidFill>
                <a:latin typeface="Verdana"/>
                <a:cs typeface="Verdana"/>
              </a:rPr>
              <a:t>t</a:t>
            </a:r>
            <a:r>
              <a:rPr sz="1333" spc="40" dirty="0">
                <a:solidFill>
                  <a:srgbClr val="FFFFFF"/>
                </a:solidFill>
                <a:latin typeface="Verdana"/>
                <a:cs typeface="Verdana"/>
              </a:rPr>
              <a:t>e</a:t>
            </a:r>
            <a:r>
              <a:rPr sz="1333" spc="-90" dirty="0">
                <a:solidFill>
                  <a:srgbClr val="FFFFFF"/>
                </a:solidFill>
                <a:latin typeface="Verdana"/>
                <a:cs typeface="Verdana"/>
              </a:rPr>
              <a:t>r</a:t>
            </a:r>
            <a:r>
              <a:rPr sz="1333" spc="-80" dirty="0">
                <a:solidFill>
                  <a:srgbClr val="FFFFFF"/>
                </a:solidFill>
                <a:latin typeface="Verdana"/>
                <a:cs typeface="Verdana"/>
              </a:rPr>
              <a:t>n</a:t>
            </a:r>
            <a:r>
              <a:rPr sz="1333" spc="-37" dirty="0">
                <a:solidFill>
                  <a:srgbClr val="FFFFFF"/>
                </a:solidFill>
                <a:latin typeface="Verdana"/>
                <a:cs typeface="Verdana"/>
              </a:rPr>
              <a:t>a</a:t>
            </a:r>
            <a:r>
              <a:rPr sz="1333" spc="-50" dirty="0">
                <a:solidFill>
                  <a:srgbClr val="FFFFFF"/>
                </a:solidFill>
                <a:latin typeface="Verdana"/>
                <a:cs typeface="Verdana"/>
              </a:rPr>
              <a:t>ț</a:t>
            </a:r>
            <a:r>
              <a:rPr sz="1333" spc="-67" dirty="0">
                <a:solidFill>
                  <a:srgbClr val="FFFFFF"/>
                </a:solidFill>
                <a:latin typeface="Verdana"/>
                <a:cs typeface="Verdana"/>
              </a:rPr>
              <a:t>i</a:t>
            </a:r>
            <a:r>
              <a:rPr sz="1333" spc="37" dirty="0">
                <a:solidFill>
                  <a:srgbClr val="FFFFFF"/>
                </a:solidFill>
                <a:latin typeface="Verdana"/>
                <a:cs typeface="Verdana"/>
              </a:rPr>
              <a:t>o</a:t>
            </a:r>
            <a:r>
              <a:rPr sz="1333" spc="-80" dirty="0">
                <a:solidFill>
                  <a:srgbClr val="FFFFFF"/>
                </a:solidFill>
                <a:latin typeface="Verdana"/>
                <a:cs typeface="Verdana"/>
              </a:rPr>
              <a:t>n</a:t>
            </a:r>
            <a:r>
              <a:rPr sz="1333" spc="-37" dirty="0">
                <a:solidFill>
                  <a:srgbClr val="FFFFFF"/>
                </a:solidFill>
                <a:latin typeface="Verdana"/>
                <a:cs typeface="Verdana"/>
              </a:rPr>
              <a:t>a</a:t>
            </a:r>
            <a:r>
              <a:rPr sz="1333" dirty="0">
                <a:solidFill>
                  <a:srgbClr val="FFFFFF"/>
                </a:solidFill>
                <a:latin typeface="Verdana"/>
                <a:cs typeface="Verdana"/>
              </a:rPr>
              <a:t>l</a:t>
            </a:r>
            <a:r>
              <a:rPr sz="1333" spc="-67" dirty="0">
                <a:solidFill>
                  <a:srgbClr val="FFFFFF"/>
                </a:solidFill>
                <a:latin typeface="Verdana"/>
                <a:cs typeface="Verdana"/>
              </a:rPr>
              <a:t>i</a:t>
            </a:r>
            <a:r>
              <a:rPr sz="1333" spc="7" dirty="0">
                <a:solidFill>
                  <a:srgbClr val="FFFFFF"/>
                </a:solidFill>
                <a:latin typeface="Verdana"/>
                <a:cs typeface="Verdana"/>
              </a:rPr>
              <a:t>z</a:t>
            </a:r>
            <a:r>
              <a:rPr sz="1333" spc="-37" dirty="0">
                <a:solidFill>
                  <a:srgbClr val="FFFFFF"/>
                </a:solidFill>
                <a:latin typeface="Verdana"/>
                <a:cs typeface="Verdana"/>
              </a:rPr>
              <a:t>a</a:t>
            </a:r>
            <a:r>
              <a:rPr sz="1333" spc="-90" dirty="0">
                <a:solidFill>
                  <a:srgbClr val="FFFFFF"/>
                </a:solidFill>
                <a:latin typeface="Verdana"/>
                <a:cs typeface="Verdana"/>
              </a:rPr>
              <a:t>r</a:t>
            </a:r>
            <a:r>
              <a:rPr sz="1333" spc="40" dirty="0">
                <a:solidFill>
                  <a:srgbClr val="FFFFFF"/>
                </a:solidFill>
                <a:latin typeface="Verdana"/>
                <a:cs typeface="Verdana"/>
              </a:rPr>
              <a:t>e</a:t>
            </a:r>
            <a:r>
              <a:rPr sz="1333" spc="-169" dirty="0">
                <a:solidFill>
                  <a:srgbClr val="FFFFFF"/>
                </a:solidFill>
                <a:latin typeface="Verdana"/>
                <a:cs typeface="Verdana"/>
              </a:rPr>
              <a:t>.</a:t>
            </a:r>
            <a:endParaRPr sz="1333" dirty="0">
              <a:latin typeface="Verdana"/>
              <a:cs typeface="Verdana"/>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FD96-054C-44F4-9311-CE10DB24984B}"/>
              </a:ext>
            </a:extLst>
          </p:cNvPr>
          <p:cNvSpPr>
            <a:spLocks noGrp="1"/>
          </p:cNvSpPr>
          <p:nvPr>
            <p:ph type="ctrTitle"/>
          </p:nvPr>
        </p:nvSpPr>
        <p:spPr>
          <a:xfrm>
            <a:off x="304800" y="499699"/>
            <a:ext cx="9267644" cy="1371600"/>
          </a:xfrm>
        </p:spPr>
        <p:txBody>
          <a:bodyPr>
            <a:normAutofit fontScale="90000"/>
          </a:bodyPr>
          <a:lstStyle/>
          <a:p>
            <a:br>
              <a:rPr lang="ro-RO" sz="2400" dirty="0"/>
            </a:br>
            <a:br>
              <a:rPr lang="ro-RO" sz="2400" dirty="0"/>
            </a:br>
            <a:br>
              <a:rPr lang="ro-RO" sz="2400" dirty="0"/>
            </a:br>
            <a:r>
              <a:rPr lang="ro-RO" sz="2700" dirty="0"/>
              <a:t>Domeniile de specializare inteligentă ale Regiunii Sud-Est</a:t>
            </a:r>
            <a:br>
              <a:rPr lang="ro-RO" sz="2700" dirty="0"/>
            </a:br>
            <a:br>
              <a:rPr lang="ro-RO" sz="2700" dirty="0"/>
            </a:br>
            <a:endParaRPr lang="en-US" sz="2700" dirty="0"/>
          </a:p>
        </p:txBody>
      </p:sp>
      <p:graphicFrame>
        <p:nvGraphicFramePr>
          <p:cNvPr id="12" name="Diagram 11">
            <a:extLst>
              <a:ext uri="{FF2B5EF4-FFF2-40B4-BE49-F238E27FC236}">
                <a16:creationId xmlns:a16="http://schemas.microsoft.com/office/drawing/2014/main" id="{79F8F874-09CC-4E19-AFD7-D25E35E298C5}"/>
              </a:ext>
            </a:extLst>
          </p:cNvPr>
          <p:cNvGraphicFramePr/>
          <p:nvPr>
            <p:extLst>
              <p:ext uri="{D42A27DB-BD31-4B8C-83A1-F6EECF244321}">
                <p14:modId xmlns:p14="http://schemas.microsoft.com/office/powerpoint/2010/main" val="954000469"/>
              </p:ext>
            </p:extLst>
          </p:nvPr>
        </p:nvGraphicFramePr>
        <p:xfrm>
          <a:off x="794041" y="1967044"/>
          <a:ext cx="9384633" cy="3670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1DE3F6A4-94A9-40C7-9974-3768CE32B6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28543"/>
            <a:ext cx="1588080" cy="906689"/>
          </a:xfrm>
          <a:prstGeom prst="rect">
            <a:avLst/>
          </a:prstGeom>
        </p:spPr>
      </p:pic>
      <p:pic>
        <p:nvPicPr>
          <p:cNvPr id="3" name="Picture 2">
            <a:extLst>
              <a:ext uri="{FF2B5EF4-FFF2-40B4-BE49-F238E27FC236}">
                <a16:creationId xmlns:a16="http://schemas.microsoft.com/office/drawing/2014/main" id="{9096A6EA-3C6E-4381-A0C5-9A9C827733CC}"/>
              </a:ext>
            </a:extLst>
          </p:cNvPr>
          <p:cNvPicPr>
            <a:picLocks noChangeAspect="1"/>
          </p:cNvPicPr>
          <p:nvPr/>
        </p:nvPicPr>
        <p:blipFill>
          <a:blip r:embed="rId8"/>
          <a:stretch>
            <a:fillRect/>
          </a:stretch>
        </p:blipFill>
        <p:spPr>
          <a:xfrm>
            <a:off x="11243981" y="5509830"/>
            <a:ext cx="780356" cy="1225402"/>
          </a:xfrm>
          <a:prstGeom prst="rect">
            <a:avLst/>
          </a:prstGeom>
        </p:spPr>
      </p:pic>
    </p:spTree>
    <p:extLst>
      <p:ext uri="{BB962C8B-B14F-4D97-AF65-F5344CB8AC3E}">
        <p14:creationId xmlns:p14="http://schemas.microsoft.com/office/powerpoint/2010/main" val="264382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410984EC-802A-4572-930D-2CAFA2B0A59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graphicEl>
                                              <a:dgm id="{FA1EA0B8-D2DC-4003-8DA2-6A8AEF9FB7C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graphicEl>
                                              <a:dgm id="{FCC7D786-D973-43ED-A2DA-1706B941ACA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graphicEl>
                                              <a:dgm id="{F8928B4B-5ABE-4B11-824A-C332A445624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graphicEl>
                                              <a:dgm id="{B9543EB7-5903-4FBC-A83A-855C9692687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graphicEl>
                                              <a:dgm id="{D952ED59-6602-4F0F-B5F0-BE7C663A553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graphicEl>
                                              <a:dgm id="{D750EC3E-E591-4ABE-ACBF-36071971203D}"/>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graphicEl>
                                              <a:dgm id="{4612E2C1-7B4D-4017-B6CD-67B59C821B8B}"/>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graphicEl>
                                              <a:dgm id="{498A16BB-E3DA-4066-BC6F-56617BE620D9}"/>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graphicEl>
                                              <a:dgm id="{835BE859-B4B0-48AC-A198-465612AD9CB0}"/>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graphicEl>
                                              <a:dgm id="{772D96FF-F091-49C0-AD31-EA9CC0E34A65}"/>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graphicEl>
                                              <a:dgm id="{15946B3A-2607-4AED-BD7D-729B4CD65716}"/>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graphicEl>
                                              <a:dgm id="{F9689BBF-DA5F-4474-BE61-F5BE4F9E8C3C}"/>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graphicEl>
                                              <a:dgm id="{B67DEB02-D62C-48E3-93A1-DD6C19CFBF3A}"/>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graphicEl>
                                              <a:dgm id="{20D76510-4067-4BDE-A79E-36D0CA43BCAE}"/>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graphicEl>
                                              <a:dgm id="{6CCEAC42-0DB9-4E77-B5EC-078B13D223E4}"/>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
                                            <p:graphicEl>
                                              <a:dgm id="{B4EAAA6D-F4DB-4D7A-AB43-A31480734960}"/>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graphicEl>
                                              <a:dgm id="{9DC684C5-FFFF-497F-B532-324C4554A97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white text&#10;&#10;Description automatically generated with low confidence">
            <a:extLst>
              <a:ext uri="{FF2B5EF4-FFF2-40B4-BE49-F238E27FC236}">
                <a16:creationId xmlns:a16="http://schemas.microsoft.com/office/drawing/2014/main" id="{F5F31F08-1D67-45A7-BA0F-4C591C2ED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2343144"/>
          </a:xfrm>
          <a:prstGeom prst="rect">
            <a:avLst/>
          </a:prstGeom>
        </p:spPr>
      </p:pic>
      <p:pic>
        <p:nvPicPr>
          <p:cNvPr id="7" name="Picture 6" descr="Text&#10;&#10;Description automatically generated">
            <a:extLst>
              <a:ext uri="{FF2B5EF4-FFF2-40B4-BE49-F238E27FC236}">
                <a16:creationId xmlns:a16="http://schemas.microsoft.com/office/drawing/2014/main" id="{C786E997-DF06-4B4E-9534-ECB19044C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6167" y="5823381"/>
            <a:ext cx="2189018" cy="838348"/>
          </a:xfrm>
          <a:prstGeom prst="rect">
            <a:avLst/>
          </a:prstGeom>
        </p:spPr>
      </p:pic>
      <p:pic>
        <p:nvPicPr>
          <p:cNvPr id="9" name="Picture 8" descr="Text&#10;&#10;Description automatically generated">
            <a:extLst>
              <a:ext uri="{FF2B5EF4-FFF2-40B4-BE49-F238E27FC236}">
                <a16:creationId xmlns:a16="http://schemas.microsoft.com/office/drawing/2014/main" id="{6D17976D-F27E-49FF-85AD-21E013DD5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9233" y="5568299"/>
            <a:ext cx="1124490" cy="1182255"/>
          </a:xfrm>
          <a:prstGeom prst="rect">
            <a:avLst/>
          </a:prstGeom>
        </p:spPr>
      </p:pic>
      <p:pic>
        <p:nvPicPr>
          <p:cNvPr id="11" name="Picture 10" descr="Background pattern&#10;&#10;Description automatically generated">
            <a:extLst>
              <a:ext uri="{FF2B5EF4-FFF2-40B4-BE49-F238E27FC236}">
                <a16:creationId xmlns:a16="http://schemas.microsoft.com/office/drawing/2014/main" id="{5812DEAD-747A-483B-91AC-BAF33828F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1819" y="5743376"/>
            <a:ext cx="1259950" cy="835225"/>
          </a:xfrm>
          <a:prstGeom prst="rect">
            <a:avLst/>
          </a:prstGeom>
        </p:spPr>
      </p:pic>
      <p:sp>
        <p:nvSpPr>
          <p:cNvPr id="12" name="TextBox 11">
            <a:extLst>
              <a:ext uri="{FF2B5EF4-FFF2-40B4-BE49-F238E27FC236}">
                <a16:creationId xmlns:a16="http://schemas.microsoft.com/office/drawing/2014/main" id="{8B815173-3E48-48DE-884A-203CFDD211D7}"/>
              </a:ext>
            </a:extLst>
          </p:cNvPr>
          <p:cNvSpPr txBox="1"/>
          <p:nvPr/>
        </p:nvSpPr>
        <p:spPr>
          <a:xfrm>
            <a:off x="310231" y="6292397"/>
            <a:ext cx="3177309" cy="369332"/>
          </a:xfrm>
          <a:prstGeom prst="rect">
            <a:avLst/>
          </a:prstGeom>
          <a:noFill/>
        </p:spPr>
        <p:txBody>
          <a:bodyPr wrap="square" rtlCol="0">
            <a:spAutoFit/>
          </a:bodyPr>
          <a:lstStyle/>
          <a:p>
            <a:r>
              <a:rPr lang="ro-RO" b="1" dirty="0">
                <a:solidFill>
                  <a:srgbClr val="006BA6"/>
                </a:solidFill>
                <a:latin typeface="Myriad Pro" panose="020B0503030403020204" pitchFamily="34" charset="0"/>
              </a:rPr>
              <a:t>een.ec.europa.eu</a:t>
            </a:r>
            <a:endParaRPr lang="en-US" b="1" dirty="0">
              <a:solidFill>
                <a:srgbClr val="006BA6"/>
              </a:solidFill>
              <a:latin typeface="Myriad Pro" panose="020B0503030403020204" pitchFamily="34" charset="0"/>
            </a:endParaRPr>
          </a:p>
        </p:txBody>
      </p:sp>
      <p:sp>
        <p:nvSpPr>
          <p:cNvPr id="13" name="TextBox 12">
            <a:extLst>
              <a:ext uri="{FF2B5EF4-FFF2-40B4-BE49-F238E27FC236}">
                <a16:creationId xmlns:a16="http://schemas.microsoft.com/office/drawing/2014/main" id="{0A627E0B-ACC4-49A7-AEF1-6AE6A2305B03}"/>
              </a:ext>
            </a:extLst>
          </p:cNvPr>
          <p:cNvSpPr txBox="1"/>
          <p:nvPr/>
        </p:nvSpPr>
        <p:spPr>
          <a:xfrm>
            <a:off x="109183" y="2748110"/>
            <a:ext cx="11955438" cy="1692771"/>
          </a:xfrm>
          <a:prstGeom prst="rect">
            <a:avLst/>
          </a:prstGeom>
          <a:noFill/>
        </p:spPr>
        <p:txBody>
          <a:bodyPr wrap="square" rtlCol="0">
            <a:spAutoFit/>
          </a:bodyPr>
          <a:lstStyle/>
          <a:p>
            <a:pPr algn="ctr"/>
            <a:r>
              <a:rPr lang="ro-RO" sz="2600" b="1" dirty="0">
                <a:solidFill>
                  <a:srgbClr val="006BA6"/>
                </a:solidFill>
                <a:latin typeface="+mj-lt"/>
              </a:rPr>
              <a:t>-proiect ERBSN–</a:t>
            </a:r>
          </a:p>
          <a:p>
            <a:pPr algn="ctr"/>
            <a:r>
              <a:rPr lang="ro-RO" sz="2600" b="1" i="0" dirty="0">
                <a:solidFill>
                  <a:srgbClr val="006BA6"/>
                </a:solidFill>
                <a:effectLst/>
                <a:latin typeface="+mj-lt"/>
              </a:rPr>
              <a:t>„Reteaua pentru sprijinirea afacerilor din estul Romaniei”</a:t>
            </a:r>
          </a:p>
          <a:p>
            <a:pPr algn="ctr"/>
            <a:r>
              <a:rPr lang="ro-RO" sz="2600" b="1" i="0" dirty="0">
                <a:solidFill>
                  <a:srgbClr val="006BA6"/>
                </a:solidFill>
                <a:effectLst/>
                <a:latin typeface="+mj-lt"/>
              </a:rPr>
              <a:t>Oportunități de dezvoltare, inovare și internaționalizare pentru IMM-uri</a:t>
            </a:r>
          </a:p>
          <a:p>
            <a:pPr algn="ctr"/>
            <a:endParaRPr lang="ro-RO" sz="2600" b="1" i="0" dirty="0">
              <a:solidFill>
                <a:srgbClr val="006BA6"/>
              </a:solidFill>
              <a:effectLst/>
              <a:latin typeface="+mj-lt"/>
            </a:endParaRPr>
          </a:p>
        </p:txBody>
      </p:sp>
    </p:spTree>
    <p:extLst>
      <p:ext uri="{BB962C8B-B14F-4D97-AF65-F5344CB8AC3E}">
        <p14:creationId xmlns:p14="http://schemas.microsoft.com/office/powerpoint/2010/main" val="271397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n 1">
            <a:extLst>
              <a:ext uri="{FF2B5EF4-FFF2-40B4-BE49-F238E27FC236}">
                <a16:creationId xmlns:a16="http://schemas.microsoft.com/office/drawing/2014/main" id="{7BD7D424-A8A0-AE06-11A9-0790113FBFC0}"/>
              </a:ext>
            </a:extLst>
          </p:cNvPr>
          <p:cNvPicPr>
            <a:picLocks noChangeAspect="1"/>
          </p:cNvPicPr>
          <p:nvPr/>
        </p:nvPicPr>
        <p:blipFill>
          <a:blip r:embed="rId3">
            <a:extLst>
              <a:ext uri="{28A0092B-C50C-407E-A947-70E740481C1C}">
                <a14:useLocalDpi xmlns:a14="http://schemas.microsoft.com/office/drawing/2010/main" val="0"/>
              </a:ext>
            </a:extLst>
          </a:blip>
          <a:srcRect b="17313"/>
          <a:stretch>
            <a:fillRect/>
          </a:stretch>
        </p:blipFill>
        <p:spPr bwMode="auto">
          <a:xfrm>
            <a:off x="-1" y="16200"/>
            <a:ext cx="12193053" cy="68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13">
            <a:extLst>
              <a:ext uri="{FF2B5EF4-FFF2-40B4-BE49-F238E27FC236}">
                <a16:creationId xmlns:a16="http://schemas.microsoft.com/office/drawing/2014/main" id="{32D6CA37-F466-431F-8589-82B688A752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5509" y="132846"/>
            <a:ext cx="10668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28">
            <a:extLst>
              <a:ext uri="{FF2B5EF4-FFF2-40B4-BE49-F238E27FC236}">
                <a16:creationId xmlns:a16="http://schemas.microsoft.com/office/drawing/2014/main" id="{15A44C35-9D13-C974-02CA-3FACB1FFE835}"/>
              </a:ext>
            </a:extLst>
          </p:cNvPr>
          <p:cNvSpPr>
            <a:spLocks noChangeArrowheads="1"/>
          </p:cNvSpPr>
          <p:nvPr/>
        </p:nvSpPr>
        <p:spPr bwMode="auto">
          <a:xfrm>
            <a:off x="116293" y="1191297"/>
            <a:ext cx="10668000" cy="1292662"/>
          </a:xfrm>
          <a:prstGeom prst="rect">
            <a:avLst/>
          </a:prstGeom>
          <a:noFill/>
          <a:ln>
            <a:noFill/>
          </a:ln>
          <a:effectLst>
            <a:outerShdw blurRad="50800" dist="38100" dir="5400000" algn="t" rotWithShape="0">
              <a:schemeClr val="bg1">
                <a:alpha val="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charset="0"/>
                <a:cs typeface="Arial Unicode MS" pitchFamily="4" charset="0"/>
              </a:defRPr>
            </a:lvl1pPr>
            <a:lvl2pPr marL="37931725" indent="-37474525">
              <a:defRPr sz="2400">
                <a:solidFill>
                  <a:schemeClr val="tx1"/>
                </a:solidFill>
                <a:latin typeface="Arial" charset="0"/>
                <a:cs typeface="Arial Unicode MS" pitchFamily="4" charset="0"/>
              </a:defRPr>
            </a:lvl2pPr>
            <a:lvl3pPr>
              <a:defRPr sz="2400">
                <a:solidFill>
                  <a:schemeClr val="tx1"/>
                </a:solidFill>
                <a:latin typeface="Arial" charset="0"/>
                <a:cs typeface="Arial Unicode MS" pitchFamily="4" charset="0"/>
              </a:defRPr>
            </a:lvl3pPr>
            <a:lvl4pPr>
              <a:defRPr sz="2400">
                <a:solidFill>
                  <a:schemeClr val="tx1"/>
                </a:solidFill>
                <a:latin typeface="Arial" charset="0"/>
                <a:cs typeface="Arial Unicode MS" pitchFamily="4" charset="0"/>
              </a:defRPr>
            </a:lvl4pPr>
            <a:lvl5pPr>
              <a:defRPr sz="2400">
                <a:solidFill>
                  <a:schemeClr val="tx1"/>
                </a:solidFill>
                <a:latin typeface="Arial" charset="0"/>
                <a:cs typeface="Arial Unicode MS" pitchFamily="4" charset="0"/>
              </a:defRPr>
            </a:lvl5pPr>
            <a:lvl6pPr marL="457200" eaLnBrk="0" fontAlgn="base" hangingPunct="0">
              <a:spcBef>
                <a:spcPct val="0"/>
              </a:spcBef>
              <a:spcAft>
                <a:spcPct val="0"/>
              </a:spcAft>
              <a:defRPr sz="2400">
                <a:solidFill>
                  <a:schemeClr val="tx1"/>
                </a:solidFill>
                <a:latin typeface="Arial" charset="0"/>
                <a:cs typeface="Arial Unicode MS" pitchFamily="4" charset="0"/>
              </a:defRPr>
            </a:lvl6pPr>
            <a:lvl7pPr marL="914400" eaLnBrk="0" fontAlgn="base" hangingPunct="0">
              <a:spcBef>
                <a:spcPct val="0"/>
              </a:spcBef>
              <a:spcAft>
                <a:spcPct val="0"/>
              </a:spcAft>
              <a:defRPr sz="2400">
                <a:solidFill>
                  <a:schemeClr val="tx1"/>
                </a:solidFill>
                <a:latin typeface="Arial" charset="0"/>
                <a:cs typeface="Arial Unicode MS" pitchFamily="4" charset="0"/>
              </a:defRPr>
            </a:lvl7pPr>
            <a:lvl8pPr marL="1371600" eaLnBrk="0" fontAlgn="base" hangingPunct="0">
              <a:spcBef>
                <a:spcPct val="0"/>
              </a:spcBef>
              <a:spcAft>
                <a:spcPct val="0"/>
              </a:spcAft>
              <a:defRPr sz="2400">
                <a:solidFill>
                  <a:schemeClr val="tx1"/>
                </a:solidFill>
                <a:latin typeface="Arial" charset="0"/>
                <a:cs typeface="Arial Unicode MS" pitchFamily="4" charset="0"/>
              </a:defRPr>
            </a:lvl8pPr>
            <a:lvl9pPr marL="1828800" eaLnBrk="0" fontAlgn="base" hangingPunct="0">
              <a:spcBef>
                <a:spcPct val="0"/>
              </a:spcBef>
              <a:spcAft>
                <a:spcPct val="0"/>
              </a:spcAft>
              <a:defRPr sz="2400">
                <a:solidFill>
                  <a:schemeClr val="tx1"/>
                </a:solidFill>
                <a:latin typeface="Arial" charset="0"/>
                <a:cs typeface="Arial Unicode MS" pitchFamily="4" charset="0"/>
              </a:defRPr>
            </a:lvl9pPr>
          </a:lstStyle>
          <a:p>
            <a:pPr algn="ctr" eaLnBrk="1" hangingPunct="1">
              <a:defRPr/>
            </a:pPr>
            <a:r>
              <a:rPr lang="en-US" altLang="en-US" sz="3600" dirty="0">
                <a:solidFill>
                  <a:srgbClr val="006491"/>
                </a:solidFill>
                <a:latin typeface="Blogger Sans" charset="0"/>
                <a:ea typeface="+mn-ea"/>
              </a:rPr>
              <a:t>Enterprise Europe Network </a:t>
            </a:r>
          </a:p>
          <a:p>
            <a:pPr algn="ctr" eaLnBrk="1" hangingPunct="1">
              <a:defRPr/>
            </a:pPr>
            <a:r>
              <a:rPr lang="en-US" altLang="en-US" dirty="0">
                <a:solidFill>
                  <a:srgbClr val="006491"/>
                </a:solidFill>
                <a:latin typeface="Blogger Sans" charset="0"/>
              </a:rPr>
              <a:t>c</a:t>
            </a:r>
            <a:r>
              <a:rPr lang="ro-RO" altLang="en-US" dirty="0">
                <a:solidFill>
                  <a:srgbClr val="006491"/>
                </a:solidFill>
              </a:rPr>
              <a:t>ea mai mare rețea de suport pentru IMM-uri</a:t>
            </a:r>
            <a:r>
              <a:rPr lang="en-US" altLang="en-US" dirty="0">
                <a:solidFill>
                  <a:srgbClr val="006491"/>
                </a:solidFill>
                <a:latin typeface="Blogger Sans" charset="0"/>
              </a:rPr>
              <a:t>le</a:t>
            </a:r>
            <a:r>
              <a:rPr lang="ro-RO" altLang="en-US" dirty="0">
                <a:solidFill>
                  <a:srgbClr val="006491"/>
                </a:solidFill>
              </a:rPr>
              <a:t> cu ambiții privind internaționalizarea</a:t>
            </a:r>
            <a:endParaRPr lang="en-GB" altLang="en-US" dirty="0">
              <a:solidFill>
                <a:srgbClr val="006491"/>
              </a:solidFill>
              <a:latin typeface="Blogger Sans" charset="0"/>
            </a:endParaRPr>
          </a:p>
        </p:txBody>
      </p:sp>
      <p:pic>
        <p:nvPicPr>
          <p:cNvPr id="47109" name="Imagen 6">
            <a:extLst>
              <a:ext uri="{FF2B5EF4-FFF2-40B4-BE49-F238E27FC236}">
                <a16:creationId xmlns:a16="http://schemas.microsoft.com/office/drawing/2014/main" id="{4FC61BAE-CC11-1069-1481-F672FFB750F5}"/>
              </a:ext>
            </a:extLst>
          </p:cNvPr>
          <p:cNvPicPr>
            <a:picLocks noChangeAspect="1"/>
          </p:cNvPicPr>
          <p:nvPr/>
        </p:nvPicPr>
        <p:blipFill rotWithShape="1">
          <a:blip r:embed="rId5">
            <a:extLst>
              <a:ext uri="{28A0092B-C50C-407E-A947-70E740481C1C}">
                <a14:useLocalDpi xmlns:a14="http://schemas.microsoft.com/office/drawing/2010/main" val="0"/>
              </a:ext>
            </a:extLst>
          </a:blip>
          <a:srcRect t="23022"/>
          <a:stretch/>
        </p:blipFill>
        <p:spPr bwMode="auto">
          <a:xfrm>
            <a:off x="-2" y="-185058"/>
            <a:ext cx="12192002" cy="16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xt&#10;&#10;Description automatically generated">
            <a:extLst>
              <a:ext uri="{FF2B5EF4-FFF2-40B4-BE49-F238E27FC236}">
                <a16:creationId xmlns:a16="http://schemas.microsoft.com/office/drawing/2014/main" id="{418B4113-0EF8-D6D6-892B-C9C7763234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7345" y="5823381"/>
            <a:ext cx="2189018" cy="838348"/>
          </a:xfrm>
          <a:prstGeom prst="rect">
            <a:avLst/>
          </a:prstGeom>
        </p:spPr>
      </p:pic>
      <p:pic>
        <p:nvPicPr>
          <p:cNvPr id="8" name="Picture 7" descr="Text&#10;&#10;Description automatically generated">
            <a:extLst>
              <a:ext uri="{FF2B5EF4-FFF2-40B4-BE49-F238E27FC236}">
                <a16:creationId xmlns:a16="http://schemas.microsoft.com/office/drawing/2014/main" id="{D67FCB31-CB21-B8E5-401D-F1ACF0A465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9233" y="5568299"/>
            <a:ext cx="1124490" cy="1182255"/>
          </a:xfrm>
          <a:prstGeom prst="rect">
            <a:avLst/>
          </a:prstGeom>
        </p:spPr>
      </p:pic>
      <p:pic>
        <p:nvPicPr>
          <p:cNvPr id="9" name="Picture 8" descr="Background pattern&#10;&#10;Description automatically generated">
            <a:extLst>
              <a:ext uri="{FF2B5EF4-FFF2-40B4-BE49-F238E27FC236}">
                <a16:creationId xmlns:a16="http://schemas.microsoft.com/office/drawing/2014/main" id="{835E39B2-1C66-CB9F-FFE5-FD4B5EAFFB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1819" y="5743376"/>
            <a:ext cx="1259950" cy="835225"/>
          </a:xfrm>
          <a:prstGeom prst="rect">
            <a:avLst/>
          </a:prstGeom>
        </p:spPr>
      </p:pic>
      <p:sp>
        <p:nvSpPr>
          <p:cNvPr id="10" name="TextBox 9">
            <a:extLst>
              <a:ext uri="{FF2B5EF4-FFF2-40B4-BE49-F238E27FC236}">
                <a16:creationId xmlns:a16="http://schemas.microsoft.com/office/drawing/2014/main" id="{5ECCA269-5C8F-2AB7-693C-F037F4A0A65F}"/>
              </a:ext>
            </a:extLst>
          </p:cNvPr>
          <p:cNvSpPr txBox="1"/>
          <p:nvPr/>
        </p:nvSpPr>
        <p:spPr>
          <a:xfrm>
            <a:off x="310231" y="6292397"/>
            <a:ext cx="3177309" cy="369332"/>
          </a:xfrm>
          <a:prstGeom prst="rect">
            <a:avLst/>
          </a:prstGeom>
          <a:noFill/>
        </p:spPr>
        <p:txBody>
          <a:bodyPr wrap="square" rtlCol="0">
            <a:spAutoFit/>
          </a:bodyPr>
          <a:lstStyle/>
          <a:p>
            <a:r>
              <a:rPr lang="ro-RO" b="1" dirty="0">
                <a:solidFill>
                  <a:srgbClr val="006BA6"/>
                </a:solidFill>
                <a:latin typeface="Myriad Pro" panose="020B0503030403020204" pitchFamily="34" charset="0"/>
              </a:rPr>
              <a:t>een.ec.europa.eu</a:t>
            </a:r>
            <a:endParaRPr lang="en-US" b="1" dirty="0">
              <a:solidFill>
                <a:srgbClr val="006BA6"/>
              </a:solidFill>
              <a:latin typeface="Myriad Pro" panose="020B0503030403020204" pitchFamily="34" charset="0"/>
            </a:endParaRPr>
          </a:p>
        </p:txBody>
      </p:sp>
      <p:sp>
        <p:nvSpPr>
          <p:cNvPr id="2" name="TextBox 1">
            <a:extLst>
              <a:ext uri="{FF2B5EF4-FFF2-40B4-BE49-F238E27FC236}">
                <a16:creationId xmlns:a16="http://schemas.microsoft.com/office/drawing/2014/main" id="{55AC5673-5C93-B3F6-5207-D8BACD2E1DA2}"/>
              </a:ext>
            </a:extLst>
          </p:cNvPr>
          <p:cNvSpPr txBox="1"/>
          <p:nvPr/>
        </p:nvSpPr>
        <p:spPr>
          <a:xfrm>
            <a:off x="116293" y="2801863"/>
            <a:ext cx="8804187" cy="3693319"/>
          </a:xfrm>
          <a:prstGeom prst="rect">
            <a:avLst/>
          </a:prstGeom>
          <a:noFill/>
        </p:spPr>
        <p:txBody>
          <a:bodyPr wrap="square" rtlCol="0">
            <a:spAutoFit/>
          </a:bodyPr>
          <a:lstStyle/>
          <a:p>
            <a:pPr algn="just"/>
            <a:r>
              <a:rPr lang="ca-ES" sz="2400" dirty="0">
                <a:solidFill>
                  <a:srgbClr val="006491"/>
                </a:solidFill>
                <a:latin typeface="Blogger Sans" charset="0"/>
              </a:rPr>
              <a:t>Reteaua Enterprise Europe Network este inițiativa Uniunii Europene, fiind cea mai mare rețea care sprijină întreprinderile să inoveze și să își dezvolte activitatea pe alte piețe, prin servicii specializate acordate de experți din cadrul a peste 600 de centre, cu expertiză specifică, situate în fiecare regiune a Uniunii Europene si nu numai. Toate serviciile sunt gratuite și pot lua forma unor servicii personalizate, care răspund nevoilor punctuale ale fiecărei companii care se adresează unui centru EEN. +</a:t>
            </a:r>
          </a:p>
          <a:p>
            <a:endParaRPr lang="ro-RO" dirty="0"/>
          </a:p>
        </p:txBody>
      </p:sp>
    </p:spTree>
    <p:extLst>
      <p:ext uri="{BB962C8B-B14F-4D97-AF65-F5344CB8AC3E}">
        <p14:creationId xmlns:p14="http://schemas.microsoft.com/office/powerpoint/2010/main" val="213394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Blogger Sans"/>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445</TotalTime>
  <Words>1434</Words>
  <Application>Microsoft Office PowerPoint</Application>
  <PresentationFormat>Widescreen</PresentationFormat>
  <Paragraphs>109</Paragraphs>
  <Slides>13</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Arial</vt:lpstr>
      <vt:lpstr>Blogger Sans</vt:lpstr>
      <vt:lpstr>Calibri</vt:lpstr>
      <vt:lpstr>Cambria</vt:lpstr>
      <vt:lpstr>Lucida Sans Unicode</vt:lpstr>
      <vt:lpstr>Myriad Pro</vt:lpstr>
      <vt:lpstr>Myriad Pro Light</vt:lpstr>
      <vt:lpstr>Symbol</vt:lpstr>
      <vt:lpstr>Tahoma</vt:lpstr>
      <vt:lpstr>Times New Roman</vt:lpstr>
      <vt:lpstr>Trebuchet MS</vt:lpstr>
      <vt:lpstr>Verdana</vt:lpstr>
      <vt:lpstr>Office Theme</vt:lpstr>
      <vt:lpstr>1_Office Theme</vt:lpstr>
      <vt:lpstr>PROGRAMUL REGIONAL SUD-EST 2021-2027</vt:lpstr>
      <vt:lpstr>Prioritatea 1 PR SE 2021-2027</vt:lpstr>
      <vt:lpstr>PRIORITATEA 1 - O REGIUNE COMPETITIVĂ PRIN  INOVARE, DIGITALIZARE ȘI ÎNTREPRINDERI DINAMICE</vt:lpstr>
      <vt:lpstr>Acțiunea 1.3 Creșterea gradului de digitalizare în IMM-uri </vt:lpstr>
      <vt:lpstr>Tehnologii digitale precizate în Raportul DESI</vt:lpstr>
      <vt:lpstr>PRIORITATEA 1 - O REGIUNE COMPETITIVĂ PRIN INOVARE, DIGITALIZARE ȘI  ÎNTREPRINDERI DINAMICE</vt:lpstr>
      <vt:lpstr>   Domeniile de specializare inteligentă ale Regiunii Sud-Est  </vt:lpstr>
      <vt:lpstr>PowerPoint Presentation</vt:lpstr>
      <vt:lpstr>PowerPoint Presentation</vt:lpstr>
      <vt:lpstr>Cum va putem fi alaturi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Bogdan Cazan</dc:creator>
  <cp:lastModifiedBy>Diana Gradea</cp:lastModifiedBy>
  <cp:revision>28</cp:revision>
  <dcterms:created xsi:type="dcterms:W3CDTF">2022-04-18T11:29:12Z</dcterms:created>
  <dcterms:modified xsi:type="dcterms:W3CDTF">2025-02-21T07:57:56Z</dcterms:modified>
</cp:coreProperties>
</file>