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8"/>
  </p:notesMasterIdLst>
  <p:handoutMasterIdLst>
    <p:handoutMasterId r:id="rId29"/>
  </p:handoutMasterIdLst>
  <p:sldIdLst>
    <p:sldId id="256" r:id="rId2"/>
    <p:sldId id="257" r:id="rId3"/>
    <p:sldId id="258" r:id="rId4"/>
    <p:sldId id="259" r:id="rId5"/>
    <p:sldId id="260" r:id="rId6"/>
    <p:sldId id="262" r:id="rId7"/>
    <p:sldId id="263" r:id="rId8"/>
    <p:sldId id="264" r:id="rId9"/>
    <p:sldId id="265" r:id="rId10"/>
    <p:sldId id="268" r:id="rId11"/>
    <p:sldId id="266" r:id="rId12"/>
    <p:sldId id="267" r:id="rId13"/>
    <p:sldId id="273" r:id="rId14"/>
    <p:sldId id="269" r:id="rId15"/>
    <p:sldId id="271" r:id="rId16"/>
    <p:sldId id="272" r:id="rId17"/>
    <p:sldId id="274" r:id="rId18"/>
    <p:sldId id="275" r:id="rId19"/>
    <p:sldId id="276" r:id="rId20"/>
    <p:sldId id="277" r:id="rId21"/>
    <p:sldId id="278" r:id="rId22"/>
    <p:sldId id="279" r:id="rId23"/>
    <p:sldId id="280" r:id="rId24"/>
    <p:sldId id="282" r:id="rId25"/>
    <p:sldId id="283" r:id="rId26"/>
    <p:sldId id="281" r:id="rId27"/>
  </p:sldIdLst>
  <p:sldSz cx="9144000" cy="6858000" type="screen4x3"/>
  <p:notesSz cx="6858000" cy="9144000"/>
  <p:defaultTextStyle>
    <a:defPPr>
      <a:defRPr lang="ro-RO"/>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B5385-139B-89E7-4574-59AFF156F829}" v="2" dt="2023-10-17T08:49:30.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0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beta Persinaru" userId="S::elisabeta.persinaru@ccir.ro::50177416-4f3d-4205-a075-54e0c1f26ec3" providerId="AD" clId="Web-{241B5385-139B-89E7-4574-59AFF156F829}"/>
    <pc:docChg chg="modSld">
      <pc:chgData name="Elisabeta Persinaru" userId="S::elisabeta.persinaru@ccir.ro::50177416-4f3d-4205-a075-54e0c1f26ec3" providerId="AD" clId="Web-{241B5385-139B-89E7-4574-59AFF156F829}" dt="2023-10-17T08:49:26.481" v="0" actId="20577"/>
      <pc:docMkLst>
        <pc:docMk/>
      </pc:docMkLst>
      <pc:sldChg chg="modSp">
        <pc:chgData name="Elisabeta Persinaru" userId="S::elisabeta.persinaru@ccir.ro::50177416-4f3d-4205-a075-54e0c1f26ec3" providerId="AD" clId="Web-{241B5385-139B-89E7-4574-59AFF156F829}" dt="2023-10-17T08:49:26.481" v="0" actId="20577"/>
        <pc:sldMkLst>
          <pc:docMk/>
          <pc:sldMk cId="0" sldId="281"/>
        </pc:sldMkLst>
        <pc:spChg chg="mod">
          <ac:chgData name="Elisabeta Persinaru" userId="S::elisabeta.persinaru@ccir.ro::50177416-4f3d-4205-a075-54e0c1f26ec3" providerId="AD" clId="Web-{241B5385-139B-89E7-4574-59AFF156F829}" dt="2023-10-17T08:49:26.481" v="0" actId="20577"/>
          <ac:spMkLst>
            <pc:docMk/>
            <pc:sldMk cId="0" sldId="281"/>
            <ac:spMk id="3" creationId="{86C8E6E4-FB5A-5034-05F0-C2484053F6C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AAF8A5B-BE70-5A15-86E0-A5943F19FD81}"/>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o-RO" altLang="en-US"/>
          </a:p>
        </p:txBody>
      </p:sp>
      <p:sp>
        <p:nvSpPr>
          <p:cNvPr id="32771" name="Rectangle 3">
            <a:extLst>
              <a:ext uri="{FF2B5EF4-FFF2-40B4-BE49-F238E27FC236}">
                <a16:creationId xmlns:a16="http://schemas.microsoft.com/office/drawing/2014/main" id="{B2DDBE5C-EC73-01EA-4EF7-6B34ABC89E0E}"/>
              </a:ext>
            </a:extLst>
          </p:cNvPr>
          <p:cNvSpPr>
            <a:spLocks noGrp="1" noChangeArrowheads="1"/>
          </p:cNvSpPr>
          <p:nvPr>
            <p:ph type="dt" sz="quarter"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o-RO" altLang="en-US"/>
          </a:p>
        </p:txBody>
      </p:sp>
      <p:sp>
        <p:nvSpPr>
          <p:cNvPr id="32772" name="Rectangle 4">
            <a:extLst>
              <a:ext uri="{FF2B5EF4-FFF2-40B4-BE49-F238E27FC236}">
                <a16:creationId xmlns:a16="http://schemas.microsoft.com/office/drawing/2014/main" id="{D1D04464-9B17-75F0-303F-84529BCAFAEE}"/>
              </a:ext>
            </a:extLst>
          </p:cNvPr>
          <p:cNvSpPr>
            <a:spLocks noGrp="1" noChangeArrowheads="1"/>
          </p:cNvSpPr>
          <p:nvPr>
            <p:ph type="ftr" sz="quarter" idx="2"/>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o-RO" altLang="en-US"/>
          </a:p>
        </p:txBody>
      </p:sp>
      <p:sp>
        <p:nvSpPr>
          <p:cNvPr id="32773" name="Rectangle 5">
            <a:extLst>
              <a:ext uri="{FF2B5EF4-FFF2-40B4-BE49-F238E27FC236}">
                <a16:creationId xmlns:a16="http://schemas.microsoft.com/office/drawing/2014/main" id="{305DDFFA-C5DC-FD21-CBA1-2A9EC0FEF82C}"/>
              </a:ext>
            </a:extLst>
          </p:cNvPr>
          <p:cNvSpPr>
            <a:spLocks noGrp="1" noChangeArrowheads="1"/>
          </p:cNvSpPr>
          <p:nvPr>
            <p:ph type="sldNum" sz="quarter" idx="3"/>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5B8A5B-3B6A-4B2E-A1DD-2B2448A3B39E}" type="slidenum">
              <a:rPr lang="ro-RO" altLang="en-US"/>
              <a:pPr>
                <a:defRPr/>
              </a:pPr>
              <a:t>‹#›</a:t>
            </a:fld>
            <a:endParaRPr lang="ro-RO"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947EF35-5DAE-64DD-AD4C-EF16D164E6A0}"/>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ro-RO" altLang="en-US"/>
          </a:p>
        </p:txBody>
      </p:sp>
      <p:sp>
        <p:nvSpPr>
          <p:cNvPr id="41987" name="Rectangle 3">
            <a:extLst>
              <a:ext uri="{FF2B5EF4-FFF2-40B4-BE49-F238E27FC236}">
                <a16:creationId xmlns:a16="http://schemas.microsoft.com/office/drawing/2014/main" id="{114289C6-5FEB-4E60-DEED-BFB3F812320B}"/>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ro-RO" altLang="en-US"/>
          </a:p>
        </p:txBody>
      </p:sp>
      <p:sp>
        <p:nvSpPr>
          <p:cNvPr id="3076" name="Rectangle 4">
            <a:extLst>
              <a:ext uri="{FF2B5EF4-FFF2-40B4-BE49-F238E27FC236}">
                <a16:creationId xmlns:a16="http://schemas.microsoft.com/office/drawing/2014/main" id="{FF650012-66E5-1034-1EF7-665F0E88F0D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A02ADB70-50CB-1F74-87FC-76049623B557}"/>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o-RO" altLang="en-US" noProof="0"/>
              <a:t>Click to edit Master text styles</a:t>
            </a:r>
          </a:p>
          <a:p>
            <a:pPr lvl="1"/>
            <a:r>
              <a:rPr lang="ro-RO" altLang="en-US" noProof="0"/>
              <a:t>Second level</a:t>
            </a:r>
          </a:p>
          <a:p>
            <a:pPr lvl="2"/>
            <a:r>
              <a:rPr lang="ro-RO" altLang="en-US" noProof="0"/>
              <a:t>Third level</a:t>
            </a:r>
          </a:p>
          <a:p>
            <a:pPr lvl="3"/>
            <a:r>
              <a:rPr lang="ro-RO" altLang="en-US" noProof="0"/>
              <a:t>Fourth level</a:t>
            </a:r>
          </a:p>
          <a:p>
            <a:pPr lvl="4"/>
            <a:r>
              <a:rPr lang="ro-RO" altLang="en-US" noProof="0"/>
              <a:t>Fifth level</a:t>
            </a:r>
          </a:p>
        </p:txBody>
      </p:sp>
      <p:sp>
        <p:nvSpPr>
          <p:cNvPr id="41990" name="Rectangle 6">
            <a:extLst>
              <a:ext uri="{FF2B5EF4-FFF2-40B4-BE49-F238E27FC236}">
                <a16:creationId xmlns:a16="http://schemas.microsoft.com/office/drawing/2014/main" id="{4DFE8D17-E469-5081-4D58-471A8EC290B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ro-RO" altLang="en-US"/>
          </a:p>
        </p:txBody>
      </p:sp>
      <p:sp>
        <p:nvSpPr>
          <p:cNvPr id="41991" name="Rectangle 7">
            <a:extLst>
              <a:ext uri="{FF2B5EF4-FFF2-40B4-BE49-F238E27FC236}">
                <a16:creationId xmlns:a16="http://schemas.microsoft.com/office/drawing/2014/main" id="{A7BFF8B8-442E-1FFE-0FCD-3CB7343D1DCF}"/>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AA77556-34E0-463F-B0C1-271A8C8F0C27}" type="slidenum">
              <a:rPr lang="ro-RO" altLang="en-US"/>
              <a:pPr>
                <a:defRPr/>
              </a:pPr>
              <a:t>‹#›</a:t>
            </a:fld>
            <a:endParaRPr lang="ro-RO"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B73D959-280F-72AB-EE82-AD1B56BDBC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14C968D-6EF5-4DC6-A2D0-C93AB24A771D}" type="slidenum">
              <a:rPr lang="ro-RO" altLang="en-US" smtClean="0">
                <a:latin typeface="Arial" panose="020B0604020202020204" pitchFamily="34" charset="0"/>
              </a:rPr>
              <a:pPr/>
              <a:t>1</a:t>
            </a:fld>
            <a:endParaRPr lang="ro-RO" altLang="en-US">
              <a:latin typeface="Arial" panose="020B0604020202020204" pitchFamily="34" charset="0"/>
            </a:endParaRPr>
          </a:p>
        </p:txBody>
      </p:sp>
      <p:sp>
        <p:nvSpPr>
          <p:cNvPr id="6147" name="Rectangle 2">
            <a:extLst>
              <a:ext uri="{FF2B5EF4-FFF2-40B4-BE49-F238E27FC236}">
                <a16:creationId xmlns:a16="http://schemas.microsoft.com/office/drawing/2014/main" id="{E34145BB-FF66-39C1-517B-382A3CF25C2A}"/>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BC69C5E-57F3-BBA9-2C45-91B26EACB6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73DC4D3-AC29-33B8-8935-14F8BB93EA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ABC2532-D23E-4F3B-9FB8-E444EC4FD117}" type="slidenum">
              <a:rPr lang="ro-RO" altLang="en-US" smtClean="0">
                <a:latin typeface="Arial" panose="020B0604020202020204" pitchFamily="34" charset="0"/>
              </a:rPr>
              <a:pPr/>
              <a:t>10</a:t>
            </a:fld>
            <a:endParaRPr lang="ro-RO" altLang="en-US">
              <a:latin typeface="Arial" panose="020B0604020202020204" pitchFamily="34" charset="0"/>
            </a:endParaRPr>
          </a:p>
        </p:txBody>
      </p:sp>
      <p:sp>
        <p:nvSpPr>
          <p:cNvPr id="24579" name="Rectangle 2">
            <a:extLst>
              <a:ext uri="{FF2B5EF4-FFF2-40B4-BE49-F238E27FC236}">
                <a16:creationId xmlns:a16="http://schemas.microsoft.com/office/drawing/2014/main" id="{0B42F87B-B51A-4EBF-B836-5677FAF8C104}"/>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3EF4DF9A-B260-1D77-F528-08ABA4AE5A5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565C8FB-383E-863B-CDD2-E25D8C1EE7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1554BED-804E-43A3-A014-A1BAF408539F}" type="slidenum">
              <a:rPr lang="ro-RO" altLang="en-US" smtClean="0">
                <a:latin typeface="Arial" panose="020B0604020202020204" pitchFamily="34" charset="0"/>
              </a:rPr>
              <a:pPr/>
              <a:t>11</a:t>
            </a:fld>
            <a:endParaRPr lang="ro-RO" altLang="en-US">
              <a:latin typeface="Arial" panose="020B0604020202020204" pitchFamily="34" charset="0"/>
            </a:endParaRPr>
          </a:p>
        </p:txBody>
      </p:sp>
      <p:sp>
        <p:nvSpPr>
          <p:cNvPr id="26627" name="Rectangle 2">
            <a:extLst>
              <a:ext uri="{FF2B5EF4-FFF2-40B4-BE49-F238E27FC236}">
                <a16:creationId xmlns:a16="http://schemas.microsoft.com/office/drawing/2014/main" id="{59218002-F96A-EEA7-C54D-3378296999B2}"/>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F131632-90E0-CF9C-B109-532CCB07783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5914C05-40A9-6D51-FBED-FECF83D3275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4E3A8B7-B5C7-4696-AC00-51E9EF75E8BE}" type="slidenum">
              <a:rPr lang="ro-RO" altLang="en-US" smtClean="0">
                <a:latin typeface="Arial" panose="020B0604020202020204" pitchFamily="34" charset="0"/>
              </a:rPr>
              <a:pPr/>
              <a:t>12</a:t>
            </a:fld>
            <a:endParaRPr lang="ro-RO" altLang="en-US">
              <a:latin typeface="Arial" panose="020B0604020202020204" pitchFamily="34" charset="0"/>
            </a:endParaRPr>
          </a:p>
        </p:txBody>
      </p:sp>
      <p:sp>
        <p:nvSpPr>
          <p:cNvPr id="28675" name="Rectangle 2">
            <a:extLst>
              <a:ext uri="{FF2B5EF4-FFF2-40B4-BE49-F238E27FC236}">
                <a16:creationId xmlns:a16="http://schemas.microsoft.com/office/drawing/2014/main" id="{A28AED21-0F7D-F68D-DF24-6C7F95B2E2CB}"/>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2A2FACF1-714F-0B58-2AD6-AD9FA752DC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AEE9D3E-CE04-2A61-6DDB-3C5B6206109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F35612D-6EE9-4CEC-B3F4-C1573D622A0D}" type="slidenum">
              <a:rPr lang="ro-RO" altLang="en-US" smtClean="0">
                <a:latin typeface="Arial" panose="020B0604020202020204" pitchFamily="34" charset="0"/>
              </a:rPr>
              <a:pPr/>
              <a:t>13</a:t>
            </a:fld>
            <a:endParaRPr lang="ro-RO" altLang="en-US">
              <a:latin typeface="Arial" panose="020B0604020202020204" pitchFamily="34" charset="0"/>
            </a:endParaRPr>
          </a:p>
        </p:txBody>
      </p:sp>
      <p:sp>
        <p:nvSpPr>
          <p:cNvPr id="30723" name="Rectangle 2">
            <a:extLst>
              <a:ext uri="{FF2B5EF4-FFF2-40B4-BE49-F238E27FC236}">
                <a16:creationId xmlns:a16="http://schemas.microsoft.com/office/drawing/2014/main" id="{4CDA9A6D-2157-E17B-6BF8-E57E74D186C9}"/>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89FA1A5-E657-7BC2-B23A-1B291493E50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555752F5-5940-C612-B28A-856DE646D57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7D4BBD1-7D83-49CD-94AA-DF1EF9FD697B}" type="slidenum">
              <a:rPr lang="ro-RO" altLang="en-US" smtClean="0">
                <a:latin typeface="Arial" panose="020B0604020202020204" pitchFamily="34" charset="0"/>
              </a:rPr>
              <a:pPr/>
              <a:t>14</a:t>
            </a:fld>
            <a:endParaRPr lang="ro-RO" altLang="en-US">
              <a:latin typeface="Arial" panose="020B0604020202020204" pitchFamily="34" charset="0"/>
            </a:endParaRPr>
          </a:p>
        </p:txBody>
      </p:sp>
      <p:sp>
        <p:nvSpPr>
          <p:cNvPr id="32771" name="Rectangle 2">
            <a:extLst>
              <a:ext uri="{FF2B5EF4-FFF2-40B4-BE49-F238E27FC236}">
                <a16:creationId xmlns:a16="http://schemas.microsoft.com/office/drawing/2014/main" id="{2CF3924C-B36A-9011-3458-7F29E0E62A9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8FD8C71-D57E-690E-4784-C67F755301B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DA62761-4DDC-E7CE-5372-EF3AE88FE44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2BC0FC8-4134-457F-BFD5-CCE5BCD3724E}" type="slidenum">
              <a:rPr lang="ro-RO" altLang="en-US" smtClean="0">
                <a:latin typeface="Arial" panose="020B0604020202020204" pitchFamily="34" charset="0"/>
              </a:rPr>
              <a:pPr/>
              <a:t>15</a:t>
            </a:fld>
            <a:endParaRPr lang="ro-RO" altLang="en-US">
              <a:latin typeface="Arial" panose="020B0604020202020204" pitchFamily="34" charset="0"/>
            </a:endParaRPr>
          </a:p>
        </p:txBody>
      </p:sp>
      <p:sp>
        <p:nvSpPr>
          <p:cNvPr id="34819" name="Rectangle 2">
            <a:extLst>
              <a:ext uri="{FF2B5EF4-FFF2-40B4-BE49-F238E27FC236}">
                <a16:creationId xmlns:a16="http://schemas.microsoft.com/office/drawing/2014/main" id="{3A612DDC-6734-7C68-3B8A-644D70D5B7C8}"/>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FE936A88-BC25-723D-F0AE-1D9ED87478D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50D86BC-18C6-D4BB-F137-851182B6566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5054D3F-B603-49A6-BA23-616E64EC5F2F}" type="slidenum">
              <a:rPr lang="ro-RO" altLang="en-US" smtClean="0">
                <a:latin typeface="Arial" panose="020B0604020202020204" pitchFamily="34" charset="0"/>
              </a:rPr>
              <a:pPr/>
              <a:t>16</a:t>
            </a:fld>
            <a:endParaRPr lang="ro-RO" altLang="en-US">
              <a:latin typeface="Arial" panose="020B0604020202020204" pitchFamily="34" charset="0"/>
            </a:endParaRPr>
          </a:p>
        </p:txBody>
      </p:sp>
      <p:sp>
        <p:nvSpPr>
          <p:cNvPr id="36867" name="Rectangle 2">
            <a:extLst>
              <a:ext uri="{FF2B5EF4-FFF2-40B4-BE49-F238E27FC236}">
                <a16:creationId xmlns:a16="http://schemas.microsoft.com/office/drawing/2014/main" id="{A424B72E-65C1-DA3F-0590-3167E6AC5BB9}"/>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8A6AF907-056E-A2D8-6990-FDF32DD4001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31E4912-229E-B0A9-DBBA-AB261639CA7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1A321F-5D85-4579-A031-0B3CA2CBBC7D}" type="slidenum">
              <a:rPr lang="ro-RO" altLang="en-US" smtClean="0">
                <a:latin typeface="Arial" panose="020B0604020202020204" pitchFamily="34" charset="0"/>
              </a:rPr>
              <a:pPr/>
              <a:t>17</a:t>
            </a:fld>
            <a:endParaRPr lang="ro-RO" altLang="en-US">
              <a:latin typeface="Arial" panose="020B0604020202020204" pitchFamily="34" charset="0"/>
            </a:endParaRPr>
          </a:p>
        </p:txBody>
      </p:sp>
      <p:sp>
        <p:nvSpPr>
          <p:cNvPr id="38915" name="Rectangle 2">
            <a:extLst>
              <a:ext uri="{FF2B5EF4-FFF2-40B4-BE49-F238E27FC236}">
                <a16:creationId xmlns:a16="http://schemas.microsoft.com/office/drawing/2014/main" id="{D5250357-EDC1-1C78-D5CB-4EE4BCF8492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5FE5EEBC-29FF-B079-A66D-AD3E780D580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CA5C37F4-55E2-4CFA-5509-5BB3DD7944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B52B58-E0E9-45C6-B85B-77849FA75DDC}" type="slidenum">
              <a:rPr lang="ro-RO" altLang="en-US" smtClean="0">
                <a:latin typeface="Arial" panose="020B0604020202020204" pitchFamily="34" charset="0"/>
              </a:rPr>
              <a:pPr/>
              <a:t>18</a:t>
            </a:fld>
            <a:endParaRPr lang="ro-RO" altLang="en-US">
              <a:latin typeface="Arial" panose="020B0604020202020204" pitchFamily="34" charset="0"/>
            </a:endParaRPr>
          </a:p>
        </p:txBody>
      </p:sp>
      <p:sp>
        <p:nvSpPr>
          <p:cNvPr id="40963" name="Rectangle 2">
            <a:extLst>
              <a:ext uri="{FF2B5EF4-FFF2-40B4-BE49-F238E27FC236}">
                <a16:creationId xmlns:a16="http://schemas.microsoft.com/office/drawing/2014/main" id="{53384FE2-707C-E118-CC31-C52A73CDF813}"/>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04A9DA0A-002F-F016-C893-315E19ABC20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D8C305AA-4D28-6D7C-376A-8841A8C9C76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3AB55C9-581C-4EDC-9196-400182FBF2E1}" type="slidenum">
              <a:rPr lang="ro-RO" altLang="en-US" smtClean="0">
                <a:latin typeface="Arial" panose="020B0604020202020204" pitchFamily="34" charset="0"/>
              </a:rPr>
              <a:pPr/>
              <a:t>19</a:t>
            </a:fld>
            <a:endParaRPr lang="ro-RO" altLang="en-US">
              <a:latin typeface="Arial" panose="020B0604020202020204" pitchFamily="34" charset="0"/>
            </a:endParaRPr>
          </a:p>
        </p:txBody>
      </p:sp>
      <p:sp>
        <p:nvSpPr>
          <p:cNvPr id="43011" name="Rectangle 2">
            <a:extLst>
              <a:ext uri="{FF2B5EF4-FFF2-40B4-BE49-F238E27FC236}">
                <a16:creationId xmlns:a16="http://schemas.microsoft.com/office/drawing/2014/main" id="{A305A0F6-2013-381A-1170-FDE8E1FB67EF}"/>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97AA6F95-F293-40FF-5D4D-5ABE1900BB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C6BC46E-2415-DE6E-CA6F-DFD9F0D5821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CCF4632-A462-4250-A919-0BD0BB0C79E7}" type="slidenum">
              <a:rPr lang="ro-RO" altLang="en-US" smtClean="0">
                <a:latin typeface="Arial" panose="020B0604020202020204" pitchFamily="34" charset="0"/>
              </a:rPr>
              <a:pPr/>
              <a:t>2</a:t>
            </a:fld>
            <a:endParaRPr lang="ro-RO" altLang="en-US">
              <a:latin typeface="Arial" panose="020B0604020202020204" pitchFamily="34" charset="0"/>
            </a:endParaRPr>
          </a:p>
        </p:txBody>
      </p:sp>
      <p:sp>
        <p:nvSpPr>
          <p:cNvPr id="8195" name="Rectangle 2">
            <a:extLst>
              <a:ext uri="{FF2B5EF4-FFF2-40B4-BE49-F238E27FC236}">
                <a16:creationId xmlns:a16="http://schemas.microsoft.com/office/drawing/2014/main" id="{B913D75F-0801-AC4E-2C50-755CF7A7C323}"/>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18FD9470-9167-9147-9D1B-0821B775314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BB2FB6D7-C1EB-3FB5-86B1-0E82DAD6DFF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012C451-E686-41EC-B423-52E2389FEFDD}" type="slidenum">
              <a:rPr lang="ro-RO" altLang="en-US" smtClean="0">
                <a:latin typeface="Arial" panose="020B0604020202020204" pitchFamily="34" charset="0"/>
              </a:rPr>
              <a:pPr/>
              <a:t>20</a:t>
            </a:fld>
            <a:endParaRPr lang="ro-RO" altLang="en-US">
              <a:latin typeface="Arial" panose="020B0604020202020204" pitchFamily="34" charset="0"/>
            </a:endParaRPr>
          </a:p>
        </p:txBody>
      </p:sp>
      <p:sp>
        <p:nvSpPr>
          <p:cNvPr id="45059" name="Rectangle 2">
            <a:extLst>
              <a:ext uri="{FF2B5EF4-FFF2-40B4-BE49-F238E27FC236}">
                <a16:creationId xmlns:a16="http://schemas.microsoft.com/office/drawing/2014/main" id="{CCA2600F-7AF2-04D8-6F74-46F9B6486B32}"/>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B6EA5CFF-FC75-BA3F-7325-02747831486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6D807F2-0341-5515-89E5-47813B304A5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69FC868-B4D9-4135-96F0-1C79A6D4D212}" type="slidenum">
              <a:rPr lang="ro-RO" altLang="en-US" smtClean="0">
                <a:latin typeface="Arial" panose="020B0604020202020204" pitchFamily="34" charset="0"/>
              </a:rPr>
              <a:pPr/>
              <a:t>21</a:t>
            </a:fld>
            <a:endParaRPr lang="ro-RO" altLang="en-US">
              <a:latin typeface="Arial" panose="020B0604020202020204" pitchFamily="34" charset="0"/>
            </a:endParaRPr>
          </a:p>
        </p:txBody>
      </p:sp>
      <p:sp>
        <p:nvSpPr>
          <p:cNvPr id="47107" name="Rectangle 2">
            <a:extLst>
              <a:ext uri="{FF2B5EF4-FFF2-40B4-BE49-F238E27FC236}">
                <a16:creationId xmlns:a16="http://schemas.microsoft.com/office/drawing/2014/main" id="{247DC8C3-DFD9-12AE-383D-D7FB7776FE38}"/>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44D083BE-D40F-A1CC-0EA7-8068E1EABCA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20E6FD32-94BF-E514-9972-4D597B59921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C35827D-26BA-4D7F-A041-2CF6A7833791}" type="slidenum">
              <a:rPr lang="ro-RO" altLang="en-US" smtClean="0">
                <a:latin typeface="Arial" panose="020B0604020202020204" pitchFamily="34" charset="0"/>
              </a:rPr>
              <a:pPr/>
              <a:t>22</a:t>
            </a:fld>
            <a:endParaRPr lang="ro-RO" altLang="en-US">
              <a:latin typeface="Arial" panose="020B0604020202020204" pitchFamily="34" charset="0"/>
            </a:endParaRPr>
          </a:p>
        </p:txBody>
      </p:sp>
      <p:sp>
        <p:nvSpPr>
          <p:cNvPr id="49155" name="Rectangle 2">
            <a:extLst>
              <a:ext uri="{FF2B5EF4-FFF2-40B4-BE49-F238E27FC236}">
                <a16:creationId xmlns:a16="http://schemas.microsoft.com/office/drawing/2014/main" id="{B3CDD830-8D5A-ADD3-183B-B2AA23A510BE}"/>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BA08A28C-F2C8-5536-59BA-36A12D0735A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FE51BD58-F1A1-1257-2884-98B71EC27D0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8C513AE-CCDA-4C9B-AEED-6B363B3CBA9A}" type="slidenum">
              <a:rPr lang="ro-RO" altLang="en-US" smtClean="0">
                <a:latin typeface="Arial" panose="020B0604020202020204" pitchFamily="34" charset="0"/>
              </a:rPr>
              <a:pPr/>
              <a:t>23</a:t>
            </a:fld>
            <a:endParaRPr lang="ro-RO" altLang="en-US">
              <a:latin typeface="Arial" panose="020B0604020202020204" pitchFamily="34" charset="0"/>
            </a:endParaRPr>
          </a:p>
        </p:txBody>
      </p:sp>
      <p:sp>
        <p:nvSpPr>
          <p:cNvPr id="51203" name="Rectangle 2">
            <a:extLst>
              <a:ext uri="{FF2B5EF4-FFF2-40B4-BE49-F238E27FC236}">
                <a16:creationId xmlns:a16="http://schemas.microsoft.com/office/drawing/2014/main" id="{9AC703D9-236C-CB9E-3751-7E2035EC8E83}"/>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C5B4EB19-1EA9-B465-FAE1-538CA881ED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C0874B3-00D5-2D5C-9584-E582A910480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09372DB-B85D-462D-8BE3-5539A479AC40}" type="slidenum">
              <a:rPr lang="ro-RO" altLang="en-US" smtClean="0">
                <a:latin typeface="Arial" panose="020B0604020202020204" pitchFamily="34" charset="0"/>
              </a:rPr>
              <a:pPr/>
              <a:t>24</a:t>
            </a:fld>
            <a:endParaRPr lang="ro-RO" altLang="en-US">
              <a:latin typeface="Arial" panose="020B0604020202020204" pitchFamily="34" charset="0"/>
            </a:endParaRPr>
          </a:p>
        </p:txBody>
      </p:sp>
      <p:sp>
        <p:nvSpPr>
          <p:cNvPr id="53251" name="Rectangle 2">
            <a:extLst>
              <a:ext uri="{FF2B5EF4-FFF2-40B4-BE49-F238E27FC236}">
                <a16:creationId xmlns:a16="http://schemas.microsoft.com/office/drawing/2014/main" id="{6182F81D-A749-EFD6-A346-A271287D2FB3}"/>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64E93D76-347A-5915-1D27-E658CCD2E53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2C9F3DC4-D0B9-5032-6215-B593A1CB4F8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6FEF468-C1E3-4462-8C5E-61F860506589}" type="slidenum">
              <a:rPr lang="ro-RO" altLang="en-US" smtClean="0">
                <a:latin typeface="Arial" panose="020B0604020202020204" pitchFamily="34" charset="0"/>
              </a:rPr>
              <a:pPr/>
              <a:t>25</a:t>
            </a:fld>
            <a:endParaRPr lang="ro-RO" altLang="en-US">
              <a:latin typeface="Arial" panose="020B0604020202020204" pitchFamily="34" charset="0"/>
            </a:endParaRPr>
          </a:p>
        </p:txBody>
      </p:sp>
      <p:sp>
        <p:nvSpPr>
          <p:cNvPr id="55299" name="Rectangle 2">
            <a:extLst>
              <a:ext uri="{FF2B5EF4-FFF2-40B4-BE49-F238E27FC236}">
                <a16:creationId xmlns:a16="http://schemas.microsoft.com/office/drawing/2014/main" id="{6AF16E74-5273-F198-97EC-D90580CEAF2E}"/>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A63F5BB5-6532-0117-963F-829DA907425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8628B5DB-D548-D76C-C4FD-8F51BFD510B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3A20A2-2284-4BDB-9C13-A41AA09E7FF3}" type="slidenum">
              <a:rPr lang="ro-RO" altLang="en-US" smtClean="0">
                <a:latin typeface="Arial" panose="020B0604020202020204" pitchFamily="34" charset="0"/>
              </a:rPr>
              <a:pPr/>
              <a:t>3</a:t>
            </a:fld>
            <a:endParaRPr lang="ro-RO" altLang="en-US">
              <a:latin typeface="Arial" panose="020B0604020202020204" pitchFamily="34" charset="0"/>
            </a:endParaRPr>
          </a:p>
        </p:txBody>
      </p:sp>
      <p:sp>
        <p:nvSpPr>
          <p:cNvPr id="10243" name="Rectangle 2">
            <a:extLst>
              <a:ext uri="{FF2B5EF4-FFF2-40B4-BE49-F238E27FC236}">
                <a16:creationId xmlns:a16="http://schemas.microsoft.com/office/drawing/2014/main" id="{332282F0-7E13-7232-D9FA-21695C23702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F8CC602-D6F3-3536-CBBE-7873DC0D6B0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F80241A-295F-10E6-1871-347EBC6A95A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CAF6360-795B-4D26-91FB-560D329336D2}" type="slidenum">
              <a:rPr lang="ro-RO" altLang="en-US" smtClean="0">
                <a:latin typeface="Arial" panose="020B0604020202020204" pitchFamily="34" charset="0"/>
              </a:rPr>
              <a:pPr/>
              <a:t>4</a:t>
            </a:fld>
            <a:endParaRPr lang="ro-RO" altLang="en-US">
              <a:latin typeface="Arial" panose="020B0604020202020204" pitchFamily="34" charset="0"/>
            </a:endParaRPr>
          </a:p>
        </p:txBody>
      </p:sp>
      <p:sp>
        <p:nvSpPr>
          <p:cNvPr id="12291" name="Rectangle 2">
            <a:extLst>
              <a:ext uri="{FF2B5EF4-FFF2-40B4-BE49-F238E27FC236}">
                <a16:creationId xmlns:a16="http://schemas.microsoft.com/office/drawing/2014/main" id="{9267BF3C-13B6-1D52-A511-7A93D00D122D}"/>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CA0143E7-161C-57A9-5CE3-78EF92A65D2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4BD2280E-C03A-DF11-F7AF-6B73EBA68AD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D119BBD-42DC-4883-B842-40D1B6F1EC7A}" type="slidenum">
              <a:rPr lang="ro-RO" altLang="en-US" smtClean="0">
                <a:latin typeface="Arial" panose="020B0604020202020204" pitchFamily="34" charset="0"/>
              </a:rPr>
              <a:pPr/>
              <a:t>5</a:t>
            </a:fld>
            <a:endParaRPr lang="ro-RO" altLang="en-US">
              <a:latin typeface="Arial" panose="020B0604020202020204" pitchFamily="34" charset="0"/>
            </a:endParaRPr>
          </a:p>
        </p:txBody>
      </p:sp>
      <p:sp>
        <p:nvSpPr>
          <p:cNvPr id="14339" name="Rectangle 2">
            <a:extLst>
              <a:ext uri="{FF2B5EF4-FFF2-40B4-BE49-F238E27FC236}">
                <a16:creationId xmlns:a16="http://schemas.microsoft.com/office/drawing/2014/main" id="{0D6C1DC6-D67A-A4CF-10F7-7BF0F2EC8C7B}"/>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616F249F-6E44-36D9-3503-BF92014BB28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DAB9793C-791E-D1E1-F0EE-AE21C9E7082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6539AFF-5283-423E-939D-F3CFAC0B8FC1}" type="slidenum">
              <a:rPr lang="ro-RO" altLang="en-US" smtClean="0">
                <a:latin typeface="Arial" panose="020B0604020202020204" pitchFamily="34" charset="0"/>
              </a:rPr>
              <a:pPr/>
              <a:t>6</a:t>
            </a:fld>
            <a:endParaRPr lang="ro-RO" altLang="en-US">
              <a:latin typeface="Arial" panose="020B0604020202020204" pitchFamily="34" charset="0"/>
            </a:endParaRPr>
          </a:p>
        </p:txBody>
      </p:sp>
      <p:sp>
        <p:nvSpPr>
          <p:cNvPr id="16387" name="Rectangle 2">
            <a:extLst>
              <a:ext uri="{FF2B5EF4-FFF2-40B4-BE49-F238E27FC236}">
                <a16:creationId xmlns:a16="http://schemas.microsoft.com/office/drawing/2014/main" id="{DAE86A6F-1289-B006-3A6B-7EBF515CE456}"/>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32449352-1124-914C-204B-CB449BB3A0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6A54E397-CE16-F906-1261-2E79B1B0A3D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3ECF774-9B44-4CA1-8708-DD2BA06F5C06}" type="slidenum">
              <a:rPr lang="ro-RO" altLang="en-US" smtClean="0">
                <a:latin typeface="Arial" panose="020B0604020202020204" pitchFamily="34" charset="0"/>
              </a:rPr>
              <a:pPr/>
              <a:t>7</a:t>
            </a:fld>
            <a:endParaRPr lang="ro-RO" altLang="en-US">
              <a:latin typeface="Arial" panose="020B0604020202020204" pitchFamily="34" charset="0"/>
            </a:endParaRPr>
          </a:p>
        </p:txBody>
      </p:sp>
      <p:sp>
        <p:nvSpPr>
          <p:cNvPr id="18435" name="Rectangle 2">
            <a:extLst>
              <a:ext uri="{FF2B5EF4-FFF2-40B4-BE49-F238E27FC236}">
                <a16:creationId xmlns:a16="http://schemas.microsoft.com/office/drawing/2014/main" id="{BFF634C2-F8D9-434B-4B1A-8474323A9698}"/>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92A56548-B4CC-5465-810E-3DC5C0F36C4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42A0546C-E3E1-3E30-0F57-4B539514DF9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983239-DD81-4DA3-B6F9-5BF6F6E1E2E6}" type="slidenum">
              <a:rPr lang="ro-RO" altLang="en-US" smtClean="0">
                <a:latin typeface="Arial" panose="020B0604020202020204" pitchFamily="34" charset="0"/>
              </a:rPr>
              <a:pPr/>
              <a:t>8</a:t>
            </a:fld>
            <a:endParaRPr lang="ro-RO" altLang="en-US">
              <a:latin typeface="Arial" panose="020B0604020202020204" pitchFamily="34" charset="0"/>
            </a:endParaRPr>
          </a:p>
        </p:txBody>
      </p:sp>
      <p:sp>
        <p:nvSpPr>
          <p:cNvPr id="20483" name="Rectangle 2">
            <a:extLst>
              <a:ext uri="{FF2B5EF4-FFF2-40B4-BE49-F238E27FC236}">
                <a16:creationId xmlns:a16="http://schemas.microsoft.com/office/drawing/2014/main" id="{49DB3CCB-B3A7-308D-02AE-27F0277DD1D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22157FFF-B1B3-2230-489A-166BB2007E3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D67E2796-B0D5-C6E5-A8E8-AB88A8AE928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7F03426-5651-403F-8421-1709847944FF}" type="slidenum">
              <a:rPr lang="ro-RO" altLang="en-US" smtClean="0">
                <a:latin typeface="Arial" panose="020B0604020202020204" pitchFamily="34" charset="0"/>
              </a:rPr>
              <a:pPr/>
              <a:t>9</a:t>
            </a:fld>
            <a:endParaRPr lang="ro-RO" altLang="en-US">
              <a:latin typeface="Arial" panose="020B0604020202020204" pitchFamily="34" charset="0"/>
            </a:endParaRPr>
          </a:p>
        </p:txBody>
      </p:sp>
      <p:sp>
        <p:nvSpPr>
          <p:cNvPr id="22531" name="Rectangle 2">
            <a:extLst>
              <a:ext uri="{FF2B5EF4-FFF2-40B4-BE49-F238E27FC236}">
                <a16:creationId xmlns:a16="http://schemas.microsoft.com/office/drawing/2014/main" id="{64C314B6-F83C-223F-30D1-CF3D024CB0C6}"/>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5C792ABF-1AE4-99BC-9053-F9D90C5A29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DB536430-C074-200C-7530-37B41A37E962}"/>
              </a:ext>
            </a:extLst>
          </p:cNvPr>
          <p:cNvGrpSpPr>
            <a:grpSpLocks/>
          </p:cNvGrpSpPr>
          <p:nvPr/>
        </p:nvGrpSpPr>
        <p:grpSpPr bwMode="auto">
          <a:xfrm>
            <a:off x="0" y="6350"/>
            <a:ext cx="9140825" cy="6851650"/>
            <a:chOff x="0" y="4"/>
            <a:chExt cx="5758" cy="4316"/>
          </a:xfrm>
        </p:grpSpPr>
        <p:grpSp>
          <p:nvGrpSpPr>
            <p:cNvPr id="3" name="Group 3">
              <a:extLst>
                <a:ext uri="{FF2B5EF4-FFF2-40B4-BE49-F238E27FC236}">
                  <a16:creationId xmlns:a16="http://schemas.microsoft.com/office/drawing/2014/main" id="{2B4274A7-6CB7-9D0A-D1FC-54DA47F09875}"/>
                </a:ext>
              </a:extLst>
            </p:cNvPr>
            <p:cNvGrpSpPr>
              <a:grpSpLocks/>
            </p:cNvGrpSpPr>
            <p:nvPr/>
          </p:nvGrpSpPr>
          <p:grpSpPr bwMode="auto">
            <a:xfrm>
              <a:off x="0" y="1161"/>
              <a:ext cx="5758" cy="3159"/>
              <a:chOff x="0" y="1161"/>
              <a:chExt cx="5758" cy="3159"/>
            </a:xfrm>
          </p:grpSpPr>
          <p:sp>
            <p:nvSpPr>
              <p:cNvPr id="14" name="Freeform 4">
                <a:extLst>
                  <a:ext uri="{FF2B5EF4-FFF2-40B4-BE49-F238E27FC236}">
                    <a16:creationId xmlns:a16="http://schemas.microsoft.com/office/drawing/2014/main" id="{EA32D2B4-1683-7EC3-020E-57A6AE9BA569}"/>
                  </a:ext>
                </a:extLst>
              </p:cNvPr>
              <p:cNvSpPr>
                <a:spLocks/>
              </p:cNvSpPr>
              <p:nvPr/>
            </p:nvSpPr>
            <p:spPr bwMode="hidden">
              <a:xfrm>
                <a:off x="558" y="1161"/>
                <a:ext cx="5200" cy="3159"/>
              </a:xfrm>
              <a:custGeom>
                <a:avLst/>
                <a:gdLst>
                  <a:gd name="T0" fmla="*/ 0 w 5184"/>
                  <a:gd name="T1" fmla="*/ 3159 h 3159"/>
                  <a:gd name="T2" fmla="*/ 5462 w 5184"/>
                  <a:gd name="T3" fmla="*/ 3159 h 3159"/>
                  <a:gd name="T4" fmla="*/ 5462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a:extLst>
                  <a:ext uri="{FF2B5EF4-FFF2-40B4-BE49-F238E27FC236}">
                    <a16:creationId xmlns:a16="http://schemas.microsoft.com/office/drawing/2014/main" id="{A17EBEDE-B89B-741D-0F73-D935DC4FDD53}"/>
                  </a:ext>
                </a:extLst>
              </p:cNvPr>
              <p:cNvSpPr>
                <a:spLocks/>
              </p:cNvSpPr>
              <p:nvPr/>
            </p:nvSpPr>
            <p:spPr bwMode="hidden">
              <a:xfrm>
                <a:off x="0" y="1161"/>
                <a:ext cx="558" cy="3159"/>
              </a:xfrm>
              <a:custGeom>
                <a:avLst/>
                <a:gdLst>
                  <a:gd name="T0" fmla="*/ 0 w 556"/>
                  <a:gd name="T1" fmla="*/ 0 h 3159"/>
                  <a:gd name="T2" fmla="*/ 0 w 556"/>
                  <a:gd name="T3" fmla="*/ 3159 h 3159"/>
                  <a:gd name="T4" fmla="*/ 590 w 556"/>
                  <a:gd name="T5" fmla="*/ 3159 h 3159"/>
                  <a:gd name="T6" fmla="*/ 59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 name="Freeform 6">
              <a:extLst>
                <a:ext uri="{FF2B5EF4-FFF2-40B4-BE49-F238E27FC236}">
                  <a16:creationId xmlns:a16="http://schemas.microsoft.com/office/drawing/2014/main" id="{90FAC82A-6A73-D677-A3A5-B6B18537F354}"/>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p:spPr>
          <p:txBody>
            <a:bodyPr/>
            <a:lstStyle/>
            <a:p>
              <a:pPr eaLnBrk="1" hangingPunct="1">
                <a:defRPr/>
              </a:pPr>
              <a:endParaRPr lang="en-US"/>
            </a:p>
          </p:txBody>
        </p:sp>
        <p:sp>
          <p:nvSpPr>
            <p:cNvPr id="5" name="Freeform 7">
              <a:extLst>
                <a:ext uri="{FF2B5EF4-FFF2-40B4-BE49-F238E27FC236}">
                  <a16:creationId xmlns:a16="http://schemas.microsoft.com/office/drawing/2014/main" id="{92C2D6DA-A793-9612-0F3A-2B4DA1EFE5FE}"/>
                </a:ext>
              </a:extLst>
            </p:cNvPr>
            <p:cNvSpPr>
              <a:spLocks/>
            </p:cNvSpPr>
            <p:nvPr/>
          </p:nvSpPr>
          <p:spPr bwMode="ltGray">
            <a:xfrm>
              <a:off x="767" y="1155"/>
              <a:ext cx="252" cy="12"/>
            </a:xfrm>
            <a:custGeom>
              <a:avLst/>
              <a:gdLst>
                <a:gd name="T0" fmla="*/ 268 w 251"/>
                <a:gd name="T1" fmla="*/ 0 h 12"/>
                <a:gd name="T2" fmla="*/ 0 w 251"/>
                <a:gd name="T3" fmla="*/ 0 h 12"/>
                <a:gd name="T4" fmla="*/ 0 w 251"/>
                <a:gd name="T5" fmla="*/ 12 h 12"/>
                <a:gd name="T6" fmla="*/ 268 w 251"/>
                <a:gd name="T7" fmla="*/ 12 h 12"/>
                <a:gd name="T8" fmla="*/ 268 w 251"/>
                <a:gd name="T9" fmla="*/ 0 h 12"/>
                <a:gd name="T10" fmla="*/ 26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8">
              <a:extLst>
                <a:ext uri="{FF2B5EF4-FFF2-40B4-BE49-F238E27FC236}">
                  <a16:creationId xmlns:a16="http://schemas.microsoft.com/office/drawing/2014/main" id="{A1C1A120-EEB3-4802-C22C-4C8A989B1E35}"/>
                </a:ext>
              </a:extLst>
            </p:cNvPr>
            <p:cNvSpPr>
              <a:spLocks/>
            </p:cNvSpPr>
            <p:nvPr/>
          </p:nvSpPr>
          <p:spPr bwMode="ltGray">
            <a:xfrm>
              <a:off x="0" y="1155"/>
              <a:ext cx="351" cy="12"/>
            </a:xfrm>
            <a:custGeom>
              <a:avLst/>
              <a:gdLst>
                <a:gd name="T0" fmla="*/ 0 w 251"/>
                <a:gd name="T1" fmla="*/ 0 h 12"/>
                <a:gd name="T2" fmla="*/ 0 w 251"/>
                <a:gd name="T3" fmla="*/ 12 h 12"/>
                <a:gd name="T4" fmla="*/ 75152 w 251"/>
                <a:gd name="T5" fmla="*/ 12 h 12"/>
                <a:gd name="T6" fmla="*/ 75152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 name="Group 9">
              <a:extLst>
                <a:ext uri="{FF2B5EF4-FFF2-40B4-BE49-F238E27FC236}">
                  <a16:creationId xmlns:a16="http://schemas.microsoft.com/office/drawing/2014/main" id="{108ACD9E-3445-B92D-23CD-64E59349D6B4}"/>
                </a:ext>
              </a:extLst>
            </p:cNvPr>
            <p:cNvGrpSpPr>
              <a:grpSpLocks/>
            </p:cNvGrpSpPr>
            <p:nvPr/>
          </p:nvGrpSpPr>
          <p:grpSpPr bwMode="auto">
            <a:xfrm>
              <a:off x="348" y="4"/>
              <a:ext cx="5410" cy="4316"/>
              <a:chOff x="348" y="4"/>
              <a:chExt cx="5410" cy="4316"/>
            </a:xfrm>
          </p:grpSpPr>
          <p:sp>
            <p:nvSpPr>
              <p:cNvPr id="8" name="Freeform 10">
                <a:extLst>
                  <a:ext uri="{FF2B5EF4-FFF2-40B4-BE49-F238E27FC236}">
                    <a16:creationId xmlns:a16="http://schemas.microsoft.com/office/drawing/2014/main" id="{CB5728E1-690A-FAEF-B6D3-18561281E56B}"/>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
                <a:extLst>
                  <a:ext uri="{FF2B5EF4-FFF2-40B4-BE49-F238E27FC236}">
                    <a16:creationId xmlns:a16="http://schemas.microsoft.com/office/drawing/2014/main" id="{1D6DD7B1-8110-4819-979C-0A38FBEB0EEA}"/>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2">
                <a:extLst>
                  <a:ext uri="{FF2B5EF4-FFF2-40B4-BE49-F238E27FC236}">
                    <a16:creationId xmlns:a16="http://schemas.microsoft.com/office/drawing/2014/main" id="{A74E4139-875C-98DA-5B64-63AAE6FF2D47}"/>
                  </a:ext>
                </a:extLst>
              </p:cNvPr>
              <p:cNvSpPr>
                <a:spLocks/>
              </p:cNvSpPr>
              <p:nvPr/>
            </p:nvSpPr>
            <p:spPr bwMode="ltGray">
              <a:xfrm>
                <a:off x="1019" y="1155"/>
                <a:ext cx="4739" cy="12"/>
              </a:xfrm>
              <a:custGeom>
                <a:avLst/>
                <a:gdLst>
                  <a:gd name="T0" fmla="*/ 4985 w 4724"/>
                  <a:gd name="T1" fmla="*/ 0 h 12"/>
                  <a:gd name="T2" fmla="*/ 0 w 4724"/>
                  <a:gd name="T3" fmla="*/ 0 h 12"/>
                  <a:gd name="T4" fmla="*/ 0 w 4724"/>
                  <a:gd name="T5" fmla="*/ 12 h 12"/>
                  <a:gd name="T6" fmla="*/ 4985 w 4724"/>
                  <a:gd name="T7" fmla="*/ 12 h 12"/>
                  <a:gd name="T8" fmla="*/ 4985 w 4724"/>
                  <a:gd name="T9" fmla="*/ 0 h 12"/>
                  <a:gd name="T10" fmla="*/ 498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3">
                <a:extLst>
                  <a:ext uri="{FF2B5EF4-FFF2-40B4-BE49-F238E27FC236}">
                    <a16:creationId xmlns:a16="http://schemas.microsoft.com/office/drawing/2014/main" id="{3A7264F4-E755-1049-3D58-615E1537DEA2}"/>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4">
                <a:extLst>
                  <a:ext uri="{FF2B5EF4-FFF2-40B4-BE49-F238E27FC236}">
                    <a16:creationId xmlns:a16="http://schemas.microsoft.com/office/drawing/2014/main" id="{91ADF98C-6F1D-06F6-A9BE-B573B3540E12}"/>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5">
                <a:extLst>
                  <a:ext uri="{FF2B5EF4-FFF2-40B4-BE49-F238E27FC236}">
                    <a16:creationId xmlns:a16="http://schemas.microsoft.com/office/drawing/2014/main" id="{D48C6E7A-72BF-38A0-34A0-F13133E8F1D3}"/>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p:spPr>
            <p:txBody>
              <a:bodyPr/>
              <a:lstStyle/>
              <a:p>
                <a:pPr eaLnBrk="1" hangingPunct="1">
                  <a:defRPr/>
                </a:pPr>
                <a:endParaRPr lang="en-US"/>
              </a:p>
            </p:txBody>
          </p:sp>
        </p:grpSp>
      </p:grpSp>
      <p:sp>
        <p:nvSpPr>
          <p:cNvPr id="1640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o-RO" altLang="en-US" noProof="0"/>
              <a:t>Click to edit Master title style</a:t>
            </a:r>
          </a:p>
        </p:txBody>
      </p:sp>
      <p:sp>
        <p:nvSpPr>
          <p:cNvPr id="16401"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ro-RO" altLang="en-US" noProof="0"/>
              <a:t>Click to edit Master subtitle style</a:t>
            </a:r>
          </a:p>
        </p:txBody>
      </p:sp>
      <p:sp>
        <p:nvSpPr>
          <p:cNvPr id="16" name="Rectangle 18">
            <a:extLst>
              <a:ext uri="{FF2B5EF4-FFF2-40B4-BE49-F238E27FC236}">
                <a16:creationId xmlns:a16="http://schemas.microsoft.com/office/drawing/2014/main" id="{AE55DA4E-A815-C433-909E-C1DF60298138}"/>
              </a:ext>
            </a:extLst>
          </p:cNvPr>
          <p:cNvSpPr>
            <a:spLocks noGrp="1" noChangeArrowheads="1"/>
          </p:cNvSpPr>
          <p:nvPr>
            <p:ph type="dt" sz="quarter" idx="10"/>
          </p:nvPr>
        </p:nvSpPr>
        <p:spPr/>
        <p:txBody>
          <a:bodyPr/>
          <a:lstStyle>
            <a:lvl1pPr>
              <a:defRPr/>
            </a:lvl1pPr>
          </a:lstStyle>
          <a:p>
            <a:pPr>
              <a:defRPr/>
            </a:pPr>
            <a:endParaRPr lang="ro-RO" altLang="en-US"/>
          </a:p>
        </p:txBody>
      </p:sp>
      <p:sp>
        <p:nvSpPr>
          <p:cNvPr id="17" name="Rectangle 19">
            <a:extLst>
              <a:ext uri="{FF2B5EF4-FFF2-40B4-BE49-F238E27FC236}">
                <a16:creationId xmlns:a16="http://schemas.microsoft.com/office/drawing/2014/main" id="{E329F2CC-E598-2FFE-42A6-8725C8DF1FA7}"/>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ro-RO" altLang="en-US"/>
          </a:p>
        </p:txBody>
      </p:sp>
      <p:sp>
        <p:nvSpPr>
          <p:cNvPr id="18" name="Rectangle 20">
            <a:extLst>
              <a:ext uri="{FF2B5EF4-FFF2-40B4-BE49-F238E27FC236}">
                <a16:creationId xmlns:a16="http://schemas.microsoft.com/office/drawing/2014/main" id="{ABD40421-4D0D-D454-9656-F25FA58B6559}"/>
              </a:ext>
            </a:extLst>
          </p:cNvPr>
          <p:cNvSpPr>
            <a:spLocks noGrp="1" noChangeArrowheads="1"/>
          </p:cNvSpPr>
          <p:nvPr>
            <p:ph type="sldNum" sz="quarter" idx="12"/>
          </p:nvPr>
        </p:nvSpPr>
        <p:spPr/>
        <p:txBody>
          <a:bodyPr/>
          <a:lstStyle>
            <a:lvl1pPr>
              <a:defRPr/>
            </a:lvl1pPr>
          </a:lstStyle>
          <a:p>
            <a:pPr>
              <a:defRPr/>
            </a:pPr>
            <a:fld id="{C6A9603D-C558-4B84-B55D-A59F40B6E1A1}" type="slidenum">
              <a:rPr lang="ro-RO" altLang="en-US"/>
              <a:pPr>
                <a:defRPr/>
              </a:pPr>
              <a:t>‹#›</a:t>
            </a:fld>
            <a:endParaRPr lang="ro-RO" altLang="en-US"/>
          </a:p>
        </p:txBody>
      </p:sp>
    </p:spTree>
    <p:extLst>
      <p:ext uri="{BB962C8B-B14F-4D97-AF65-F5344CB8AC3E}">
        <p14:creationId xmlns:p14="http://schemas.microsoft.com/office/powerpoint/2010/main" val="4093158409"/>
      </p:ext>
    </p:extLst>
  </p:cSld>
  <p:clrMapOvr>
    <a:masterClrMapping/>
  </p:clrMapOvr>
  <p:transition spd="slow" advTm="5000">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D0B2DB31-6BE3-4D20-9B6E-DE5610EE7B6B}"/>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5" name="Rectangle 18">
            <a:extLst>
              <a:ext uri="{FF2B5EF4-FFF2-40B4-BE49-F238E27FC236}">
                <a16:creationId xmlns:a16="http://schemas.microsoft.com/office/drawing/2014/main" id="{AFC306B6-5783-9C85-23C3-90F42B16B89C}"/>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6" name="Rectangle 19">
            <a:extLst>
              <a:ext uri="{FF2B5EF4-FFF2-40B4-BE49-F238E27FC236}">
                <a16:creationId xmlns:a16="http://schemas.microsoft.com/office/drawing/2014/main" id="{43B08E2F-ACBD-D7EA-1308-123F86F06C78}"/>
              </a:ext>
            </a:extLst>
          </p:cNvPr>
          <p:cNvSpPr>
            <a:spLocks noGrp="1" noChangeArrowheads="1"/>
          </p:cNvSpPr>
          <p:nvPr>
            <p:ph type="sldNum" sz="quarter" idx="12"/>
          </p:nvPr>
        </p:nvSpPr>
        <p:spPr>
          <a:ln/>
        </p:spPr>
        <p:txBody>
          <a:bodyPr/>
          <a:lstStyle>
            <a:lvl1pPr>
              <a:defRPr/>
            </a:lvl1pPr>
          </a:lstStyle>
          <a:p>
            <a:pPr>
              <a:defRPr/>
            </a:pPr>
            <a:fld id="{6CE55236-3A35-452D-AEE8-DAB19D7D9A4F}" type="slidenum">
              <a:rPr lang="ro-RO" altLang="en-US"/>
              <a:pPr>
                <a:defRPr/>
              </a:pPr>
              <a:t>‹#›</a:t>
            </a:fld>
            <a:endParaRPr lang="ro-RO" altLang="en-US"/>
          </a:p>
        </p:txBody>
      </p:sp>
    </p:spTree>
    <p:extLst>
      <p:ext uri="{BB962C8B-B14F-4D97-AF65-F5344CB8AC3E}">
        <p14:creationId xmlns:p14="http://schemas.microsoft.com/office/powerpoint/2010/main" val="1197136260"/>
      </p:ext>
    </p:extLst>
  </p:cSld>
  <p:clrMapOvr>
    <a:masterClrMapping/>
  </p:clrMapOvr>
  <p:transition spd="slow" advTm="5000">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645C043C-E643-638A-80BF-1D3533D932FD}"/>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5" name="Rectangle 18">
            <a:extLst>
              <a:ext uri="{FF2B5EF4-FFF2-40B4-BE49-F238E27FC236}">
                <a16:creationId xmlns:a16="http://schemas.microsoft.com/office/drawing/2014/main" id="{904CC22F-C80A-2881-0416-25B91E2A2DA9}"/>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6" name="Rectangle 19">
            <a:extLst>
              <a:ext uri="{FF2B5EF4-FFF2-40B4-BE49-F238E27FC236}">
                <a16:creationId xmlns:a16="http://schemas.microsoft.com/office/drawing/2014/main" id="{6BBDE635-5D46-E458-4540-FD0A9CB73517}"/>
              </a:ext>
            </a:extLst>
          </p:cNvPr>
          <p:cNvSpPr>
            <a:spLocks noGrp="1" noChangeArrowheads="1"/>
          </p:cNvSpPr>
          <p:nvPr>
            <p:ph type="sldNum" sz="quarter" idx="12"/>
          </p:nvPr>
        </p:nvSpPr>
        <p:spPr>
          <a:ln/>
        </p:spPr>
        <p:txBody>
          <a:bodyPr/>
          <a:lstStyle>
            <a:lvl1pPr>
              <a:defRPr/>
            </a:lvl1pPr>
          </a:lstStyle>
          <a:p>
            <a:pPr>
              <a:defRPr/>
            </a:pPr>
            <a:fld id="{E39B9FD7-2BF6-49CF-AF2F-51D13746CC9C}" type="slidenum">
              <a:rPr lang="ro-RO" altLang="en-US"/>
              <a:pPr>
                <a:defRPr/>
              </a:pPr>
              <a:t>‹#›</a:t>
            </a:fld>
            <a:endParaRPr lang="ro-RO" altLang="en-US"/>
          </a:p>
        </p:txBody>
      </p:sp>
    </p:spTree>
    <p:extLst>
      <p:ext uri="{BB962C8B-B14F-4D97-AF65-F5344CB8AC3E}">
        <p14:creationId xmlns:p14="http://schemas.microsoft.com/office/powerpoint/2010/main" val="2679887153"/>
      </p:ext>
    </p:extLst>
  </p:cSld>
  <p:clrMapOvr>
    <a:masterClrMapping/>
  </p:clrMapOvr>
  <p:transition spd="slow" advTm="5000">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13C9163C-E359-D292-1020-6C8AD71D4E58}"/>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5" name="Rectangle 18">
            <a:extLst>
              <a:ext uri="{FF2B5EF4-FFF2-40B4-BE49-F238E27FC236}">
                <a16:creationId xmlns:a16="http://schemas.microsoft.com/office/drawing/2014/main" id="{9461671C-2C0F-5410-B50F-3FC472910156}"/>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6" name="Rectangle 19">
            <a:extLst>
              <a:ext uri="{FF2B5EF4-FFF2-40B4-BE49-F238E27FC236}">
                <a16:creationId xmlns:a16="http://schemas.microsoft.com/office/drawing/2014/main" id="{795F690C-F220-C015-9500-6F001916AB22}"/>
              </a:ext>
            </a:extLst>
          </p:cNvPr>
          <p:cNvSpPr>
            <a:spLocks noGrp="1" noChangeArrowheads="1"/>
          </p:cNvSpPr>
          <p:nvPr>
            <p:ph type="sldNum" sz="quarter" idx="12"/>
          </p:nvPr>
        </p:nvSpPr>
        <p:spPr>
          <a:ln/>
        </p:spPr>
        <p:txBody>
          <a:bodyPr/>
          <a:lstStyle>
            <a:lvl1pPr>
              <a:defRPr/>
            </a:lvl1pPr>
          </a:lstStyle>
          <a:p>
            <a:pPr>
              <a:defRPr/>
            </a:pPr>
            <a:fld id="{92A3108B-0D79-40E6-8642-B7C43C4BF571}" type="slidenum">
              <a:rPr lang="ro-RO" altLang="en-US"/>
              <a:pPr>
                <a:defRPr/>
              </a:pPr>
              <a:t>‹#›</a:t>
            </a:fld>
            <a:endParaRPr lang="ro-RO" altLang="en-US"/>
          </a:p>
        </p:txBody>
      </p:sp>
    </p:spTree>
    <p:extLst>
      <p:ext uri="{BB962C8B-B14F-4D97-AF65-F5344CB8AC3E}">
        <p14:creationId xmlns:p14="http://schemas.microsoft.com/office/powerpoint/2010/main" val="859001568"/>
      </p:ext>
    </p:extLst>
  </p:cSld>
  <p:clrMapOvr>
    <a:masterClrMapping/>
  </p:clrMapOvr>
  <p:transition spd="slow" advTm="5000">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7">
            <a:extLst>
              <a:ext uri="{FF2B5EF4-FFF2-40B4-BE49-F238E27FC236}">
                <a16:creationId xmlns:a16="http://schemas.microsoft.com/office/drawing/2014/main" id="{DEE7803D-6044-A531-89B2-BB73DA3B0916}"/>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5" name="Rectangle 18">
            <a:extLst>
              <a:ext uri="{FF2B5EF4-FFF2-40B4-BE49-F238E27FC236}">
                <a16:creationId xmlns:a16="http://schemas.microsoft.com/office/drawing/2014/main" id="{4992B822-4C95-8051-2199-15E245D862E6}"/>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6" name="Rectangle 19">
            <a:extLst>
              <a:ext uri="{FF2B5EF4-FFF2-40B4-BE49-F238E27FC236}">
                <a16:creationId xmlns:a16="http://schemas.microsoft.com/office/drawing/2014/main" id="{3A4CEBEE-EA12-A6F8-0CA2-2B7FA37BB662}"/>
              </a:ext>
            </a:extLst>
          </p:cNvPr>
          <p:cNvSpPr>
            <a:spLocks noGrp="1" noChangeArrowheads="1"/>
          </p:cNvSpPr>
          <p:nvPr>
            <p:ph type="sldNum" sz="quarter" idx="12"/>
          </p:nvPr>
        </p:nvSpPr>
        <p:spPr>
          <a:ln/>
        </p:spPr>
        <p:txBody>
          <a:bodyPr/>
          <a:lstStyle>
            <a:lvl1pPr>
              <a:defRPr/>
            </a:lvl1pPr>
          </a:lstStyle>
          <a:p>
            <a:pPr>
              <a:defRPr/>
            </a:pPr>
            <a:fld id="{BD6009E9-5FBF-40BB-8D88-3CC878DF5284}" type="slidenum">
              <a:rPr lang="ro-RO" altLang="en-US"/>
              <a:pPr>
                <a:defRPr/>
              </a:pPr>
              <a:t>‹#›</a:t>
            </a:fld>
            <a:endParaRPr lang="ro-RO" altLang="en-US"/>
          </a:p>
        </p:txBody>
      </p:sp>
    </p:spTree>
    <p:extLst>
      <p:ext uri="{BB962C8B-B14F-4D97-AF65-F5344CB8AC3E}">
        <p14:creationId xmlns:p14="http://schemas.microsoft.com/office/powerpoint/2010/main" val="3774162344"/>
      </p:ext>
    </p:extLst>
  </p:cSld>
  <p:clrMapOvr>
    <a:masterClrMapping/>
  </p:clrMapOvr>
  <p:transition spd="slow" advTm="5000">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CBBD2320-77C7-CB01-D203-4732C710B127}"/>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6" name="Rectangle 18">
            <a:extLst>
              <a:ext uri="{FF2B5EF4-FFF2-40B4-BE49-F238E27FC236}">
                <a16:creationId xmlns:a16="http://schemas.microsoft.com/office/drawing/2014/main" id="{7B7D6324-3E8B-4228-7DB4-2CCFC2417649}"/>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7" name="Rectangle 19">
            <a:extLst>
              <a:ext uri="{FF2B5EF4-FFF2-40B4-BE49-F238E27FC236}">
                <a16:creationId xmlns:a16="http://schemas.microsoft.com/office/drawing/2014/main" id="{810D1335-CB8B-7CAC-9FD7-5E5339F44691}"/>
              </a:ext>
            </a:extLst>
          </p:cNvPr>
          <p:cNvSpPr>
            <a:spLocks noGrp="1" noChangeArrowheads="1"/>
          </p:cNvSpPr>
          <p:nvPr>
            <p:ph type="sldNum" sz="quarter" idx="12"/>
          </p:nvPr>
        </p:nvSpPr>
        <p:spPr>
          <a:ln/>
        </p:spPr>
        <p:txBody>
          <a:bodyPr/>
          <a:lstStyle>
            <a:lvl1pPr>
              <a:defRPr/>
            </a:lvl1pPr>
          </a:lstStyle>
          <a:p>
            <a:pPr>
              <a:defRPr/>
            </a:pPr>
            <a:fld id="{DB87D695-20FD-4762-8671-E6A053FF7E00}" type="slidenum">
              <a:rPr lang="ro-RO" altLang="en-US"/>
              <a:pPr>
                <a:defRPr/>
              </a:pPr>
              <a:t>‹#›</a:t>
            </a:fld>
            <a:endParaRPr lang="ro-RO" altLang="en-US"/>
          </a:p>
        </p:txBody>
      </p:sp>
    </p:spTree>
    <p:extLst>
      <p:ext uri="{BB962C8B-B14F-4D97-AF65-F5344CB8AC3E}">
        <p14:creationId xmlns:p14="http://schemas.microsoft.com/office/powerpoint/2010/main" val="890377493"/>
      </p:ext>
    </p:extLst>
  </p:cSld>
  <p:clrMapOvr>
    <a:masterClrMapping/>
  </p:clrMapOvr>
  <p:transition spd="slow" advTm="5000">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65F02FBF-C5E2-870C-1932-A4307D87109E}"/>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8" name="Rectangle 18">
            <a:extLst>
              <a:ext uri="{FF2B5EF4-FFF2-40B4-BE49-F238E27FC236}">
                <a16:creationId xmlns:a16="http://schemas.microsoft.com/office/drawing/2014/main" id="{67004999-5916-EE6A-8BDB-3B72A697B350}"/>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9" name="Rectangle 19">
            <a:extLst>
              <a:ext uri="{FF2B5EF4-FFF2-40B4-BE49-F238E27FC236}">
                <a16:creationId xmlns:a16="http://schemas.microsoft.com/office/drawing/2014/main" id="{A4B637B7-61EC-61D2-9C8D-473CE60D978A}"/>
              </a:ext>
            </a:extLst>
          </p:cNvPr>
          <p:cNvSpPr>
            <a:spLocks noGrp="1" noChangeArrowheads="1"/>
          </p:cNvSpPr>
          <p:nvPr>
            <p:ph type="sldNum" sz="quarter" idx="12"/>
          </p:nvPr>
        </p:nvSpPr>
        <p:spPr>
          <a:ln/>
        </p:spPr>
        <p:txBody>
          <a:bodyPr/>
          <a:lstStyle>
            <a:lvl1pPr>
              <a:defRPr/>
            </a:lvl1pPr>
          </a:lstStyle>
          <a:p>
            <a:pPr>
              <a:defRPr/>
            </a:pPr>
            <a:fld id="{B6727405-22CA-480F-AA12-0386D2C6059F}" type="slidenum">
              <a:rPr lang="ro-RO" altLang="en-US"/>
              <a:pPr>
                <a:defRPr/>
              </a:pPr>
              <a:t>‹#›</a:t>
            </a:fld>
            <a:endParaRPr lang="ro-RO" altLang="en-US"/>
          </a:p>
        </p:txBody>
      </p:sp>
    </p:spTree>
    <p:extLst>
      <p:ext uri="{BB962C8B-B14F-4D97-AF65-F5344CB8AC3E}">
        <p14:creationId xmlns:p14="http://schemas.microsoft.com/office/powerpoint/2010/main" val="2877351566"/>
      </p:ext>
    </p:extLst>
  </p:cSld>
  <p:clrMapOvr>
    <a:masterClrMapping/>
  </p:clrMapOvr>
  <p:transition spd="slow" advTm="5000">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2231A4DF-57E7-CAD4-4BEE-59F0EF442923}"/>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4" name="Rectangle 18">
            <a:extLst>
              <a:ext uri="{FF2B5EF4-FFF2-40B4-BE49-F238E27FC236}">
                <a16:creationId xmlns:a16="http://schemas.microsoft.com/office/drawing/2014/main" id="{6A292DA0-16A9-DEF9-C534-3FA4B4C30C49}"/>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5" name="Rectangle 19">
            <a:extLst>
              <a:ext uri="{FF2B5EF4-FFF2-40B4-BE49-F238E27FC236}">
                <a16:creationId xmlns:a16="http://schemas.microsoft.com/office/drawing/2014/main" id="{0F409F2B-EF37-BAB8-64EE-9394C264DC86}"/>
              </a:ext>
            </a:extLst>
          </p:cNvPr>
          <p:cNvSpPr>
            <a:spLocks noGrp="1" noChangeArrowheads="1"/>
          </p:cNvSpPr>
          <p:nvPr>
            <p:ph type="sldNum" sz="quarter" idx="12"/>
          </p:nvPr>
        </p:nvSpPr>
        <p:spPr>
          <a:ln/>
        </p:spPr>
        <p:txBody>
          <a:bodyPr/>
          <a:lstStyle>
            <a:lvl1pPr>
              <a:defRPr/>
            </a:lvl1pPr>
          </a:lstStyle>
          <a:p>
            <a:pPr>
              <a:defRPr/>
            </a:pPr>
            <a:fld id="{C8E902AB-6090-4269-AEBB-88B8CE1C74F2}" type="slidenum">
              <a:rPr lang="ro-RO" altLang="en-US"/>
              <a:pPr>
                <a:defRPr/>
              </a:pPr>
              <a:t>‹#›</a:t>
            </a:fld>
            <a:endParaRPr lang="ro-RO" altLang="en-US"/>
          </a:p>
        </p:txBody>
      </p:sp>
    </p:spTree>
    <p:extLst>
      <p:ext uri="{BB962C8B-B14F-4D97-AF65-F5344CB8AC3E}">
        <p14:creationId xmlns:p14="http://schemas.microsoft.com/office/powerpoint/2010/main" val="1601006461"/>
      </p:ext>
    </p:extLst>
  </p:cSld>
  <p:clrMapOvr>
    <a:masterClrMapping/>
  </p:clrMapOvr>
  <p:transition spd="slow" advTm="5000">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CD11FE03-2A17-4516-8C04-21FD8E833FC7}"/>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3" name="Rectangle 18">
            <a:extLst>
              <a:ext uri="{FF2B5EF4-FFF2-40B4-BE49-F238E27FC236}">
                <a16:creationId xmlns:a16="http://schemas.microsoft.com/office/drawing/2014/main" id="{BFB4B567-7E80-A36D-F759-F4EA5A2375A0}"/>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4" name="Rectangle 19">
            <a:extLst>
              <a:ext uri="{FF2B5EF4-FFF2-40B4-BE49-F238E27FC236}">
                <a16:creationId xmlns:a16="http://schemas.microsoft.com/office/drawing/2014/main" id="{A34FC848-EB47-417F-4969-DD07A0AB53B3}"/>
              </a:ext>
            </a:extLst>
          </p:cNvPr>
          <p:cNvSpPr>
            <a:spLocks noGrp="1" noChangeArrowheads="1"/>
          </p:cNvSpPr>
          <p:nvPr>
            <p:ph type="sldNum" sz="quarter" idx="12"/>
          </p:nvPr>
        </p:nvSpPr>
        <p:spPr>
          <a:ln/>
        </p:spPr>
        <p:txBody>
          <a:bodyPr/>
          <a:lstStyle>
            <a:lvl1pPr>
              <a:defRPr/>
            </a:lvl1pPr>
          </a:lstStyle>
          <a:p>
            <a:pPr>
              <a:defRPr/>
            </a:pPr>
            <a:fld id="{69B6F2FE-02EC-47C2-AFE6-7E51DDDB1638}" type="slidenum">
              <a:rPr lang="ro-RO" altLang="en-US"/>
              <a:pPr>
                <a:defRPr/>
              </a:pPr>
              <a:t>‹#›</a:t>
            </a:fld>
            <a:endParaRPr lang="ro-RO" altLang="en-US"/>
          </a:p>
        </p:txBody>
      </p:sp>
    </p:spTree>
    <p:extLst>
      <p:ext uri="{BB962C8B-B14F-4D97-AF65-F5344CB8AC3E}">
        <p14:creationId xmlns:p14="http://schemas.microsoft.com/office/powerpoint/2010/main" val="3731808224"/>
      </p:ext>
    </p:extLst>
  </p:cSld>
  <p:clrMapOvr>
    <a:masterClrMapping/>
  </p:clrMapOvr>
  <p:transition spd="slow" advTm="5000">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7">
            <a:extLst>
              <a:ext uri="{FF2B5EF4-FFF2-40B4-BE49-F238E27FC236}">
                <a16:creationId xmlns:a16="http://schemas.microsoft.com/office/drawing/2014/main" id="{58D83257-DA26-ECCC-8C66-012CBFB6D759}"/>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6" name="Rectangle 18">
            <a:extLst>
              <a:ext uri="{FF2B5EF4-FFF2-40B4-BE49-F238E27FC236}">
                <a16:creationId xmlns:a16="http://schemas.microsoft.com/office/drawing/2014/main" id="{15DDED56-AFA1-CD5F-95B7-3C83515348AC}"/>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7" name="Rectangle 19">
            <a:extLst>
              <a:ext uri="{FF2B5EF4-FFF2-40B4-BE49-F238E27FC236}">
                <a16:creationId xmlns:a16="http://schemas.microsoft.com/office/drawing/2014/main" id="{D49ECD9E-CB2C-84DA-BAFE-9A17C4A1AD38}"/>
              </a:ext>
            </a:extLst>
          </p:cNvPr>
          <p:cNvSpPr>
            <a:spLocks noGrp="1" noChangeArrowheads="1"/>
          </p:cNvSpPr>
          <p:nvPr>
            <p:ph type="sldNum" sz="quarter" idx="12"/>
          </p:nvPr>
        </p:nvSpPr>
        <p:spPr>
          <a:ln/>
        </p:spPr>
        <p:txBody>
          <a:bodyPr/>
          <a:lstStyle>
            <a:lvl1pPr>
              <a:defRPr/>
            </a:lvl1pPr>
          </a:lstStyle>
          <a:p>
            <a:pPr>
              <a:defRPr/>
            </a:pPr>
            <a:fld id="{08F91242-CEEA-46EF-AA5E-8A9CB6484B0B}" type="slidenum">
              <a:rPr lang="ro-RO" altLang="en-US"/>
              <a:pPr>
                <a:defRPr/>
              </a:pPr>
              <a:t>‹#›</a:t>
            </a:fld>
            <a:endParaRPr lang="ro-RO" altLang="en-US"/>
          </a:p>
        </p:txBody>
      </p:sp>
    </p:spTree>
    <p:extLst>
      <p:ext uri="{BB962C8B-B14F-4D97-AF65-F5344CB8AC3E}">
        <p14:creationId xmlns:p14="http://schemas.microsoft.com/office/powerpoint/2010/main" val="2501641311"/>
      </p:ext>
    </p:extLst>
  </p:cSld>
  <p:clrMapOvr>
    <a:masterClrMapping/>
  </p:clrMapOvr>
  <p:transition spd="slow" advTm="5000">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7">
            <a:extLst>
              <a:ext uri="{FF2B5EF4-FFF2-40B4-BE49-F238E27FC236}">
                <a16:creationId xmlns:a16="http://schemas.microsoft.com/office/drawing/2014/main" id="{C18F4812-CF7C-6A25-09E9-5F77680E810E}"/>
              </a:ext>
            </a:extLst>
          </p:cNvPr>
          <p:cNvSpPr>
            <a:spLocks noGrp="1" noChangeArrowheads="1"/>
          </p:cNvSpPr>
          <p:nvPr>
            <p:ph type="dt" sz="half" idx="10"/>
          </p:nvPr>
        </p:nvSpPr>
        <p:spPr>
          <a:ln/>
        </p:spPr>
        <p:txBody>
          <a:bodyPr/>
          <a:lstStyle>
            <a:lvl1pPr>
              <a:defRPr/>
            </a:lvl1pPr>
          </a:lstStyle>
          <a:p>
            <a:pPr>
              <a:defRPr/>
            </a:pPr>
            <a:endParaRPr lang="ro-RO" altLang="en-US"/>
          </a:p>
        </p:txBody>
      </p:sp>
      <p:sp>
        <p:nvSpPr>
          <p:cNvPr id="6" name="Rectangle 18">
            <a:extLst>
              <a:ext uri="{FF2B5EF4-FFF2-40B4-BE49-F238E27FC236}">
                <a16:creationId xmlns:a16="http://schemas.microsoft.com/office/drawing/2014/main" id="{829553BB-41D7-6F15-4DF0-015BBE1BE9C7}"/>
              </a:ext>
            </a:extLst>
          </p:cNvPr>
          <p:cNvSpPr>
            <a:spLocks noGrp="1" noChangeArrowheads="1"/>
          </p:cNvSpPr>
          <p:nvPr>
            <p:ph type="ftr" sz="quarter" idx="11"/>
          </p:nvPr>
        </p:nvSpPr>
        <p:spPr>
          <a:ln/>
        </p:spPr>
        <p:txBody>
          <a:bodyPr/>
          <a:lstStyle>
            <a:lvl1pPr>
              <a:defRPr/>
            </a:lvl1pPr>
          </a:lstStyle>
          <a:p>
            <a:pPr>
              <a:defRPr/>
            </a:pPr>
            <a:endParaRPr lang="ro-RO" altLang="en-US"/>
          </a:p>
        </p:txBody>
      </p:sp>
      <p:sp>
        <p:nvSpPr>
          <p:cNvPr id="7" name="Rectangle 19">
            <a:extLst>
              <a:ext uri="{FF2B5EF4-FFF2-40B4-BE49-F238E27FC236}">
                <a16:creationId xmlns:a16="http://schemas.microsoft.com/office/drawing/2014/main" id="{AFE783CA-EC7F-D5AF-3C2C-11367601D33D}"/>
              </a:ext>
            </a:extLst>
          </p:cNvPr>
          <p:cNvSpPr>
            <a:spLocks noGrp="1" noChangeArrowheads="1"/>
          </p:cNvSpPr>
          <p:nvPr>
            <p:ph type="sldNum" sz="quarter" idx="12"/>
          </p:nvPr>
        </p:nvSpPr>
        <p:spPr>
          <a:ln/>
        </p:spPr>
        <p:txBody>
          <a:bodyPr/>
          <a:lstStyle>
            <a:lvl1pPr>
              <a:defRPr/>
            </a:lvl1pPr>
          </a:lstStyle>
          <a:p>
            <a:pPr>
              <a:defRPr/>
            </a:pPr>
            <a:fld id="{7282ACD2-C9B7-4E0D-876C-059606D378B4}" type="slidenum">
              <a:rPr lang="ro-RO" altLang="en-US"/>
              <a:pPr>
                <a:defRPr/>
              </a:pPr>
              <a:t>‹#›</a:t>
            </a:fld>
            <a:endParaRPr lang="ro-RO" altLang="en-US"/>
          </a:p>
        </p:txBody>
      </p:sp>
    </p:spTree>
    <p:extLst>
      <p:ext uri="{BB962C8B-B14F-4D97-AF65-F5344CB8AC3E}">
        <p14:creationId xmlns:p14="http://schemas.microsoft.com/office/powerpoint/2010/main" val="1211723653"/>
      </p:ext>
    </p:extLst>
  </p:cSld>
  <p:clrMapOvr>
    <a:masterClrMapping/>
  </p:clrMapOvr>
  <p:transition spd="slow" advTm="5000">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74B033C-A192-CB7D-782A-E152E5C8765B}"/>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DDFEE9CF-3818-5A1E-53E9-0FDC4CECCB61}"/>
                </a:ext>
              </a:extLst>
            </p:cNvPr>
            <p:cNvSpPr>
              <a:spLocks/>
            </p:cNvSpPr>
            <p:nvPr/>
          </p:nvSpPr>
          <p:spPr bwMode="hidden">
            <a:xfrm>
              <a:off x="558" y="1161"/>
              <a:ext cx="5200" cy="3159"/>
            </a:xfrm>
            <a:custGeom>
              <a:avLst/>
              <a:gdLst>
                <a:gd name="T0" fmla="*/ 0 w 5184"/>
                <a:gd name="T1" fmla="*/ 3159 h 3159"/>
                <a:gd name="T2" fmla="*/ 5462 w 5184"/>
                <a:gd name="T3" fmla="*/ 3159 h 3159"/>
                <a:gd name="T4" fmla="*/ 5462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3BF5F7B9-0859-A394-D37E-1415630346F0}"/>
                </a:ext>
              </a:extLst>
            </p:cNvPr>
            <p:cNvSpPr>
              <a:spLocks/>
            </p:cNvSpPr>
            <p:nvPr/>
          </p:nvSpPr>
          <p:spPr bwMode="hidden">
            <a:xfrm>
              <a:off x="0" y="1161"/>
              <a:ext cx="558" cy="3159"/>
            </a:xfrm>
            <a:custGeom>
              <a:avLst/>
              <a:gdLst>
                <a:gd name="T0" fmla="*/ 0 w 556"/>
                <a:gd name="T1" fmla="*/ 0 h 3159"/>
                <a:gd name="T2" fmla="*/ 0 w 556"/>
                <a:gd name="T3" fmla="*/ 3159 h 3159"/>
                <a:gd name="T4" fmla="*/ 590 w 556"/>
                <a:gd name="T5" fmla="*/ 3159 h 3159"/>
                <a:gd name="T6" fmla="*/ 59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a:extLst>
                <a:ext uri="{FF2B5EF4-FFF2-40B4-BE49-F238E27FC236}">
                  <a16:creationId xmlns:a16="http://schemas.microsoft.com/office/drawing/2014/main" id="{0622BE06-8B54-B2AD-1880-CDEEA247F996}"/>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89667239-5DE1-523F-A46E-A7FFE78C7AD2}"/>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a:extLst>
                  <a:ext uri="{FF2B5EF4-FFF2-40B4-BE49-F238E27FC236}">
                    <a16:creationId xmlns:a16="http://schemas.microsoft.com/office/drawing/2014/main" id="{E1E50513-F9D3-4756-C9DA-DBDC28F18077}"/>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a:extLst>
                  <a:ext uri="{FF2B5EF4-FFF2-40B4-BE49-F238E27FC236}">
                    <a16:creationId xmlns:a16="http://schemas.microsoft.com/office/drawing/2014/main" id="{7DB45916-DB39-EB92-76AF-F668CCE8C911}"/>
                  </a:ext>
                </a:extLst>
              </p:cNvPr>
              <p:cNvSpPr>
                <a:spLocks/>
              </p:cNvSpPr>
              <p:nvPr/>
            </p:nvSpPr>
            <p:spPr bwMode="ltGray">
              <a:xfrm>
                <a:off x="1019" y="1155"/>
                <a:ext cx="4739" cy="12"/>
              </a:xfrm>
              <a:custGeom>
                <a:avLst/>
                <a:gdLst>
                  <a:gd name="T0" fmla="*/ 4985 w 4724"/>
                  <a:gd name="T1" fmla="*/ 0 h 12"/>
                  <a:gd name="T2" fmla="*/ 0 w 4724"/>
                  <a:gd name="T3" fmla="*/ 0 h 12"/>
                  <a:gd name="T4" fmla="*/ 0 w 4724"/>
                  <a:gd name="T5" fmla="*/ 12 h 12"/>
                  <a:gd name="T6" fmla="*/ 4985 w 4724"/>
                  <a:gd name="T7" fmla="*/ 12 h 12"/>
                  <a:gd name="T8" fmla="*/ 4985 w 4724"/>
                  <a:gd name="T9" fmla="*/ 0 h 12"/>
                  <a:gd name="T10" fmla="*/ 498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2BDFEC97-CC38-2470-EFA5-C91D924F4205}"/>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a:extLst>
                  <a:ext uri="{FF2B5EF4-FFF2-40B4-BE49-F238E27FC236}">
                    <a16:creationId xmlns:a16="http://schemas.microsoft.com/office/drawing/2014/main" id="{6DD2E58F-6325-A6DB-1304-4F911CE38A61}"/>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1" name="Freeform 11">
                <a:extLst>
                  <a:ext uri="{FF2B5EF4-FFF2-40B4-BE49-F238E27FC236}">
                    <a16:creationId xmlns:a16="http://schemas.microsoft.com/office/drawing/2014/main" id="{11A7A38F-8D27-3D67-516F-C5ECE0E3D850}"/>
                  </a:ext>
                </a:extLst>
              </p:cNvPr>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p:spPr>
            <p:txBody>
              <a:bodyPr/>
              <a:lstStyle/>
              <a:p>
                <a:pPr eaLnBrk="1" hangingPunct="1">
                  <a:defRPr/>
                </a:pPr>
                <a:endParaRPr lang="en-US"/>
              </a:p>
            </p:txBody>
          </p:sp>
          <p:sp>
            <p:nvSpPr>
              <p:cNvPr id="1041" name="Freeform 12">
                <a:extLst>
                  <a:ext uri="{FF2B5EF4-FFF2-40B4-BE49-F238E27FC236}">
                    <a16:creationId xmlns:a16="http://schemas.microsoft.com/office/drawing/2014/main" id="{6F926E3C-DD5A-6039-0E7F-00695302C863}"/>
                  </a:ext>
                </a:extLst>
              </p:cNvPr>
              <p:cNvSpPr>
                <a:spLocks/>
              </p:cNvSpPr>
              <p:nvPr/>
            </p:nvSpPr>
            <p:spPr bwMode="ltGray">
              <a:xfrm>
                <a:off x="0" y="1155"/>
                <a:ext cx="351" cy="12"/>
              </a:xfrm>
              <a:custGeom>
                <a:avLst/>
                <a:gdLst>
                  <a:gd name="T0" fmla="*/ 0 w 251"/>
                  <a:gd name="T1" fmla="*/ 0 h 12"/>
                  <a:gd name="T2" fmla="*/ 0 w 251"/>
                  <a:gd name="T3" fmla="*/ 12 h 12"/>
                  <a:gd name="T4" fmla="*/ 75152 w 251"/>
                  <a:gd name="T5" fmla="*/ 12 h 12"/>
                  <a:gd name="T6" fmla="*/ 75152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13">
                <a:extLst>
                  <a:ext uri="{FF2B5EF4-FFF2-40B4-BE49-F238E27FC236}">
                    <a16:creationId xmlns:a16="http://schemas.microsoft.com/office/drawing/2014/main" id="{658B9F6B-5D64-6A0B-34AA-10CFF889F127}"/>
                  </a:ext>
                </a:extLst>
              </p:cNvPr>
              <p:cNvSpPr>
                <a:spLocks/>
              </p:cNvSpPr>
              <p:nvPr/>
            </p:nvSpPr>
            <p:spPr bwMode="ltGray">
              <a:xfrm>
                <a:off x="767" y="1155"/>
                <a:ext cx="252" cy="12"/>
              </a:xfrm>
              <a:custGeom>
                <a:avLst/>
                <a:gdLst>
                  <a:gd name="T0" fmla="*/ 268 w 251"/>
                  <a:gd name="T1" fmla="*/ 0 h 12"/>
                  <a:gd name="T2" fmla="*/ 0 w 251"/>
                  <a:gd name="T3" fmla="*/ 0 h 12"/>
                  <a:gd name="T4" fmla="*/ 0 w 251"/>
                  <a:gd name="T5" fmla="*/ 12 h 12"/>
                  <a:gd name="T6" fmla="*/ 268 w 251"/>
                  <a:gd name="T7" fmla="*/ 12 h 12"/>
                  <a:gd name="T8" fmla="*/ 268 w 251"/>
                  <a:gd name="T9" fmla="*/ 0 h 12"/>
                  <a:gd name="T10" fmla="*/ 268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4" name="Freeform 14">
                <a:extLst>
                  <a:ext uri="{FF2B5EF4-FFF2-40B4-BE49-F238E27FC236}">
                    <a16:creationId xmlns:a16="http://schemas.microsoft.com/office/drawing/2014/main" id="{8A3A132C-C9D7-FB79-F682-1C770A015E59}"/>
                  </a:ext>
                </a:extLst>
              </p:cNvPr>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p:spPr>
            <p:txBody>
              <a:bodyPr/>
              <a:lstStyle/>
              <a:p>
                <a:pPr eaLnBrk="1" hangingPunct="1">
                  <a:defRPr/>
                </a:pPr>
                <a:endParaRPr lang="en-US"/>
              </a:p>
            </p:txBody>
          </p:sp>
        </p:grpSp>
      </p:grpSp>
      <p:sp>
        <p:nvSpPr>
          <p:cNvPr id="15375" name="Rectangle 15">
            <a:extLst>
              <a:ext uri="{FF2B5EF4-FFF2-40B4-BE49-F238E27FC236}">
                <a16:creationId xmlns:a16="http://schemas.microsoft.com/office/drawing/2014/main" id="{CFCF88D0-42DC-82B5-858F-B982EF51E7EC}"/>
              </a:ext>
            </a:extLst>
          </p:cNvPr>
          <p:cNvSpPr>
            <a:spLocks noGrp="1" noChangeArrowheads="1"/>
          </p:cNvSpPr>
          <p:nvPr>
            <p:ph type="title"/>
          </p:nvPr>
        </p:nvSpPr>
        <p:spPr bwMode="auto">
          <a:xfrm>
            <a:off x="1066800" y="304800"/>
            <a:ext cx="7543800" cy="143192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ro-RO" altLang="en-US"/>
              <a:t>Click to edit Master title style</a:t>
            </a:r>
          </a:p>
        </p:txBody>
      </p:sp>
      <p:sp>
        <p:nvSpPr>
          <p:cNvPr id="15376" name="Rectangle 16">
            <a:extLst>
              <a:ext uri="{FF2B5EF4-FFF2-40B4-BE49-F238E27FC236}">
                <a16:creationId xmlns:a16="http://schemas.microsoft.com/office/drawing/2014/main" id="{92CB1561-AF24-8489-8857-BED7FB91EF7C}"/>
              </a:ext>
            </a:extLst>
          </p:cNvPr>
          <p:cNvSpPr>
            <a:spLocks noGrp="1" noChangeArrowheads="1"/>
          </p:cNvSpPr>
          <p:nvPr>
            <p:ph type="body" idx="1"/>
          </p:nvPr>
        </p:nvSpPr>
        <p:spPr bwMode="auto">
          <a:xfrm>
            <a:off x="1066800" y="1981200"/>
            <a:ext cx="75438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o-RO" altLang="en-US"/>
              <a:t>Click to edit Master text styles</a:t>
            </a:r>
          </a:p>
          <a:p>
            <a:pPr lvl="1"/>
            <a:r>
              <a:rPr lang="ro-RO" altLang="en-US"/>
              <a:t>Second level</a:t>
            </a:r>
          </a:p>
          <a:p>
            <a:pPr lvl="2"/>
            <a:r>
              <a:rPr lang="ro-RO" altLang="en-US"/>
              <a:t>Third level</a:t>
            </a:r>
          </a:p>
          <a:p>
            <a:pPr lvl="3"/>
            <a:r>
              <a:rPr lang="ro-RO" altLang="en-US"/>
              <a:t>Fourth level</a:t>
            </a:r>
          </a:p>
          <a:p>
            <a:pPr lvl="4"/>
            <a:r>
              <a:rPr lang="ro-RO" altLang="en-US"/>
              <a:t>Fifth level</a:t>
            </a:r>
          </a:p>
        </p:txBody>
      </p:sp>
      <p:sp>
        <p:nvSpPr>
          <p:cNvPr id="15377" name="Rectangle 17">
            <a:extLst>
              <a:ext uri="{FF2B5EF4-FFF2-40B4-BE49-F238E27FC236}">
                <a16:creationId xmlns:a16="http://schemas.microsoft.com/office/drawing/2014/main" id="{35890174-58E7-8D09-5384-228CB4218C20}"/>
              </a:ext>
            </a:extLst>
          </p:cNvPr>
          <p:cNvSpPr>
            <a:spLocks noGrp="1" noChangeArrowheads="1"/>
          </p:cNvSpPr>
          <p:nvPr>
            <p:ph type="dt" sz="half" idx="2"/>
          </p:nvPr>
        </p:nvSpPr>
        <p:spPr bwMode="auto">
          <a:xfrm>
            <a:off x="1066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ro-RO" altLang="en-US"/>
          </a:p>
        </p:txBody>
      </p:sp>
      <p:sp>
        <p:nvSpPr>
          <p:cNvPr id="15378" name="Rectangle 18">
            <a:extLst>
              <a:ext uri="{FF2B5EF4-FFF2-40B4-BE49-F238E27FC236}">
                <a16:creationId xmlns:a16="http://schemas.microsoft.com/office/drawing/2014/main" id="{7A8EFDE9-D7AC-8CBB-DE0A-D884FDE4CCD9}"/>
              </a:ext>
            </a:extLst>
          </p:cNvPr>
          <p:cNvSpPr>
            <a:spLocks noGrp="1" noChangeArrowheads="1"/>
          </p:cNvSpPr>
          <p:nvPr>
            <p:ph type="ftr" sz="quarter" idx="3"/>
          </p:nvPr>
        </p:nvSpPr>
        <p:spPr bwMode="auto">
          <a:xfrm>
            <a:off x="34290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ro-RO" altLang="en-US"/>
          </a:p>
        </p:txBody>
      </p:sp>
      <p:sp>
        <p:nvSpPr>
          <p:cNvPr id="15379" name="Rectangle 19">
            <a:extLst>
              <a:ext uri="{FF2B5EF4-FFF2-40B4-BE49-F238E27FC236}">
                <a16:creationId xmlns:a16="http://schemas.microsoft.com/office/drawing/2014/main" id="{F6A4D90A-2A3D-F4B2-B5D7-48C830BDCD65}"/>
              </a:ext>
            </a:extLst>
          </p:cNvPr>
          <p:cNvSpPr>
            <a:spLocks noGrp="1" noChangeArrowheads="1"/>
          </p:cNvSpPr>
          <p:nvPr>
            <p:ph type="sldNum" sz="quarter" idx="4"/>
          </p:nvPr>
        </p:nvSpPr>
        <p:spPr bwMode="auto">
          <a:xfrm>
            <a:off x="67056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3DADAEEE-55A4-4E39-8479-8A6FF8A4136D}" type="slidenum">
              <a:rPr lang="ro-RO" altLang="en-US"/>
              <a:pPr>
                <a:defRPr/>
              </a:pPr>
              <a:t>‹#›</a:t>
            </a:fld>
            <a:endParaRPr lang="ro-RO" altLang="en-US"/>
          </a:p>
        </p:txBody>
      </p:sp>
    </p:spTree>
  </p:cSld>
  <p:clrMap bg1="dk2" tx1="lt1" bg2="dk1" tx2="lt2" accent1="accent1" accent2="accent2" accent3="accent3" accent4="accent4" accent5="accent5" accent6="accent6" hlink="hlink" folHlink="folHlink"/>
  <p:sldLayoutIdLst>
    <p:sldLayoutId id="2147483866"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ransition spd="slow" advTm="5000">
    <p:cover dir="d"/>
  </p:transition>
  <p:txStyles>
    <p:titleStyle>
      <a:lvl1pPr algn="l"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ciabr.ro/" TargetMode="External"/><Relationship Id="rId2" Type="http://schemas.openxmlformats.org/officeDocument/2006/relationships/hyperlink" Target="mailto:office@cciabr.ro"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5EB7037-7581-DC2D-9CCF-BB7E42F97925}"/>
              </a:ext>
            </a:extLst>
          </p:cNvPr>
          <p:cNvSpPr>
            <a:spLocks noGrp="1" noChangeArrowheads="1"/>
          </p:cNvSpPr>
          <p:nvPr>
            <p:ph type="ctrTitle"/>
          </p:nvPr>
        </p:nvSpPr>
        <p:spPr>
          <a:xfrm>
            <a:off x="838200" y="2178050"/>
            <a:ext cx="7886700" cy="2200275"/>
          </a:xfrm>
        </p:spPr>
        <p:txBody>
          <a:bodyPr/>
          <a:lstStyle/>
          <a:p>
            <a:pPr algn="ctr" eaLnBrk="1" hangingPunct="1">
              <a:defRPr/>
            </a:pPr>
            <a:r>
              <a:rPr lang="ro-RO" sz="4000" dirty="0">
                <a:effectLst/>
              </a:rPr>
              <a:t>REGULI GENERALE DE AVIZARE A EXISTENTEI CAZULUI DE FORŢĂ MAJORĂ</a:t>
            </a:r>
            <a:endParaRPr lang="ro-RO" altLang="en-US" sz="3200" b="0" i="1" dirty="0">
              <a:solidFill>
                <a:schemeClr val="tx1"/>
              </a:solidFill>
            </a:endParaRPr>
          </a:p>
        </p:txBody>
      </p:sp>
      <p:sp>
        <p:nvSpPr>
          <p:cNvPr id="2051" name="Rectangle 3">
            <a:extLst>
              <a:ext uri="{FF2B5EF4-FFF2-40B4-BE49-F238E27FC236}">
                <a16:creationId xmlns:a16="http://schemas.microsoft.com/office/drawing/2014/main" id="{A788AABA-8272-22DB-80F1-4B1AF783D0C7}"/>
              </a:ext>
            </a:extLst>
          </p:cNvPr>
          <p:cNvSpPr>
            <a:spLocks noGrp="1" noChangeArrowheads="1"/>
          </p:cNvSpPr>
          <p:nvPr>
            <p:ph type="subTitle" idx="1"/>
          </p:nvPr>
        </p:nvSpPr>
        <p:spPr>
          <a:xfrm>
            <a:off x="838200" y="4378325"/>
            <a:ext cx="7620000" cy="785813"/>
          </a:xfrm>
        </p:spPr>
        <p:txBody>
          <a:bodyPr/>
          <a:lstStyle/>
          <a:p>
            <a:pPr algn="ctr" eaLnBrk="1" hangingPunct="1">
              <a:defRPr/>
            </a:pPr>
            <a:r>
              <a:rPr lang="ro-RO" altLang="en-US" sz="1800" b="1" dirty="0">
                <a:latin typeface="+mj-lt"/>
              </a:rPr>
              <a:t>EXONERARE DE RĂSPUNDERE CONTR</a:t>
            </a:r>
            <a:r>
              <a:rPr lang="en-US" altLang="en-US" sz="1800" b="1" dirty="0">
                <a:latin typeface="+mj-lt"/>
              </a:rPr>
              <a:t>A</a:t>
            </a:r>
            <a:r>
              <a:rPr lang="ro-RO" altLang="en-US" sz="1800" b="1" dirty="0">
                <a:latin typeface="+mj-lt"/>
              </a:rPr>
              <a:t>CTUALĂ</a:t>
            </a:r>
          </a:p>
        </p:txBody>
      </p:sp>
      <p:sp>
        <p:nvSpPr>
          <p:cNvPr id="5124" name="TextBox 3">
            <a:extLst>
              <a:ext uri="{FF2B5EF4-FFF2-40B4-BE49-F238E27FC236}">
                <a16:creationId xmlns:a16="http://schemas.microsoft.com/office/drawing/2014/main" id="{4CD7AAC5-FF02-4562-A907-57454B2A4DC1}"/>
              </a:ext>
            </a:extLst>
          </p:cNvPr>
          <p:cNvSpPr txBox="1">
            <a:spLocks noChangeArrowheads="1"/>
          </p:cNvSpPr>
          <p:nvPr/>
        </p:nvSpPr>
        <p:spPr bwMode="auto">
          <a:xfrm>
            <a:off x="3429000" y="5410200"/>
            <a:ext cx="5205413" cy="830263"/>
          </a:xfrm>
          <a:prstGeom prst="rect">
            <a:avLst/>
          </a:prstGeom>
          <a:noFill/>
          <a:ln>
            <a:noFill/>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r">
              <a:spcBef>
                <a:spcPct val="0"/>
              </a:spcBef>
              <a:buClrTx/>
              <a:buSzTx/>
              <a:buFontTx/>
              <a:buNone/>
              <a:defRPr/>
            </a:pPr>
            <a:r>
              <a:rPr lang="ro-RO" altLang="en-US" sz="1600" dirty="0">
                <a:latin typeface="+mj-lt"/>
              </a:rPr>
              <a:t>CCIA BRĂILA - 1</a:t>
            </a:r>
            <a:r>
              <a:rPr lang="en-US" altLang="en-US" sz="1600" dirty="0">
                <a:latin typeface="+mj-lt"/>
              </a:rPr>
              <a:t>8</a:t>
            </a:r>
            <a:r>
              <a:rPr lang="ro-RO" altLang="en-US" sz="1600" dirty="0">
                <a:latin typeface="+mj-lt"/>
              </a:rPr>
              <a:t> Aprilie 202</a:t>
            </a:r>
            <a:r>
              <a:rPr lang="en-US" altLang="en-US" sz="1600" dirty="0">
                <a:latin typeface="+mj-lt"/>
              </a:rPr>
              <a:t>4</a:t>
            </a:r>
            <a:endParaRPr lang="en-GB" altLang="en-US" sz="1600" dirty="0">
              <a:latin typeface="+mj-lt"/>
            </a:endParaRPr>
          </a:p>
          <a:p>
            <a:pPr algn="r">
              <a:spcBef>
                <a:spcPct val="0"/>
              </a:spcBef>
              <a:buClrTx/>
              <a:buSzTx/>
              <a:buFontTx/>
              <a:buNone/>
              <a:defRPr/>
            </a:pPr>
            <a:r>
              <a:rPr lang="pt-BR" altLang="en-US" sz="1600" dirty="0">
                <a:latin typeface="+mj-lt"/>
              </a:rPr>
              <a:t>Elisabeta Perșinaru - Director Direcţia Juridică</a:t>
            </a:r>
            <a:endParaRPr lang="ro-RO" altLang="en-US" sz="1600" dirty="0">
              <a:latin typeface="+mj-lt"/>
            </a:endParaRPr>
          </a:p>
          <a:p>
            <a:pPr algn="r">
              <a:spcBef>
                <a:spcPct val="0"/>
              </a:spcBef>
              <a:buClrTx/>
              <a:buSzTx/>
              <a:buFontTx/>
              <a:buNone/>
              <a:defRPr/>
            </a:pPr>
            <a:r>
              <a:rPr lang="pt-BR" altLang="en-US" sz="1600" dirty="0">
                <a:latin typeface="+mj-lt"/>
              </a:rPr>
              <a:t>Camer</a:t>
            </a:r>
            <a:r>
              <a:rPr lang="ro-RO" altLang="en-US" sz="1600" dirty="0">
                <a:latin typeface="+mj-lt"/>
              </a:rPr>
              <a:t>a</a:t>
            </a:r>
            <a:r>
              <a:rPr lang="pt-BR" altLang="en-US" sz="1600" dirty="0">
                <a:latin typeface="+mj-lt"/>
              </a:rPr>
              <a:t> de Comerţ şi Industrie a României</a:t>
            </a:r>
            <a:endParaRPr lang="en-US" altLang="en-US" sz="1600" dirty="0">
              <a:latin typeface="+mj-lt"/>
            </a:endParaRPr>
          </a:p>
        </p:txBody>
      </p:sp>
      <p:pic>
        <p:nvPicPr>
          <p:cNvPr id="5125" name="Picture 2">
            <a:extLst>
              <a:ext uri="{FF2B5EF4-FFF2-40B4-BE49-F238E27FC236}">
                <a16:creationId xmlns:a16="http://schemas.microsoft.com/office/drawing/2014/main" id="{882884C7-75AB-4CE0-81B6-77EBEF8956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07963"/>
            <a:ext cx="1547813"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000">
    <p:cover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a:extLst>
              <a:ext uri="{FF2B5EF4-FFF2-40B4-BE49-F238E27FC236}">
                <a16:creationId xmlns:a16="http://schemas.microsoft.com/office/drawing/2014/main" id="{7719C1C2-2CF5-8F8B-8B96-B72AB25B7E9B}"/>
              </a:ext>
            </a:extLst>
          </p:cNvPr>
          <p:cNvSpPr>
            <a:spLocks noGrp="1" noChangeArrowheads="1"/>
          </p:cNvSpPr>
          <p:nvPr>
            <p:ph type="body" idx="1"/>
          </p:nvPr>
        </p:nvSpPr>
        <p:spPr>
          <a:xfrm>
            <a:off x="1066800" y="1295400"/>
            <a:ext cx="7848600" cy="4800600"/>
          </a:xfrm>
        </p:spPr>
        <p:txBody>
          <a:bodyPr/>
          <a:lstStyle/>
          <a:p>
            <a:pPr algn="just" eaLnBrk="1" hangingPunct="1">
              <a:buFont typeface="Wingdings" panose="05000000000000000000" pitchFamily="2" charset="2"/>
              <a:buChar char="§"/>
              <a:defRPr/>
            </a:pPr>
            <a:r>
              <a:rPr lang="fr-FR" altLang="en-US" sz="1800" dirty="0" err="1">
                <a:latin typeface="+mj-lt"/>
                <a:cs typeface="Times New Roman" panose="02020603050405020304" pitchFamily="18" charset="0"/>
              </a:rPr>
              <a:t>Documentele</a:t>
            </a:r>
            <a:r>
              <a:rPr lang="fr-FR" altLang="en-US" sz="1800" dirty="0">
                <a:latin typeface="+mj-lt"/>
                <a:cs typeface="Times New Roman" panose="02020603050405020304" pitchFamily="18" charset="0"/>
              </a:rPr>
              <a:t> se </a:t>
            </a:r>
            <a:r>
              <a:rPr lang="fr-FR" altLang="en-US" sz="1800" dirty="0" err="1">
                <a:latin typeface="+mj-lt"/>
                <a:cs typeface="Times New Roman" panose="02020603050405020304" pitchFamily="18" charset="0"/>
              </a:rPr>
              <a:t>prezintă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în</a:t>
            </a:r>
            <a:r>
              <a:rPr lang="fr-FR" altLang="en-US" sz="1800" dirty="0">
                <a:latin typeface="+mj-lt"/>
                <a:cs typeface="Times New Roman" panose="02020603050405020304" pitchFamily="18" charset="0"/>
              </a:rPr>
              <a:t> original </a:t>
            </a:r>
            <a:r>
              <a:rPr lang="fr-FR" altLang="en-US" sz="1800" dirty="0" err="1">
                <a:latin typeface="+mj-lt"/>
                <a:cs typeface="Times New Roman" panose="02020603050405020304" pitchFamily="18" charset="0"/>
              </a:rPr>
              <a:t>sau</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în</a:t>
            </a:r>
            <a:r>
              <a:rPr lang="fr-FR" altLang="en-US" sz="1800" dirty="0">
                <a:latin typeface="+mj-lt"/>
                <a:cs typeface="Times New Roman" panose="02020603050405020304" pitchFamily="18" charset="0"/>
              </a:rPr>
              <a:t> copie </a:t>
            </a:r>
            <a:r>
              <a:rPr lang="fr-FR" altLang="en-US" sz="1800" dirty="0" err="1">
                <a:latin typeface="+mj-lt"/>
                <a:cs typeface="Times New Roman" panose="02020603050405020304" pitchFamily="18" charset="0"/>
              </a:rPr>
              <a:t>certificată</a:t>
            </a:r>
            <a:r>
              <a:rPr lang="fr-FR" altLang="en-US" sz="1800" dirty="0">
                <a:latin typeface="+mj-lt"/>
                <a:cs typeface="Times New Roman" panose="02020603050405020304" pitchFamily="18" charset="0"/>
              </a:rPr>
              <a:t> de </a:t>
            </a:r>
            <a:r>
              <a:rPr lang="fr-FR" altLang="en-US" sz="1800" dirty="0" err="1">
                <a:latin typeface="+mj-lt"/>
                <a:cs typeface="Times New Roman" panose="02020603050405020304" pitchFamily="18" charset="0"/>
              </a:rPr>
              <a:t>solicitant</a:t>
            </a:r>
            <a:endParaRPr lang="ro-RO" altLang="en-US" sz="1800" dirty="0">
              <a:latin typeface="+mj-lt"/>
            </a:endParaRPr>
          </a:p>
          <a:p>
            <a:pPr algn="just" eaLnBrk="1" hangingPunct="1">
              <a:buFontTx/>
              <a:buNone/>
              <a:defRPr/>
            </a:pPr>
            <a:endParaRPr lang="ro-RO" altLang="en-US" sz="1800" dirty="0">
              <a:latin typeface="+mj-lt"/>
            </a:endParaRPr>
          </a:p>
          <a:p>
            <a:pPr algn="just" eaLnBrk="1" hangingPunct="1">
              <a:buFont typeface="Wingdings" panose="05000000000000000000" pitchFamily="2" charset="2"/>
              <a:buChar char="§"/>
              <a:defRPr/>
            </a:pPr>
            <a:r>
              <a:rPr lang="it-IT"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Solicitantul</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îşi</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asumă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întreaga</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răspundere</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inclusiv</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penală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pentru</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veridicitatea</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datelor</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şi</a:t>
            </a:r>
            <a:r>
              <a:rPr lang="fr-FR" altLang="en-US" sz="1800" dirty="0">
                <a:latin typeface="+mj-lt"/>
                <a:cs typeface="Times New Roman" panose="02020603050405020304" pitchFamily="18" charset="0"/>
              </a:rPr>
              <a:t> a </a:t>
            </a:r>
            <a:r>
              <a:rPr lang="fr-FR" altLang="en-US" sz="1800" dirty="0" err="1">
                <a:latin typeface="+mj-lt"/>
                <a:cs typeface="Times New Roman" panose="02020603050405020304" pitchFamily="18" charset="0"/>
              </a:rPr>
              <a:t>documentelor</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prezentate</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odată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cu</a:t>
            </a:r>
            <a:r>
              <a:rPr lang="fr-FR" altLang="en-US" sz="1800" dirty="0">
                <a:latin typeface="+mj-lt"/>
                <a:cs typeface="Times New Roman" panose="02020603050405020304" pitchFamily="18" charset="0"/>
              </a:rPr>
              <a:t> </a:t>
            </a:r>
            <a:r>
              <a:rPr lang="ro-RO" altLang="en-US" sz="1800" dirty="0">
                <a:latin typeface="+mj-lt"/>
                <a:cs typeface="Times New Roman" panose="02020603050405020304" pitchFamily="18" charset="0"/>
              </a:rPr>
              <a:t>cererea</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adresată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Camerei</a:t>
            </a:r>
            <a:r>
              <a:rPr lang="fr-FR" altLang="en-US" sz="1800" dirty="0">
                <a:latin typeface="+mj-lt"/>
                <a:cs typeface="Times New Roman" panose="02020603050405020304" pitchFamily="18" charset="0"/>
              </a:rPr>
              <a:t> de </a:t>
            </a:r>
            <a:r>
              <a:rPr lang="fr-FR" altLang="en-US" sz="1800" dirty="0" err="1">
                <a:latin typeface="+mj-lt"/>
                <a:cs typeface="Times New Roman" panose="02020603050405020304" pitchFamily="18" charset="0"/>
              </a:rPr>
              <a:t>Comerţ</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şi</a:t>
            </a:r>
            <a:r>
              <a:rPr lang="fr-FR" altLang="en-US" sz="1800" dirty="0">
                <a:latin typeface="+mj-lt"/>
                <a:cs typeface="Times New Roman" panose="02020603050405020304" pitchFamily="18" charset="0"/>
              </a:rPr>
              <a:t> Industrie de </a:t>
            </a:r>
            <a:r>
              <a:rPr lang="fr-FR" altLang="en-US" sz="1800" dirty="0" err="1">
                <a:latin typeface="+mj-lt"/>
                <a:cs typeface="Times New Roman" panose="02020603050405020304" pitchFamily="18" charset="0"/>
              </a:rPr>
              <a:t>emitere</a:t>
            </a:r>
            <a:r>
              <a:rPr lang="fr-FR" altLang="en-US" sz="1800" dirty="0">
                <a:latin typeface="+mj-lt"/>
                <a:cs typeface="Times New Roman" panose="02020603050405020304" pitchFamily="18" charset="0"/>
              </a:rPr>
              <a:t> a </a:t>
            </a:r>
            <a:r>
              <a:rPr lang="fr-FR" altLang="en-US" sz="1800" dirty="0" err="1">
                <a:latin typeface="+mj-lt"/>
                <a:cs typeface="Times New Roman" panose="02020603050405020304" pitchFamily="18" charset="0"/>
              </a:rPr>
              <a:t>unui</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aviz</a:t>
            </a:r>
            <a:r>
              <a:rPr lang="ro-RO" altLang="en-US" sz="1800" dirty="0">
                <a:latin typeface="+mj-lt"/>
              </a:rPr>
              <a:t> de</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forţă</a:t>
            </a:r>
            <a:r>
              <a:rPr lang="fr-FR" altLang="en-US" sz="1800" dirty="0">
                <a:latin typeface="+mj-lt"/>
                <a:cs typeface="Times New Roman" panose="02020603050405020304" pitchFamily="18" charset="0"/>
              </a:rPr>
              <a:t> </a:t>
            </a:r>
            <a:r>
              <a:rPr lang="fr-FR" altLang="en-US" sz="1800" dirty="0" err="1">
                <a:latin typeface="+mj-lt"/>
                <a:cs typeface="Times New Roman" panose="02020603050405020304" pitchFamily="18" charset="0"/>
              </a:rPr>
              <a:t>majoră</a:t>
            </a:r>
            <a:r>
              <a:rPr lang="ro-RO" altLang="en-US" sz="1800" dirty="0">
                <a:latin typeface="+mj-lt"/>
                <a:cs typeface="Times New Roman" panose="02020603050405020304" pitchFamily="18" charset="0"/>
              </a:rPr>
              <a:t> </a:t>
            </a:r>
          </a:p>
          <a:p>
            <a:pPr algn="just" eaLnBrk="1" hangingPunct="1">
              <a:buFont typeface="Wingdings" panose="05000000000000000000" pitchFamily="2" charset="2"/>
              <a:buChar char="§"/>
              <a:defRPr/>
            </a:pPr>
            <a:endParaRPr lang="ro-RO" altLang="en-US" sz="1800" dirty="0">
              <a:latin typeface="+mj-lt"/>
            </a:endParaRPr>
          </a:p>
          <a:p>
            <a:pPr algn="just" eaLnBrk="1" hangingPunct="1">
              <a:buFont typeface="Wingdings" panose="05000000000000000000" pitchFamily="2" charset="2"/>
              <a:buChar char="§"/>
              <a:defRPr/>
            </a:pPr>
            <a:r>
              <a:rPr lang="it-IT" altLang="en-US" sz="1800" dirty="0">
                <a:latin typeface="+mj-lt"/>
                <a:cs typeface="Times New Roman" panose="02020603050405020304" pitchFamily="18" charset="0"/>
              </a:rPr>
              <a:t>Camera de Comerţ şi Industrie poate cere solicitantului documente în original, spre verificare, în situaţia prezentării lor în copie certificată</a:t>
            </a:r>
            <a:endParaRPr lang="ro-RO" altLang="en-US" sz="1800" dirty="0">
              <a:latin typeface="+mj-lt"/>
            </a:endParaRPr>
          </a:p>
          <a:p>
            <a:pPr algn="just" eaLnBrk="1" hangingPunct="1">
              <a:buFont typeface="Wingdings" panose="05000000000000000000" pitchFamily="2" charset="2"/>
              <a:buChar char="§"/>
              <a:defRPr/>
            </a:pPr>
            <a:endParaRPr lang="en-US" altLang="en-US" sz="1800" dirty="0">
              <a:latin typeface="+mj-lt"/>
            </a:endParaRPr>
          </a:p>
          <a:p>
            <a:pPr eaLnBrk="1" hangingPunct="1">
              <a:buFont typeface="Wingdings" panose="05000000000000000000" pitchFamily="2" charset="2"/>
              <a:buChar char="§"/>
              <a:defRPr/>
            </a:pPr>
            <a:r>
              <a:rPr lang="ro-RO" altLang="en-US" sz="1800" dirty="0">
                <a:latin typeface="+mj-lt"/>
              </a:rPr>
              <a:t>Se poate solicita completarea documentației dacă înscrisurile sunt incomplete și nu pot conduce la stabilirea situației de fapt</a:t>
            </a:r>
            <a:endParaRPr lang="en-US" altLang="en-US" sz="1800" dirty="0">
              <a:latin typeface="+mj-lt"/>
            </a:endParaRPr>
          </a:p>
          <a:p>
            <a:pPr eaLnBrk="1" hangingPunct="1">
              <a:buFont typeface="Wingdings" panose="05000000000000000000" pitchFamily="2" charset="2"/>
              <a:buNone/>
              <a:defRPr/>
            </a:pPr>
            <a:endParaRPr lang="ro-RO" altLang="en-US" sz="1600" dirty="0">
              <a:solidFill>
                <a:schemeClr val="accent1"/>
              </a:solidFill>
            </a:endParaRPr>
          </a:p>
        </p:txBody>
      </p:sp>
    </p:spTree>
  </p:cSld>
  <p:clrMapOvr>
    <a:masterClrMapping/>
  </p:clrMapOvr>
  <p:transition spd="slow" advTm="5000">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D13FBEE-F191-118A-8225-ADF3FAF64BEE}"/>
              </a:ext>
            </a:extLst>
          </p:cNvPr>
          <p:cNvSpPr>
            <a:spLocks noGrp="1" noChangeArrowheads="1"/>
          </p:cNvSpPr>
          <p:nvPr>
            <p:ph type="title"/>
          </p:nvPr>
        </p:nvSpPr>
        <p:spPr/>
        <p:txBody>
          <a:bodyPr/>
          <a:lstStyle/>
          <a:p>
            <a:pPr eaLnBrk="1" hangingPunct="1">
              <a:defRPr/>
            </a:pPr>
            <a:r>
              <a:rPr lang="ro-RO" altLang="en-US" sz="2100">
                <a:solidFill>
                  <a:schemeClr val="accent2"/>
                </a:solidFill>
              </a:rPr>
              <a:t>Documentația depusă de solicitant va cuprinde cel puțin următoarele documente:</a:t>
            </a:r>
          </a:p>
        </p:txBody>
      </p:sp>
      <p:sp>
        <p:nvSpPr>
          <p:cNvPr id="22531" name="Rectangle 3">
            <a:extLst>
              <a:ext uri="{FF2B5EF4-FFF2-40B4-BE49-F238E27FC236}">
                <a16:creationId xmlns:a16="http://schemas.microsoft.com/office/drawing/2014/main" id="{C2D37F54-FBD1-9C66-46FA-8E899C1ABE01}"/>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endParaRPr lang="ro-RO" altLang="en-US" sz="1600" b="1" dirty="0">
              <a:latin typeface="+mj-lt"/>
            </a:endParaRPr>
          </a:p>
          <a:p>
            <a:pPr eaLnBrk="1" hangingPunct="1">
              <a:lnSpc>
                <a:spcPct val="90000"/>
              </a:lnSpc>
              <a:buFont typeface="Wingdings" panose="05000000000000000000" pitchFamily="2" charset="2"/>
              <a:buChar char="Ø"/>
              <a:defRPr/>
            </a:pPr>
            <a:r>
              <a:rPr lang="ro-RO" altLang="en-US" sz="1800" b="1" dirty="0">
                <a:latin typeface="+mj-lt"/>
              </a:rPr>
              <a:t>contractul afectat din evenimentul de </a:t>
            </a:r>
            <a:r>
              <a:rPr lang="ro-RO" altLang="en-US" sz="1800" b="1" dirty="0" err="1">
                <a:latin typeface="+mj-lt"/>
              </a:rPr>
              <a:t>forţă</a:t>
            </a:r>
            <a:r>
              <a:rPr lang="ro-RO" altLang="en-US" sz="1800" b="1" dirty="0">
                <a:latin typeface="+mj-lt"/>
              </a:rPr>
              <a:t> majoră produs, cuprinzând clauza de </a:t>
            </a:r>
            <a:r>
              <a:rPr lang="ro-RO" altLang="en-US" sz="1800" b="1" dirty="0" err="1">
                <a:latin typeface="+mj-lt"/>
              </a:rPr>
              <a:t>forţă</a:t>
            </a:r>
            <a:r>
              <a:rPr lang="ro-RO" altLang="en-US" sz="1800" b="1" dirty="0">
                <a:latin typeface="+mj-lt"/>
              </a:rPr>
              <a:t> majoră</a:t>
            </a:r>
          </a:p>
          <a:p>
            <a:pPr eaLnBrk="1" hangingPunct="1">
              <a:lnSpc>
                <a:spcPct val="90000"/>
              </a:lnSpc>
              <a:buFont typeface="Wingdings" panose="05000000000000000000" pitchFamily="2" charset="2"/>
              <a:buNone/>
              <a:defRPr/>
            </a:pPr>
            <a:endParaRPr lang="ro-RO" altLang="en-US" sz="1800" b="1" dirty="0">
              <a:latin typeface="+mj-lt"/>
            </a:endParaRPr>
          </a:p>
          <a:p>
            <a:pPr eaLnBrk="1" hangingPunct="1">
              <a:lnSpc>
                <a:spcPct val="90000"/>
              </a:lnSpc>
              <a:buFont typeface="Wingdings" panose="05000000000000000000" pitchFamily="2" charset="2"/>
              <a:buChar char="Ø"/>
              <a:defRPr/>
            </a:pPr>
            <a:r>
              <a:rPr lang="ro-RO" altLang="en-US" sz="1800" b="1" dirty="0">
                <a:latin typeface="+mj-lt"/>
              </a:rPr>
              <a:t>atestări de la organele, autoritățile </a:t>
            </a:r>
            <a:r>
              <a:rPr lang="ro-RO" altLang="en-US" sz="1800" b="1" dirty="0" err="1">
                <a:latin typeface="+mj-lt"/>
              </a:rPr>
              <a:t>şi</a:t>
            </a:r>
            <a:r>
              <a:rPr lang="ro-RO" altLang="en-US" sz="1800" b="1" dirty="0">
                <a:latin typeface="+mj-lt"/>
              </a:rPr>
              <a:t> instituțiile abilitate, de la caz la caz (altele decât Camera de Comerț </a:t>
            </a:r>
            <a:r>
              <a:rPr lang="ro-RO" altLang="en-US" sz="1800" b="1" dirty="0" err="1">
                <a:latin typeface="+mj-lt"/>
              </a:rPr>
              <a:t>şi</a:t>
            </a:r>
            <a:r>
              <a:rPr lang="ro-RO" altLang="en-US" sz="1800" b="1" dirty="0">
                <a:latin typeface="+mj-lt"/>
              </a:rPr>
              <a:t> Industrie), privind existența </a:t>
            </a:r>
            <a:r>
              <a:rPr lang="ro-RO" altLang="en-US" sz="1800" b="1" dirty="0" err="1">
                <a:latin typeface="+mj-lt"/>
              </a:rPr>
              <a:t>şi</a:t>
            </a:r>
            <a:r>
              <a:rPr lang="ro-RO" altLang="en-US" sz="1800" b="1" dirty="0">
                <a:latin typeface="+mj-lt"/>
              </a:rPr>
              <a:t> efectele evenimentului invocat, localizarea acestuia, momentul începerii </a:t>
            </a:r>
            <a:r>
              <a:rPr lang="ro-RO" altLang="en-US" sz="1800" b="1" dirty="0" err="1">
                <a:latin typeface="+mj-lt"/>
              </a:rPr>
              <a:t>şi</a:t>
            </a:r>
            <a:r>
              <a:rPr lang="ro-RO" altLang="en-US" sz="1800" b="1" dirty="0">
                <a:latin typeface="+mj-lt"/>
              </a:rPr>
              <a:t> încetării evenimentului</a:t>
            </a:r>
          </a:p>
          <a:p>
            <a:pPr eaLnBrk="1" hangingPunct="1">
              <a:lnSpc>
                <a:spcPct val="90000"/>
              </a:lnSpc>
              <a:buFont typeface="Wingdings" panose="05000000000000000000" pitchFamily="2" charset="2"/>
              <a:buNone/>
              <a:defRPr/>
            </a:pPr>
            <a:endParaRPr lang="ro-RO" altLang="en-US" sz="1800" b="1" dirty="0">
              <a:latin typeface="+mj-lt"/>
            </a:endParaRPr>
          </a:p>
          <a:p>
            <a:pPr eaLnBrk="1" hangingPunct="1">
              <a:lnSpc>
                <a:spcPct val="90000"/>
              </a:lnSpc>
              <a:buFont typeface="Wingdings" panose="05000000000000000000" pitchFamily="2" charset="2"/>
              <a:buChar char="Ø"/>
              <a:defRPr/>
            </a:pPr>
            <a:r>
              <a:rPr lang="ro-RO" altLang="en-US" sz="1800" b="1" dirty="0">
                <a:latin typeface="+mj-lt"/>
              </a:rPr>
              <a:t>notificări, inclusiv dovada de comunicare a acestora,              adresate partenerului contractual în legătură cu apariția evenimentului invocat </a:t>
            </a:r>
            <a:r>
              <a:rPr lang="ro-RO" altLang="en-US" sz="1800" b="1" dirty="0" err="1">
                <a:latin typeface="+mj-lt"/>
              </a:rPr>
              <a:t>şi</a:t>
            </a:r>
            <a:r>
              <a:rPr lang="ro-RO" altLang="en-US" sz="1800" b="1" dirty="0">
                <a:latin typeface="+mj-lt"/>
              </a:rPr>
              <a:t> efectele sale asupra derulării operațiunilor contractuale</a:t>
            </a:r>
          </a:p>
        </p:txBody>
      </p:sp>
    </p:spTree>
  </p:cSld>
  <p:clrMapOvr>
    <a:masterClrMapping/>
  </p:clrMapOvr>
  <p:transition spd="slow" advTm="5000">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5984D9B-89BD-0390-D8B4-8B82B03E7BA8}"/>
              </a:ext>
            </a:extLst>
          </p:cNvPr>
          <p:cNvSpPr>
            <a:spLocks noGrp="1" noChangeArrowheads="1"/>
          </p:cNvSpPr>
          <p:nvPr>
            <p:ph type="title"/>
          </p:nvPr>
        </p:nvSpPr>
        <p:spPr>
          <a:xfrm>
            <a:off x="1066800" y="304800"/>
            <a:ext cx="7620000" cy="1431925"/>
          </a:xfrm>
          <a:ln>
            <a:solidFill>
              <a:srgbClr val="FF0000"/>
            </a:solidFill>
            <a:miter lim="800000"/>
            <a:headEnd/>
            <a:tailEnd/>
          </a:ln>
        </p:spPr>
        <p:txBody>
          <a:bodyPr/>
          <a:lstStyle/>
          <a:p>
            <a:pPr algn="ctr" eaLnBrk="1" hangingPunct="1">
              <a:defRPr/>
            </a:pPr>
            <a:r>
              <a:rPr lang="ro-RO" altLang="en-US" sz="2100" i="1">
                <a:solidFill>
                  <a:srgbClr val="FF0000"/>
                </a:solidFill>
              </a:rPr>
              <a:t>IMPORTANT</a:t>
            </a:r>
            <a:r>
              <a:rPr lang="ro-RO" altLang="en-US" sz="2100" i="1" u="sng">
                <a:solidFill>
                  <a:srgbClr val="FF0000"/>
                </a:solidFill>
              </a:rPr>
              <a:t>  </a:t>
            </a:r>
          </a:p>
        </p:txBody>
      </p:sp>
      <p:sp>
        <p:nvSpPr>
          <p:cNvPr id="23555" name="Rectangle 3">
            <a:extLst>
              <a:ext uri="{FF2B5EF4-FFF2-40B4-BE49-F238E27FC236}">
                <a16:creationId xmlns:a16="http://schemas.microsoft.com/office/drawing/2014/main" id="{3C572EBD-E0E1-4361-DC89-42442BFED86F}"/>
              </a:ext>
            </a:extLst>
          </p:cNvPr>
          <p:cNvSpPr>
            <a:spLocks noGrp="1" noChangeArrowheads="1"/>
          </p:cNvSpPr>
          <p:nvPr>
            <p:ph type="body" idx="1"/>
          </p:nvPr>
        </p:nvSpPr>
        <p:spPr>
          <a:ln>
            <a:solidFill>
              <a:srgbClr val="FF0000"/>
            </a:solidFill>
            <a:miter lim="800000"/>
            <a:headEnd/>
            <a:tailEnd/>
          </a:ln>
        </p:spPr>
        <p:txBody>
          <a:bodyPr/>
          <a:lstStyle/>
          <a:p>
            <a:pPr eaLnBrk="1" hangingPunct="1">
              <a:buFont typeface="Wingdings" panose="05000000000000000000" pitchFamily="2" charset="2"/>
              <a:buNone/>
              <a:defRPr/>
            </a:pPr>
            <a:endParaRPr lang="ro-RO" altLang="en-US" dirty="0"/>
          </a:p>
          <a:p>
            <a:pPr eaLnBrk="1" hangingPunct="1">
              <a:buFont typeface="Wingdings" panose="05000000000000000000" pitchFamily="2" charset="2"/>
              <a:buNone/>
              <a:defRPr/>
            </a:pPr>
            <a:endParaRPr lang="ro-RO" altLang="en-US" dirty="0"/>
          </a:p>
          <a:p>
            <a:pPr algn="ctr" eaLnBrk="1" hangingPunct="1">
              <a:buFont typeface="Wingdings" panose="05000000000000000000" pitchFamily="2" charset="2"/>
              <a:buNone/>
              <a:defRPr/>
            </a:pPr>
            <a:endParaRPr lang="ro-RO" altLang="en-US" dirty="0"/>
          </a:p>
          <a:p>
            <a:pPr algn="ctr" eaLnBrk="1" hangingPunct="1">
              <a:buFont typeface="Wingdings" panose="05000000000000000000" pitchFamily="2" charset="2"/>
              <a:buNone/>
              <a:defRPr/>
            </a:pPr>
            <a:r>
              <a:rPr lang="ro-RO" altLang="en-US" dirty="0"/>
              <a:t> </a:t>
            </a:r>
            <a:r>
              <a:rPr lang="ro-RO" altLang="en-US" sz="1800" dirty="0"/>
              <a:t>DIN ÎNTREGA DOCUMENTAȚIE DEPUSĂ DE CĂTRE SOLICITANT</a:t>
            </a:r>
          </a:p>
          <a:p>
            <a:pPr algn="ctr" eaLnBrk="1" hangingPunct="1">
              <a:buFont typeface="Wingdings" panose="05000000000000000000" pitchFamily="2" charset="2"/>
              <a:buNone/>
              <a:defRPr/>
            </a:pPr>
            <a:r>
              <a:rPr lang="ro-RO" altLang="en-US" sz="1800" dirty="0"/>
              <a:t> ESTE IMPERIOS NECESAR SĂ REIASĂ LEGĂTURA DE CAUZALITATE</a:t>
            </a:r>
          </a:p>
          <a:p>
            <a:pPr algn="ctr" eaLnBrk="1" hangingPunct="1">
              <a:buFont typeface="Wingdings" panose="05000000000000000000" pitchFamily="2" charset="2"/>
              <a:buNone/>
              <a:defRPr/>
            </a:pPr>
            <a:r>
              <a:rPr lang="ro-RO" altLang="en-US" sz="1800" dirty="0"/>
              <a:t> ÎNTRE EVENIMENTUL PRODUS ȘI IMPOSIBILITATEA ÎNDEPLINIRII OBLIGAȚIILOR</a:t>
            </a:r>
            <a:r>
              <a:rPr lang="ro-RO" altLang="en-US" dirty="0"/>
              <a:t>           </a:t>
            </a:r>
          </a:p>
          <a:p>
            <a:pPr algn="just" eaLnBrk="1" hangingPunct="1">
              <a:buFont typeface="Wingdings" panose="05000000000000000000" pitchFamily="2" charset="2"/>
              <a:buNone/>
              <a:defRPr/>
            </a:pPr>
            <a:endParaRPr lang="ro-RO" altLang="en-US" dirty="0">
              <a:solidFill>
                <a:srgbClr val="FF0000"/>
              </a:solidFill>
            </a:endParaRPr>
          </a:p>
        </p:txBody>
      </p:sp>
      <p:pic>
        <p:nvPicPr>
          <p:cNvPr id="27652" name="Picture 4">
            <a:extLst>
              <a:ext uri="{FF2B5EF4-FFF2-40B4-BE49-F238E27FC236}">
                <a16:creationId xmlns:a16="http://schemas.microsoft.com/office/drawing/2014/main" id="{1AB06348-D6F2-DADF-AC70-A31100DE1A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133600"/>
            <a:ext cx="190500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000">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F19B75AF-2DAE-1F24-F645-2D79E519032A}"/>
              </a:ext>
            </a:extLst>
          </p:cNvPr>
          <p:cNvSpPr>
            <a:spLocks noGrp="1" noChangeArrowheads="1"/>
          </p:cNvSpPr>
          <p:nvPr>
            <p:ph type="body" idx="1"/>
          </p:nvPr>
        </p:nvSpPr>
        <p:spPr>
          <a:xfrm>
            <a:off x="1143000" y="381000"/>
            <a:ext cx="7543800" cy="5486400"/>
          </a:xfrm>
          <a:ln>
            <a:solidFill>
              <a:srgbClr val="FF0000"/>
            </a:solidFill>
            <a:miter lim="800000"/>
            <a:headEnd/>
            <a:tailEnd/>
          </a:ln>
        </p:spPr>
        <p:txBody>
          <a:bodyPr/>
          <a:lstStyle/>
          <a:p>
            <a:pPr algn="ctr" eaLnBrk="1" hangingPunct="1">
              <a:buFont typeface="Wingdings" panose="05000000000000000000" pitchFamily="2" charset="2"/>
              <a:buNone/>
              <a:defRPr/>
            </a:pPr>
            <a:endParaRPr lang="ro-RO" altLang="en-US" sz="2100" b="1" dirty="0">
              <a:solidFill>
                <a:srgbClr val="FF0000"/>
              </a:solidFill>
              <a:latin typeface="Engravers MT" panose="02090707080505020304" pitchFamily="18" charset="0"/>
            </a:endParaRPr>
          </a:p>
          <a:p>
            <a:pPr algn="ctr" eaLnBrk="1" hangingPunct="1">
              <a:buFont typeface="Wingdings" panose="05000000000000000000" pitchFamily="2" charset="2"/>
              <a:buNone/>
              <a:defRPr/>
            </a:pPr>
            <a:endParaRPr lang="ro-RO" altLang="en-US" sz="2100" b="1" dirty="0">
              <a:solidFill>
                <a:srgbClr val="FF0000"/>
              </a:solidFill>
              <a:latin typeface="Engravers MT" panose="02090707080505020304" pitchFamily="18" charset="0"/>
            </a:endParaRPr>
          </a:p>
          <a:p>
            <a:pPr algn="ctr" eaLnBrk="1" hangingPunct="1">
              <a:buFont typeface="Wingdings" panose="05000000000000000000" pitchFamily="2" charset="2"/>
              <a:buNone/>
              <a:defRPr/>
            </a:pPr>
            <a:endParaRPr lang="ro-RO" altLang="en-US" sz="2100" b="1" dirty="0">
              <a:solidFill>
                <a:srgbClr val="FF0000"/>
              </a:solidFill>
              <a:latin typeface="Engravers MT" panose="02090707080505020304" pitchFamily="18" charset="0"/>
            </a:endParaRPr>
          </a:p>
          <a:p>
            <a:pPr algn="ctr" eaLnBrk="1" hangingPunct="1">
              <a:spcAft>
                <a:spcPts val="600"/>
              </a:spcAft>
              <a:buFont typeface="Wingdings" panose="05000000000000000000" pitchFamily="2" charset="2"/>
              <a:buNone/>
              <a:defRPr/>
            </a:pPr>
            <a:r>
              <a:rPr lang="ro-RO" altLang="en-US" sz="2100" b="1" dirty="0">
                <a:latin typeface="Engravers MT" panose="02090707080505020304" pitchFamily="18" charset="0"/>
              </a:rPr>
              <a:t>AVIZUL DE EXISTENȚĂ A CAZULUI DE FORȚĂ MAJORĂ ESTE un ACT CONSTATATOR, EMIS ÎN BAZA LEGII ȘI ÎN CONFORMITATE CU CONDIȚIILE IMPUSE DE LEGE IAR VALOAREA JURIDICĂ A ACESTUIA ESTE LA LATITUDINEA SOLICITANTULUI, FUNCȚIE DE ÎNTREGUL AREAL AL ÎMPREJURĂRILOR DE FAPT ȘI DE DREPT</a:t>
            </a:r>
          </a:p>
        </p:txBody>
      </p:sp>
    </p:spTree>
  </p:cSld>
  <p:clrMapOvr>
    <a:masterClrMapping/>
  </p:clrMapOvr>
  <p:transition spd="slow" advTm="5000">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841D41B-09DC-C074-03B1-DB66C21702F0}"/>
              </a:ext>
            </a:extLst>
          </p:cNvPr>
          <p:cNvSpPr>
            <a:spLocks noGrp="1" noChangeArrowheads="1"/>
          </p:cNvSpPr>
          <p:nvPr>
            <p:ph type="title"/>
          </p:nvPr>
        </p:nvSpPr>
        <p:spPr/>
        <p:txBody>
          <a:bodyPr/>
          <a:lstStyle/>
          <a:p>
            <a:pPr algn="ctr" eaLnBrk="1" hangingPunct="1">
              <a:defRPr/>
            </a:pPr>
            <a:r>
              <a:rPr lang="en-US" altLang="en-US" sz="1800" dirty="0" err="1">
                <a:solidFill>
                  <a:schemeClr val="accent2"/>
                </a:solidFill>
                <a:cs typeface="Times New Roman" panose="02020603050405020304" pitchFamily="18" charset="0"/>
              </a:rPr>
              <a:t>În</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practic</a:t>
            </a:r>
            <a:r>
              <a:rPr lang="ro-RO" altLang="en-US" sz="1800" dirty="0">
                <a:solidFill>
                  <a:schemeClr val="accent2"/>
                </a:solidFill>
              </a:rPr>
              <a:t>ă</a:t>
            </a:r>
            <a:r>
              <a:rPr lang="en-US" altLang="en-US" sz="1800" dirty="0">
                <a:solidFill>
                  <a:schemeClr val="accent2"/>
                </a:solidFill>
                <a:cs typeface="Times New Roman" panose="02020603050405020304" pitchFamily="18" charset="0"/>
              </a:rPr>
              <a:t>, au </a:t>
            </a:r>
            <a:r>
              <a:rPr lang="en-US" altLang="en-US" sz="1800" dirty="0" err="1">
                <a:solidFill>
                  <a:schemeClr val="accent2"/>
                </a:solidFill>
                <a:cs typeface="Times New Roman" panose="02020603050405020304" pitchFamily="18" charset="0"/>
              </a:rPr>
              <a:t>fost</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apreciate</a:t>
            </a:r>
            <a:r>
              <a:rPr lang="en-US" altLang="en-US" sz="1800" dirty="0">
                <a:solidFill>
                  <a:schemeClr val="accent2"/>
                </a:solidFill>
                <a:cs typeface="Times New Roman" panose="02020603050405020304" pitchFamily="18" charset="0"/>
              </a:rPr>
              <a:t> ca </a:t>
            </a:r>
            <a:r>
              <a:rPr lang="en-US" altLang="en-US" sz="1800" dirty="0" err="1">
                <a:solidFill>
                  <a:schemeClr val="accent2"/>
                </a:solidFill>
                <a:cs typeface="Times New Roman" panose="02020603050405020304" pitchFamily="18" charset="0"/>
              </a:rPr>
              <a:t>evenimente</a:t>
            </a:r>
            <a:r>
              <a:rPr lang="en-US" altLang="en-US" sz="1800" dirty="0">
                <a:solidFill>
                  <a:schemeClr val="accent2"/>
                </a:solidFill>
                <a:cs typeface="Times New Roman" panose="02020603050405020304" pitchFamily="18" charset="0"/>
              </a:rPr>
              <a:t> de for</a:t>
            </a:r>
            <a:r>
              <a:rPr lang="ro-RO" altLang="en-US" sz="1800" dirty="0" err="1">
                <a:solidFill>
                  <a:schemeClr val="accent2"/>
                </a:solidFill>
              </a:rPr>
              <a:t>ță</a:t>
            </a:r>
            <a:r>
              <a:rPr lang="en-US" altLang="en-US" sz="1800" dirty="0">
                <a:solidFill>
                  <a:schemeClr val="accent2"/>
                </a:solidFill>
                <a:cs typeface="Times New Roman" panose="02020603050405020304" pitchFamily="18" charset="0"/>
              </a:rPr>
              <a:t> major</a:t>
            </a:r>
            <a:r>
              <a:rPr lang="ro-RO" altLang="en-US" sz="1800" dirty="0">
                <a:solidFill>
                  <a:schemeClr val="accent2"/>
                </a:solidFill>
              </a:rPr>
              <a:t>ă</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cataclismele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naturale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cutremure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furtuni</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incendii</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inunda</a:t>
            </a:r>
            <a:r>
              <a:rPr lang="ro-RO" altLang="en-US" sz="1800" dirty="0">
                <a:solidFill>
                  <a:schemeClr val="accent2"/>
                </a:solidFill>
              </a:rPr>
              <a:t>ț</a:t>
            </a:r>
            <a:r>
              <a:rPr lang="en-US" altLang="en-US" sz="1800" dirty="0">
                <a:solidFill>
                  <a:schemeClr val="accent2"/>
                </a:solidFill>
                <a:cs typeface="Times New Roman" panose="02020603050405020304" pitchFamily="18" charset="0"/>
              </a:rPr>
              <a:t>ii</a:t>
            </a:r>
            <a:r>
              <a:rPr lang="ro-RO" altLang="en-US" sz="1800" dirty="0">
                <a:solidFill>
                  <a:schemeClr val="accent2"/>
                </a:solidFill>
                <a:cs typeface="Times New Roman" panose="02020603050405020304" pitchFamily="18" charset="0"/>
              </a:rPr>
              <a:t>)</a:t>
            </a:r>
            <a:r>
              <a:rPr lang="en-US" altLang="en-US" sz="1800" dirty="0">
                <a:solidFill>
                  <a:schemeClr val="accent2"/>
                </a:solidFill>
                <a:cs typeface="Times New Roman" panose="02020603050405020304" pitchFamily="18" charset="0"/>
              </a:rPr>
              <a:t>, </a:t>
            </a:r>
            <a:r>
              <a:rPr lang="ro-RO" altLang="en-US" sz="1800" dirty="0">
                <a:solidFill>
                  <a:schemeClr val="accent2"/>
                </a:solidFill>
                <a:cs typeface="Times New Roman" panose="02020603050405020304" pitchFamily="18" charset="0"/>
              </a:rPr>
              <a:t>și evenimente precum </a:t>
            </a:r>
            <a:r>
              <a:rPr lang="en-US" altLang="en-US" sz="1800" dirty="0">
                <a:solidFill>
                  <a:schemeClr val="accent2"/>
                </a:solidFill>
                <a:cs typeface="Times New Roman" panose="02020603050405020304" pitchFamily="18" charset="0"/>
              </a:rPr>
              <a:t>r</a:t>
            </a:r>
            <a:r>
              <a:rPr lang="ro-RO" altLang="en-US" sz="1800" dirty="0">
                <a:solidFill>
                  <a:schemeClr val="accent2"/>
                </a:solidFill>
              </a:rPr>
              <a:t>ă</a:t>
            </a:r>
            <a:r>
              <a:rPr lang="en-US" altLang="en-US" sz="1800" dirty="0" err="1">
                <a:solidFill>
                  <a:schemeClr val="accent2"/>
                </a:solidFill>
                <a:cs typeface="Times New Roman" panose="02020603050405020304" pitchFamily="18" charset="0"/>
              </a:rPr>
              <a:t>zboaiele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grevele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actele</a:t>
            </a:r>
            <a:r>
              <a:rPr lang="en-US" altLang="en-US" sz="1800" dirty="0">
                <a:solidFill>
                  <a:schemeClr val="accent2"/>
                </a:solidFill>
                <a:cs typeface="Times New Roman" panose="02020603050405020304" pitchFamily="18" charset="0"/>
              </a:rPr>
              <a:t> </a:t>
            </a:r>
            <a:r>
              <a:rPr lang="en-US" altLang="en-US" sz="1800" dirty="0" err="1">
                <a:solidFill>
                  <a:schemeClr val="accent2"/>
                </a:solidFill>
                <a:cs typeface="Times New Roman" panose="02020603050405020304" pitchFamily="18" charset="0"/>
              </a:rPr>
              <a:t>autorit</a:t>
            </a:r>
            <a:r>
              <a:rPr lang="ro-RO" altLang="en-US" sz="1800" dirty="0" err="1">
                <a:solidFill>
                  <a:schemeClr val="accent2"/>
                </a:solidFill>
              </a:rPr>
              <a:t>ăț</a:t>
            </a:r>
            <a:r>
              <a:rPr lang="en-US" altLang="en-US" sz="1800" dirty="0" err="1">
                <a:solidFill>
                  <a:schemeClr val="accent2"/>
                </a:solidFill>
                <a:cs typeface="Times New Roman" panose="02020603050405020304" pitchFamily="18" charset="0"/>
              </a:rPr>
              <a:t>ilor</a:t>
            </a:r>
            <a:r>
              <a:rPr lang="en-US" altLang="en-US" sz="1800" dirty="0">
                <a:solidFill>
                  <a:schemeClr val="accent2"/>
                </a:solidFill>
                <a:cs typeface="Times New Roman" panose="02020603050405020304" pitchFamily="18" charset="0"/>
              </a:rPr>
              <a:t>, embargo, </a:t>
            </a:r>
            <a:r>
              <a:rPr lang="en-US" altLang="en-US" sz="1800" dirty="0" err="1">
                <a:solidFill>
                  <a:schemeClr val="accent2"/>
                </a:solidFill>
                <a:cs typeface="Times New Roman" panose="02020603050405020304" pitchFamily="18" charset="0"/>
              </a:rPr>
              <a:t>interdic</a:t>
            </a:r>
            <a:r>
              <a:rPr lang="ro-RO" altLang="en-US" sz="1800" dirty="0">
                <a:solidFill>
                  <a:schemeClr val="accent2"/>
                </a:solidFill>
              </a:rPr>
              <a:t>ț</a:t>
            </a:r>
            <a:r>
              <a:rPr lang="en-US" altLang="en-US" sz="1800" dirty="0">
                <a:solidFill>
                  <a:schemeClr val="accent2"/>
                </a:solidFill>
                <a:cs typeface="Times New Roman" panose="02020603050405020304" pitchFamily="18" charset="0"/>
              </a:rPr>
              <a:t>ii la export</a:t>
            </a:r>
            <a:endParaRPr lang="ro-RO" altLang="en-US" sz="1800" dirty="0"/>
          </a:p>
        </p:txBody>
      </p:sp>
      <p:sp>
        <p:nvSpPr>
          <p:cNvPr id="27651" name="Rectangle 3">
            <a:extLst>
              <a:ext uri="{FF2B5EF4-FFF2-40B4-BE49-F238E27FC236}">
                <a16:creationId xmlns:a16="http://schemas.microsoft.com/office/drawing/2014/main" id="{66EC7CD1-5C15-2BA0-5AC2-667B83990C10}"/>
              </a:ext>
            </a:extLst>
          </p:cNvPr>
          <p:cNvSpPr>
            <a:spLocks noGrp="1" noChangeArrowheads="1"/>
          </p:cNvSpPr>
          <p:nvPr>
            <p:ph type="body" idx="1"/>
          </p:nvPr>
        </p:nvSpPr>
        <p:spPr/>
        <p:txBody>
          <a:bodyPr/>
          <a:lstStyle/>
          <a:p>
            <a:pPr algn="just" eaLnBrk="1" hangingPunct="1">
              <a:buFont typeface="Wingdings" panose="05000000000000000000" pitchFamily="2" charset="2"/>
              <a:buNone/>
              <a:defRPr/>
            </a:pPr>
            <a:endParaRPr lang="ro-RO" altLang="en-US" sz="1800" b="1" dirty="0"/>
          </a:p>
          <a:p>
            <a:pPr algn="just" eaLnBrk="1" hangingPunct="1">
              <a:buFont typeface="Wingdings" panose="05000000000000000000" pitchFamily="2" charset="2"/>
              <a:buChar char="v"/>
              <a:defRPr/>
            </a:pPr>
            <a:r>
              <a:rPr lang="ro-RO" altLang="en-US" sz="1800" b="1" dirty="0"/>
              <a:t>  </a:t>
            </a: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r>
              <a:rPr lang="ro-RO" altLang="en-US" sz="1800" b="1" dirty="0">
                <a:cs typeface="Times New Roman" panose="02020603050405020304" pitchFamily="18" charset="0"/>
              </a:rPr>
              <a:t> - Dovada - Certificare de c</a:t>
            </a:r>
            <a:r>
              <a:rPr lang="ro-RO" altLang="en-US" sz="1800" b="1" dirty="0"/>
              <a:t>ă</a:t>
            </a:r>
            <a:r>
              <a:rPr lang="ro-RO" altLang="en-US" sz="1800" b="1" dirty="0">
                <a:cs typeface="Times New Roman" panose="02020603050405020304" pitchFamily="18" charset="0"/>
              </a:rPr>
              <a:t>tre Camera de </a:t>
            </a:r>
            <a:r>
              <a:rPr lang="ro-RO" altLang="en-US" sz="1800" b="1" dirty="0"/>
              <a:t>    </a:t>
            </a:r>
          </a:p>
          <a:p>
            <a:pPr algn="just" eaLnBrk="1" hangingPunct="1">
              <a:buFont typeface="Wingdings" panose="05000000000000000000" pitchFamily="2" charset="2"/>
              <a:buNone/>
              <a:defRPr/>
            </a:pPr>
            <a:r>
              <a:rPr lang="ro-RO" altLang="en-US" sz="1800" b="1" dirty="0"/>
              <a:t>  </a:t>
            </a:r>
            <a:r>
              <a:rPr lang="ro-RO" altLang="en-US" sz="1800" b="1" dirty="0">
                <a:cs typeface="Times New Roman" panose="02020603050405020304" pitchFamily="18" charset="0"/>
              </a:rPr>
              <a:t>Come</a:t>
            </a:r>
            <a:r>
              <a:rPr lang="ro-RO" altLang="en-US" sz="1800" b="1" dirty="0"/>
              <a:t>rț</a:t>
            </a:r>
            <a:r>
              <a:rPr lang="ro-RO" altLang="en-US" sz="1800" b="1" dirty="0">
                <a:cs typeface="Times New Roman" panose="02020603050405020304" pitchFamily="18" charset="0"/>
              </a:rPr>
              <a:t> </a:t>
            </a:r>
            <a:r>
              <a:rPr lang="ro-RO" altLang="en-US" sz="1800" b="1" dirty="0"/>
              <a:t>ș</a:t>
            </a:r>
            <a:r>
              <a:rPr lang="ro-RO" altLang="en-US" sz="1800" b="1" dirty="0">
                <a:cs typeface="Times New Roman" panose="02020603050405020304" pitchFamily="18" charset="0"/>
              </a:rPr>
              <a:t>i Industrie</a:t>
            </a:r>
            <a:endParaRPr lang="ro-RO" altLang="en-US" sz="1800" dirty="0">
              <a:cs typeface="Times New Roman" panose="02020603050405020304" pitchFamily="18" charset="0"/>
            </a:endParaRPr>
          </a:p>
          <a:p>
            <a:pPr eaLnBrk="1" hangingPunct="1">
              <a:defRPr/>
            </a:pPr>
            <a:endParaRPr lang="ro-RO" altLang="en-US" sz="1800" dirty="0"/>
          </a:p>
          <a:p>
            <a:pPr eaLnBrk="1" hangingPunct="1">
              <a:buFont typeface="Wingdings" panose="05000000000000000000" pitchFamily="2" charset="2"/>
              <a:buNone/>
              <a:defRPr/>
            </a:pPr>
            <a:r>
              <a:rPr lang="ro-RO" altLang="en-US" sz="1800" dirty="0"/>
              <a:t>     </a:t>
            </a:r>
            <a:r>
              <a:rPr lang="ro-RO" altLang="en-US" sz="1600" b="1" dirty="0">
                <a:cs typeface="Times New Roman" panose="02020603050405020304" pitchFamily="18" charset="0"/>
              </a:rPr>
              <a:t>Înscrisurile care atest</a:t>
            </a:r>
            <a:r>
              <a:rPr lang="ro-RO" altLang="en-US" sz="1600" b="1" dirty="0"/>
              <a:t>ă</a:t>
            </a:r>
            <a:r>
              <a:rPr lang="ro-RO" altLang="en-US" sz="1600" b="1" dirty="0">
                <a:cs typeface="Times New Roman" panose="02020603050405020304" pitchFamily="18" charset="0"/>
              </a:rPr>
              <a:t> existen</a:t>
            </a:r>
            <a:r>
              <a:rPr lang="ro-RO" altLang="en-US" sz="1600" b="1" dirty="0"/>
              <a:t>ț</a:t>
            </a:r>
            <a:r>
              <a:rPr lang="ro-RO" altLang="en-US" sz="1600" b="1" dirty="0">
                <a:cs typeface="Times New Roman" panose="02020603050405020304" pitchFamily="18" charset="0"/>
              </a:rPr>
              <a:t>a unor evenimente de for</a:t>
            </a:r>
            <a:r>
              <a:rPr lang="ro-RO" altLang="en-US" sz="1600" b="1" dirty="0"/>
              <a:t>ță</a:t>
            </a:r>
            <a:r>
              <a:rPr lang="ro-RO" altLang="en-US" sz="1600" b="1" dirty="0">
                <a:cs typeface="Times New Roman" panose="02020603050405020304" pitchFamily="18" charset="0"/>
              </a:rPr>
              <a:t> major</a:t>
            </a:r>
            <a:r>
              <a:rPr lang="ro-RO" altLang="en-US" sz="1600" b="1" dirty="0"/>
              <a:t>ă</a:t>
            </a:r>
            <a:r>
              <a:rPr lang="ro-RO" altLang="en-US" sz="1600" b="1" dirty="0">
                <a:cs typeface="Times New Roman" panose="02020603050405020304" pitchFamily="18" charset="0"/>
              </a:rPr>
              <a:t>, necertificate de c</a:t>
            </a:r>
            <a:r>
              <a:rPr lang="ro-RO" altLang="en-US" sz="1600" b="1" dirty="0"/>
              <a:t>ă</a:t>
            </a:r>
            <a:r>
              <a:rPr lang="ro-RO" altLang="en-US" sz="1600" b="1" dirty="0">
                <a:cs typeface="Times New Roman" panose="02020603050405020304" pitchFamily="18" charset="0"/>
              </a:rPr>
              <a:t>tre Camera de Comer</a:t>
            </a:r>
            <a:r>
              <a:rPr lang="ro-RO" altLang="en-US" sz="1600" b="1" dirty="0"/>
              <a:t>ț</a:t>
            </a:r>
            <a:r>
              <a:rPr lang="ro-RO" altLang="en-US" sz="1600" b="1" dirty="0">
                <a:cs typeface="Times New Roman" panose="02020603050405020304" pitchFamily="18" charset="0"/>
              </a:rPr>
              <a:t> </a:t>
            </a:r>
            <a:r>
              <a:rPr lang="ro-RO" altLang="en-US" sz="1600" b="1" dirty="0"/>
              <a:t>ș</a:t>
            </a:r>
            <a:r>
              <a:rPr lang="ro-RO" altLang="en-US" sz="1600" b="1" dirty="0">
                <a:cs typeface="Times New Roman" panose="02020603050405020304" pitchFamily="18" charset="0"/>
              </a:rPr>
              <a:t>i </a:t>
            </a:r>
            <a:r>
              <a:rPr lang="ro-RO" altLang="en-US" sz="1600" b="1" dirty="0"/>
              <a:t>I</a:t>
            </a:r>
            <a:r>
              <a:rPr lang="ro-RO" altLang="en-US" sz="1600" b="1" dirty="0">
                <a:cs typeface="Times New Roman" panose="02020603050405020304" pitchFamily="18" charset="0"/>
              </a:rPr>
              <a:t>ndustrie a României sunt lipsite de valoare probant</a:t>
            </a:r>
            <a:r>
              <a:rPr lang="ro-RO" altLang="en-US" sz="1600" b="1" dirty="0"/>
              <a:t>ă</a:t>
            </a:r>
            <a:r>
              <a:rPr lang="ro-RO" altLang="en-US" sz="1600" b="1" dirty="0">
                <a:cs typeface="Times New Roman" panose="02020603050405020304" pitchFamily="18" charset="0"/>
              </a:rPr>
              <a:t> în instan</a:t>
            </a:r>
            <a:r>
              <a:rPr lang="ro-RO" altLang="en-US" sz="1600" b="1" dirty="0"/>
              <a:t>ț</a:t>
            </a:r>
            <a:r>
              <a:rPr lang="ro-RO" altLang="en-US" sz="1600" b="1" dirty="0">
                <a:cs typeface="Times New Roman" panose="02020603050405020304" pitchFamily="18" charset="0"/>
              </a:rPr>
              <a:t>a arbitral</a:t>
            </a:r>
            <a:r>
              <a:rPr lang="ro-RO" altLang="en-US" sz="1600" b="1" dirty="0"/>
              <a:t>ă</a:t>
            </a:r>
            <a:r>
              <a:rPr lang="ro-RO" altLang="en-US" sz="1600" b="1" dirty="0">
                <a:cs typeface="Times New Roman" panose="02020603050405020304" pitchFamily="18" charset="0"/>
              </a:rPr>
              <a:t> de comer</a:t>
            </a:r>
            <a:r>
              <a:rPr lang="ro-RO" altLang="en-US" sz="1600" b="1" dirty="0"/>
              <a:t>ț </a:t>
            </a:r>
            <a:r>
              <a:rPr lang="ro-RO" altLang="en-US" sz="1600" b="1" dirty="0">
                <a:cs typeface="Times New Roman" panose="02020603050405020304" pitchFamily="18" charset="0"/>
              </a:rPr>
              <a:t>exterior. </a:t>
            </a:r>
            <a:endParaRPr lang="ro-RO" altLang="en-US" sz="1600" b="1" dirty="0"/>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a:t>
            </a:r>
            <a:r>
              <a:rPr lang="ro-RO" altLang="en-US" sz="1600" b="1" dirty="0">
                <a:cs typeface="Times New Roman" panose="02020603050405020304" pitchFamily="18" charset="0"/>
              </a:rPr>
              <a:t>Sentin</a:t>
            </a:r>
            <a:r>
              <a:rPr lang="ro-RO" altLang="en-US" sz="1600" b="1" dirty="0"/>
              <a:t>ț</a:t>
            </a:r>
            <a:r>
              <a:rPr lang="ro-RO" altLang="en-US" sz="1600" b="1" dirty="0">
                <a:cs typeface="Times New Roman" panose="02020603050405020304" pitchFamily="18" charset="0"/>
              </a:rPr>
              <a:t>a nr.</a:t>
            </a:r>
            <a:r>
              <a:rPr lang="ro-RO" altLang="en-US" sz="1600" b="1" dirty="0"/>
              <a:t> </a:t>
            </a:r>
            <a:r>
              <a:rPr lang="ro-RO" altLang="en-US" sz="1600" b="1" dirty="0">
                <a:cs typeface="Times New Roman" panose="02020603050405020304" pitchFamily="18" charset="0"/>
              </a:rPr>
              <a:t>40 din 24 septembrie 1971 – Jurispruden</a:t>
            </a:r>
            <a:r>
              <a:rPr lang="ro-RO" altLang="en-US" sz="1600" b="1" dirty="0"/>
              <a:t>ță</a:t>
            </a:r>
            <a:r>
              <a:rPr lang="ro-RO" altLang="en-US" sz="1600" b="1" dirty="0">
                <a:cs typeface="Times New Roman" panose="02020603050405020304" pitchFamily="18" charset="0"/>
              </a:rPr>
              <a:t> Comercial</a:t>
            </a:r>
            <a:r>
              <a:rPr lang="ro-RO" altLang="en-US" sz="1600" b="1" dirty="0"/>
              <a:t>ă</a:t>
            </a:r>
            <a:r>
              <a:rPr lang="ro-RO" altLang="en-US" sz="1600" b="1" dirty="0">
                <a:cs typeface="Times New Roman" panose="02020603050405020304" pitchFamily="18" charset="0"/>
              </a:rPr>
              <a:t> Arbitral</a:t>
            </a:r>
            <a:r>
              <a:rPr lang="ro-RO" altLang="en-US" sz="1600" b="1" dirty="0"/>
              <a:t>ă</a:t>
            </a:r>
            <a:r>
              <a:rPr lang="ro-RO" altLang="en-US" sz="1600" b="1" dirty="0">
                <a:cs typeface="Times New Roman" panose="02020603050405020304" pitchFamily="18" charset="0"/>
              </a:rPr>
              <a:t> 1953-2000 </a:t>
            </a:r>
          </a:p>
        </p:txBody>
      </p:sp>
    </p:spTree>
  </p:cSld>
  <p:clrMapOvr>
    <a:masterClrMapping/>
  </p:clrMapOvr>
  <p:transition spd="slow" advTm="5000">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DE212C92-DDC6-2B19-201A-5DCD9F3EC927}"/>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solidFill>
                  <a:schemeClr val="accent1"/>
                </a:solidFill>
              </a:rPr>
              <a:t> </a:t>
            </a: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r>
              <a:rPr lang="ro-RO" altLang="en-US" sz="1800" b="1" dirty="0">
                <a:cs typeface="Times New Roman" panose="02020603050405020304" pitchFamily="18" charset="0"/>
              </a:rPr>
              <a:t> - Dovada - Certificare de c</a:t>
            </a:r>
            <a:r>
              <a:rPr lang="ro-RO" altLang="en-US" sz="1800" b="1" dirty="0"/>
              <a:t>ă</a:t>
            </a:r>
            <a:r>
              <a:rPr lang="ro-RO" altLang="en-US" sz="1800" b="1" dirty="0">
                <a:cs typeface="Times New Roman" panose="02020603050405020304" pitchFamily="18" charset="0"/>
              </a:rPr>
              <a:t>tre Camera de </a:t>
            </a:r>
            <a:r>
              <a:rPr lang="ro-RO" altLang="en-US" sz="1800" b="1" dirty="0"/>
              <a:t>    </a:t>
            </a:r>
          </a:p>
          <a:p>
            <a:pPr algn="just" eaLnBrk="1" hangingPunct="1">
              <a:buFont typeface="Wingdings" panose="05000000000000000000" pitchFamily="2" charset="2"/>
              <a:buNone/>
              <a:defRPr/>
            </a:pPr>
            <a:r>
              <a:rPr lang="ro-RO" altLang="en-US" sz="1800" b="1" dirty="0"/>
              <a:t>  </a:t>
            </a:r>
            <a:r>
              <a:rPr lang="ro-RO" altLang="en-US" sz="1800" b="1" dirty="0">
                <a:cs typeface="Times New Roman" panose="02020603050405020304" pitchFamily="18" charset="0"/>
              </a:rPr>
              <a:t>Come</a:t>
            </a:r>
            <a:r>
              <a:rPr lang="ro-RO" altLang="en-US" sz="1800" b="1" dirty="0"/>
              <a:t>rț</a:t>
            </a:r>
            <a:r>
              <a:rPr lang="ro-RO" altLang="en-US" sz="1800" b="1" dirty="0">
                <a:cs typeface="Times New Roman" panose="02020603050405020304" pitchFamily="18" charset="0"/>
              </a:rPr>
              <a:t> </a:t>
            </a:r>
            <a:r>
              <a:rPr lang="ro-RO" altLang="en-US" sz="1800" b="1" dirty="0"/>
              <a:t>ș</a:t>
            </a:r>
            <a:r>
              <a:rPr lang="ro-RO" altLang="en-US" sz="1800" b="1" dirty="0">
                <a:cs typeface="Times New Roman" panose="02020603050405020304" pitchFamily="18" charset="0"/>
              </a:rPr>
              <a:t>i Industrie</a:t>
            </a:r>
            <a:endParaRPr lang="ro-RO" altLang="en-US" sz="1800" dirty="0">
              <a:cs typeface="Times New Roman" panose="02020603050405020304" pitchFamily="18" charset="0"/>
            </a:endParaRPr>
          </a:p>
          <a:p>
            <a:pPr eaLnBrk="1" hangingPunct="1">
              <a:defRPr/>
            </a:pPr>
            <a:endParaRPr lang="ro-RO" altLang="en-US" sz="1800" dirty="0"/>
          </a:p>
          <a:p>
            <a:pPr eaLnBrk="1" hangingPunct="1">
              <a:buFont typeface="Wingdings" panose="05000000000000000000" pitchFamily="2" charset="2"/>
              <a:buNone/>
              <a:defRPr/>
            </a:pPr>
            <a:r>
              <a:rPr lang="ro-RO" altLang="en-US" sz="1800" dirty="0"/>
              <a:t>     </a:t>
            </a:r>
            <a:r>
              <a:rPr lang="ro-RO" altLang="en-US" sz="1600" b="1" dirty="0">
                <a:cs typeface="Times New Roman" panose="02020603050405020304" pitchFamily="18" charset="0"/>
              </a:rPr>
              <a:t>Existen</a:t>
            </a:r>
            <a:r>
              <a:rPr lang="ro-RO" altLang="en-US" sz="1600" b="1" dirty="0"/>
              <a:t>ț</a:t>
            </a:r>
            <a:r>
              <a:rPr lang="ro-RO" altLang="en-US" sz="1600" b="1" dirty="0">
                <a:cs typeface="Times New Roman" panose="02020603050405020304" pitchFamily="18" charset="0"/>
              </a:rPr>
              <a:t>a evenimentelor de for</a:t>
            </a:r>
            <a:r>
              <a:rPr lang="ro-RO" altLang="en-US" sz="1600" b="1" dirty="0"/>
              <a:t>ță</a:t>
            </a:r>
            <a:r>
              <a:rPr lang="ro-RO" altLang="en-US" sz="1600" b="1" dirty="0">
                <a:cs typeface="Times New Roman" panose="02020603050405020304" pitchFamily="18" charset="0"/>
              </a:rPr>
              <a:t> major</a:t>
            </a:r>
            <a:r>
              <a:rPr lang="ro-RO" altLang="en-US" sz="1600" b="1" dirty="0"/>
              <a:t>ă</a:t>
            </a:r>
            <a:r>
              <a:rPr lang="ro-RO" altLang="en-US" sz="1600" b="1" dirty="0">
                <a:cs typeface="Times New Roman" panose="02020603050405020304" pitchFamily="18" charset="0"/>
              </a:rPr>
              <a:t> care au avut loc pe teritoriul României trebuie dovedit</a:t>
            </a:r>
            <a:r>
              <a:rPr lang="ro-RO" altLang="en-US" sz="1600" b="1" dirty="0"/>
              <a:t>ă</a:t>
            </a:r>
            <a:r>
              <a:rPr lang="ro-RO" altLang="en-US" sz="1600" b="1" dirty="0">
                <a:cs typeface="Times New Roman" panose="02020603050405020304" pitchFamily="18" charset="0"/>
              </a:rPr>
              <a:t> prin atest</a:t>
            </a:r>
            <a:r>
              <a:rPr lang="ro-RO" altLang="en-US" sz="1600" b="1" dirty="0"/>
              <a:t>ă</a:t>
            </a:r>
            <a:r>
              <a:rPr lang="ro-RO" altLang="en-US" sz="1600" b="1" dirty="0">
                <a:cs typeface="Times New Roman" panose="02020603050405020304" pitchFamily="18" charset="0"/>
              </a:rPr>
              <a:t>ri eliberate de c</a:t>
            </a:r>
            <a:r>
              <a:rPr lang="ro-RO" altLang="en-US" sz="1600" b="1" dirty="0"/>
              <a:t>ă</a:t>
            </a:r>
            <a:r>
              <a:rPr lang="ro-RO" altLang="en-US" sz="1600" b="1" dirty="0">
                <a:cs typeface="Times New Roman" panose="02020603050405020304" pitchFamily="18" charset="0"/>
              </a:rPr>
              <a:t>tre organul competent, care </a:t>
            </a:r>
            <a:r>
              <a:rPr lang="ro-RO" altLang="en-US" sz="1600" b="1" dirty="0"/>
              <a:t>să</a:t>
            </a:r>
            <a:r>
              <a:rPr lang="ro-RO" altLang="en-US" sz="1600" b="1" dirty="0">
                <a:cs typeface="Times New Roman" panose="02020603050405020304" pitchFamily="18" charset="0"/>
              </a:rPr>
              <a:t> fie certificate (avizate) </a:t>
            </a:r>
            <a:r>
              <a:rPr lang="ro-RO" altLang="en-US" sz="1600" b="1" dirty="0"/>
              <a:t>ș</a:t>
            </a:r>
            <a:r>
              <a:rPr lang="ro-RO" altLang="en-US" sz="1600" b="1" dirty="0">
                <a:cs typeface="Times New Roman" panose="02020603050405020304" pitchFamily="18" charset="0"/>
              </a:rPr>
              <a:t>i de c</a:t>
            </a:r>
            <a:r>
              <a:rPr lang="ro-RO" altLang="en-US" sz="1600" b="1" dirty="0"/>
              <a:t>ă</a:t>
            </a:r>
            <a:r>
              <a:rPr lang="ro-RO" altLang="en-US" sz="1600" b="1" dirty="0">
                <a:cs typeface="Times New Roman" panose="02020603050405020304" pitchFamily="18" charset="0"/>
              </a:rPr>
              <a:t>tre Camera de Comer</a:t>
            </a:r>
            <a:r>
              <a:rPr lang="ro-RO" altLang="en-US" sz="1600" b="1" dirty="0"/>
              <a:t>ț ș</a:t>
            </a:r>
            <a:r>
              <a:rPr lang="ro-RO" altLang="en-US" sz="1600" b="1" dirty="0">
                <a:cs typeface="Times New Roman" panose="02020603050405020304" pitchFamily="18" charset="0"/>
              </a:rPr>
              <a:t>i Industrie a României. </a:t>
            </a:r>
            <a:endParaRPr lang="ro-RO" altLang="en-US" sz="1600" b="1" dirty="0"/>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a:t>
            </a:r>
            <a:r>
              <a:rPr lang="ro-RO" altLang="en-US" sz="1600" b="1" dirty="0">
                <a:cs typeface="Times New Roman" panose="02020603050405020304" pitchFamily="18" charset="0"/>
              </a:rPr>
              <a:t>Sentin</a:t>
            </a:r>
            <a:r>
              <a:rPr lang="ro-RO" altLang="en-US" sz="1600" b="1" dirty="0"/>
              <a:t>ț</a:t>
            </a:r>
            <a:r>
              <a:rPr lang="ro-RO" altLang="en-US" sz="1600" b="1" dirty="0">
                <a:cs typeface="Times New Roman" panose="02020603050405020304" pitchFamily="18" charset="0"/>
              </a:rPr>
              <a:t>a nr.</a:t>
            </a:r>
            <a:r>
              <a:rPr lang="ro-RO" altLang="en-US" sz="1600" b="1" dirty="0"/>
              <a:t> </a:t>
            </a:r>
            <a:r>
              <a:rPr lang="ro-RO" altLang="en-US" sz="1600" b="1" dirty="0">
                <a:cs typeface="Times New Roman" panose="02020603050405020304" pitchFamily="18" charset="0"/>
              </a:rPr>
              <a:t>14 din 19 mai 1971 – Jurispruden</a:t>
            </a:r>
            <a:r>
              <a:rPr lang="ro-RO" altLang="en-US" sz="1600" b="1" dirty="0"/>
              <a:t>ță</a:t>
            </a:r>
            <a:r>
              <a:rPr lang="ro-RO" altLang="en-US" sz="1600" b="1" dirty="0">
                <a:cs typeface="Times New Roman" panose="02020603050405020304" pitchFamily="18" charset="0"/>
              </a:rPr>
              <a:t> Comercial</a:t>
            </a:r>
            <a:r>
              <a:rPr lang="ro-RO" altLang="en-US" sz="1600" b="1" dirty="0"/>
              <a:t>ă</a:t>
            </a:r>
            <a:r>
              <a:rPr lang="ro-RO" altLang="en-US" sz="1600" b="1" dirty="0">
                <a:cs typeface="Times New Roman" panose="02020603050405020304" pitchFamily="18" charset="0"/>
              </a:rPr>
              <a:t> Arbitral</a:t>
            </a:r>
            <a:r>
              <a:rPr lang="ro-RO" altLang="en-US" sz="1600" b="1" dirty="0"/>
              <a:t>ă</a:t>
            </a:r>
            <a:r>
              <a:rPr lang="ro-RO" altLang="en-US" sz="1600" b="1" dirty="0">
                <a:cs typeface="Times New Roman" panose="02020603050405020304" pitchFamily="18" charset="0"/>
              </a:rPr>
              <a:t> 1953-2000 </a:t>
            </a:r>
          </a:p>
          <a:p>
            <a:pPr eaLnBrk="1" hangingPunct="1">
              <a:defRPr/>
            </a:pPr>
            <a:endParaRPr lang="ro-RO" altLang="en-US" dirty="0"/>
          </a:p>
        </p:txBody>
      </p:sp>
    </p:spTree>
  </p:cSld>
  <p:clrMapOvr>
    <a:masterClrMapping/>
  </p:clrMapOvr>
  <p:transition spd="slow" advTm="5000">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7C5DD268-6D51-B829-EB6B-14336D723501}"/>
              </a:ext>
            </a:extLst>
          </p:cNvPr>
          <p:cNvSpPr>
            <a:spLocks noGrp="1" noChangeArrowheads="1"/>
          </p:cNvSpPr>
          <p:nvPr>
            <p:ph type="body" idx="1"/>
          </p:nvPr>
        </p:nvSpPr>
        <p:spPr/>
        <p:txBody>
          <a:bodyPr/>
          <a:lstStyle/>
          <a:p>
            <a:pPr algn="just" eaLnBrk="1" hangingPunct="1">
              <a:lnSpc>
                <a:spcPct val="90000"/>
              </a:lnSpc>
              <a:buFont typeface="Wingdings" panose="05000000000000000000" pitchFamily="2" charset="2"/>
              <a:buChar char="v"/>
              <a:defRPr/>
            </a:pPr>
            <a:r>
              <a:rPr lang="ro-RO" altLang="en-US" sz="1800" b="1" dirty="0"/>
              <a:t> </a:t>
            </a: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r>
              <a:rPr lang="ro-RO" altLang="en-US" sz="1800" b="1" dirty="0">
                <a:cs typeface="Times New Roman" panose="02020603050405020304" pitchFamily="18" charset="0"/>
              </a:rPr>
              <a:t> </a:t>
            </a:r>
            <a:r>
              <a:rPr lang="ro-RO" altLang="en-US" sz="1800" b="1" dirty="0"/>
              <a:t>-</a:t>
            </a:r>
            <a:r>
              <a:rPr lang="ro-RO" altLang="en-US" sz="1800" b="1" dirty="0">
                <a:cs typeface="Times New Roman" panose="02020603050405020304" pitchFamily="18" charset="0"/>
              </a:rPr>
              <a:t> </a:t>
            </a:r>
            <a:r>
              <a:rPr lang="ro-RO" altLang="en-US" sz="1800" b="1" dirty="0"/>
              <a:t>Conținut</a:t>
            </a:r>
            <a:r>
              <a:rPr lang="ro-RO" altLang="en-US" sz="1800" b="1" dirty="0">
                <a:cs typeface="Times New Roman" panose="02020603050405020304" pitchFamily="18" charset="0"/>
              </a:rPr>
              <a:t> – </a:t>
            </a:r>
            <a:r>
              <a:rPr lang="ro-RO" altLang="en-US" sz="1800" b="1" dirty="0"/>
              <a:t>Convenția părților</a:t>
            </a:r>
            <a:endParaRPr lang="ro-RO" altLang="en-US" sz="1800" dirty="0"/>
          </a:p>
          <a:p>
            <a:pPr eaLnBrk="1" hangingPunct="1">
              <a:lnSpc>
                <a:spcPct val="90000"/>
              </a:lnSpc>
              <a:buFont typeface="Wingdings" panose="05000000000000000000" pitchFamily="2" charset="2"/>
              <a:buNone/>
              <a:defRPr/>
            </a:pPr>
            <a:endParaRPr lang="ro-RO" altLang="en-US" sz="1800" dirty="0"/>
          </a:p>
          <a:p>
            <a:pPr algn="just" eaLnBrk="1" hangingPunct="1">
              <a:lnSpc>
                <a:spcPct val="90000"/>
              </a:lnSpc>
              <a:buFont typeface="Wingdings" panose="05000000000000000000" pitchFamily="2" charset="2"/>
              <a:buNone/>
              <a:defRPr/>
            </a:pPr>
            <a:r>
              <a:rPr lang="ro-RO" altLang="en-US" sz="1800" dirty="0"/>
              <a:t>     </a:t>
            </a:r>
            <a:r>
              <a:rPr lang="ro-RO" altLang="en-US" sz="1600" b="1" dirty="0"/>
              <a:t>Prin contractul de comerț exterior părțile pot atribui forței majore înțelesul pe care îl consideră convenabil, în scopul de a agrava sau, dimpotrivă, de a micșora răspunderea decurgând din neexecutarea obligațiilor contractuale, ori din executarea lor cu întârziere, datorită intervenției unor obstacole de natură obiectivă.</a:t>
            </a:r>
          </a:p>
          <a:p>
            <a:pPr algn="just" eaLnBrk="1" hangingPunct="1">
              <a:lnSpc>
                <a:spcPct val="90000"/>
              </a:lnSpc>
              <a:buFont typeface="Wingdings" panose="05000000000000000000" pitchFamily="2" charset="2"/>
              <a:buNone/>
              <a:defRPr/>
            </a:pPr>
            <a:endParaRPr lang="ro-RO" altLang="en-US" sz="1600" b="1" dirty="0"/>
          </a:p>
          <a:p>
            <a:pPr algn="just" eaLnBrk="1" hangingPunct="1">
              <a:lnSpc>
                <a:spcPct val="90000"/>
              </a:lnSpc>
              <a:buFont typeface="Wingdings" panose="05000000000000000000" pitchFamily="2" charset="2"/>
              <a:buNone/>
              <a:defRPr/>
            </a:pPr>
            <a:r>
              <a:rPr lang="ro-RO" altLang="en-US" sz="1600" b="1" dirty="0"/>
              <a:t>      Astfel, a fost considerată valabilă clauza, potrivit căreia vânzătorul este exonerat de răspundere contractuală pentru nelivrarea mărfii (în speță portocale), dacă se face dovada cu acte oficiale că din cauza ploilor continue, fructele nu au putut fi culese.</a:t>
            </a:r>
          </a:p>
          <a:p>
            <a:pPr algn="just" eaLnBrk="1" hangingPunct="1">
              <a:lnSpc>
                <a:spcPct val="90000"/>
              </a:lnSpc>
              <a:buFont typeface="Wingdings" panose="05000000000000000000" pitchFamily="2" charset="2"/>
              <a:buNone/>
              <a:defRPr/>
            </a:pPr>
            <a:endParaRPr lang="ro-RO" altLang="en-US" sz="1600" b="1" dirty="0"/>
          </a:p>
          <a:p>
            <a:pPr algn="just" eaLnBrk="1" hangingPunct="1">
              <a:lnSpc>
                <a:spcPct val="90000"/>
              </a:lnSpc>
              <a:buFont typeface="Wingdings" panose="05000000000000000000" pitchFamily="2" charset="2"/>
              <a:buNone/>
              <a:defRPr/>
            </a:pPr>
            <a:r>
              <a:rPr lang="ro-RO" altLang="en-US" sz="1600" b="1" dirty="0"/>
              <a:t>     </a:t>
            </a:r>
            <a:r>
              <a:rPr lang="ro-RO" altLang="en-US" sz="1600" b="1" dirty="0">
                <a:cs typeface="Times New Roman" panose="02020603050405020304" pitchFamily="18" charset="0"/>
              </a:rPr>
              <a:t>Sentin</a:t>
            </a:r>
            <a:r>
              <a:rPr lang="ro-RO" altLang="en-US" sz="1600" b="1" dirty="0"/>
              <a:t>ț</a:t>
            </a:r>
            <a:r>
              <a:rPr lang="ro-RO" altLang="en-US" sz="1600" b="1" dirty="0">
                <a:cs typeface="Times New Roman" panose="02020603050405020304" pitchFamily="18" charset="0"/>
              </a:rPr>
              <a:t>a nr.</a:t>
            </a:r>
            <a:r>
              <a:rPr lang="ro-RO" altLang="en-US" sz="1600" b="1" dirty="0">
                <a:latin typeface="Times New Roman" panose="02020603050405020304" pitchFamily="18" charset="0"/>
              </a:rPr>
              <a:t> </a:t>
            </a:r>
            <a:r>
              <a:rPr lang="ro-RO" altLang="en-US" sz="1600" b="1" dirty="0"/>
              <a:t>62</a:t>
            </a:r>
            <a:r>
              <a:rPr lang="ro-RO" altLang="en-US" sz="1600" b="1" dirty="0">
                <a:cs typeface="Times New Roman" panose="02020603050405020304" pitchFamily="18" charset="0"/>
              </a:rPr>
              <a:t> din </a:t>
            </a:r>
            <a:r>
              <a:rPr lang="ro-RO" altLang="en-US" sz="1600" b="1" dirty="0"/>
              <a:t>24 decembrie 1973</a:t>
            </a:r>
            <a:r>
              <a:rPr lang="ro-RO" altLang="en-US" sz="1600" b="1" dirty="0">
                <a:cs typeface="Times New Roman" panose="02020603050405020304" pitchFamily="18" charset="0"/>
              </a:rPr>
              <a:t> – Jurispruden</a:t>
            </a:r>
            <a:r>
              <a:rPr lang="ro-RO" altLang="en-US" sz="1600" b="1" dirty="0"/>
              <a:t>ță</a:t>
            </a:r>
            <a:r>
              <a:rPr lang="ro-RO" altLang="en-US" sz="1600" b="1" dirty="0">
                <a:cs typeface="Times New Roman" panose="02020603050405020304" pitchFamily="18" charset="0"/>
              </a:rPr>
              <a:t> Comercial</a:t>
            </a:r>
            <a:r>
              <a:rPr lang="ro-RO" altLang="en-US" sz="1600" b="1" dirty="0"/>
              <a:t>ă</a:t>
            </a:r>
            <a:r>
              <a:rPr lang="ro-RO" altLang="en-US" sz="1600" b="1" dirty="0">
                <a:cs typeface="Times New Roman" panose="02020603050405020304" pitchFamily="18" charset="0"/>
              </a:rPr>
              <a:t> Arbitral</a:t>
            </a:r>
            <a:r>
              <a:rPr lang="ro-RO" altLang="en-US" sz="1600" b="1" dirty="0"/>
              <a:t>ă</a:t>
            </a:r>
            <a:r>
              <a:rPr lang="ro-RO" altLang="en-US" sz="1600" b="1" dirty="0">
                <a:cs typeface="Times New Roman" panose="02020603050405020304" pitchFamily="18" charset="0"/>
              </a:rPr>
              <a:t> 1953-2000 </a:t>
            </a:r>
          </a:p>
          <a:p>
            <a:pPr eaLnBrk="1" hangingPunct="1">
              <a:lnSpc>
                <a:spcPct val="90000"/>
              </a:lnSpc>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F06EFB1D-7E50-5EDF-872F-0981A0D6CE3A}"/>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t> </a:t>
            </a: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r>
              <a:rPr lang="ro-RO" altLang="en-US" sz="1800" b="1" dirty="0">
                <a:cs typeface="Times New Roman" panose="02020603050405020304" pitchFamily="18" charset="0"/>
              </a:rPr>
              <a:t> </a:t>
            </a:r>
            <a:r>
              <a:rPr lang="ro-RO" altLang="en-US" sz="1800" b="1" dirty="0"/>
              <a:t>–</a:t>
            </a:r>
            <a:r>
              <a:rPr lang="ro-RO" altLang="en-US" sz="1800" b="1" dirty="0">
                <a:cs typeface="Times New Roman" panose="02020603050405020304" pitchFamily="18" charset="0"/>
              </a:rPr>
              <a:t> </a:t>
            </a:r>
            <a:r>
              <a:rPr lang="ro-RO" altLang="en-US" sz="1800" b="1" dirty="0" err="1"/>
              <a:t>neexonerare</a:t>
            </a:r>
            <a:endParaRPr lang="ro-RO" altLang="en-US" sz="1800" b="1" dirty="0"/>
          </a:p>
          <a:p>
            <a:pPr algn="just" eaLnBrk="1" hangingPunct="1">
              <a:buFont typeface="Wingdings" panose="05000000000000000000" pitchFamily="2" charset="2"/>
              <a:buChar char="v"/>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t>Livrarea cu întârziere de către </a:t>
            </a:r>
            <a:r>
              <a:rPr lang="ro-RO" altLang="en-US" sz="1600" b="1" dirty="0" err="1"/>
              <a:t>subfurnizor</a:t>
            </a:r>
            <a:r>
              <a:rPr lang="ro-RO" altLang="en-US" sz="1600" b="1" dirty="0"/>
              <a:t> a unor subansamble, precum și incapacitatea temporară de muncă a unor muncitori sau redistribuirea de personal dispusă de organul ierarhic superior nu constituie caz de forță majoră.</a:t>
            </a:r>
          </a:p>
          <a:p>
            <a:pPr algn="just" eaLnBrk="1" hangingPunct="1">
              <a:buFont typeface="Wingdings" panose="05000000000000000000" pitchFamily="2" charset="2"/>
              <a:buNone/>
              <a:defRPr/>
            </a:pPr>
            <a:endParaRPr lang="ro-RO" altLang="en-US" sz="1600" b="1" dirty="0"/>
          </a:p>
          <a:p>
            <a:pPr algn="just" eaLnBrk="1" hangingPunct="1">
              <a:buFont typeface="Wingdings" panose="05000000000000000000" pitchFamily="2" charset="2"/>
              <a:buNone/>
              <a:defRPr/>
            </a:pPr>
            <a:r>
              <a:rPr lang="ro-RO" altLang="en-US" sz="1600" b="1" dirty="0"/>
              <a:t>     </a:t>
            </a:r>
            <a:r>
              <a:rPr lang="ro-RO" altLang="en-US" sz="1600" b="1" dirty="0">
                <a:cs typeface="Times New Roman" panose="02020603050405020304" pitchFamily="18" charset="0"/>
              </a:rPr>
              <a:t>Sentin</a:t>
            </a:r>
            <a:r>
              <a:rPr lang="ro-RO" altLang="en-US" sz="1600" b="1" dirty="0"/>
              <a:t>ț</a:t>
            </a:r>
            <a:r>
              <a:rPr lang="ro-RO" altLang="en-US" sz="1600" b="1" dirty="0">
                <a:cs typeface="Times New Roman" panose="02020603050405020304" pitchFamily="18" charset="0"/>
              </a:rPr>
              <a:t>a nr.</a:t>
            </a:r>
            <a:r>
              <a:rPr lang="ro-RO" altLang="en-US" sz="1600" b="1" dirty="0"/>
              <a:t>23</a:t>
            </a:r>
            <a:r>
              <a:rPr lang="ro-RO" altLang="en-US" sz="1600" b="1" dirty="0">
                <a:cs typeface="Times New Roman" panose="02020603050405020304" pitchFamily="18" charset="0"/>
              </a:rPr>
              <a:t> din </a:t>
            </a:r>
            <a:r>
              <a:rPr lang="ro-RO" altLang="en-US" sz="1600" b="1" dirty="0"/>
              <a:t>25 martie 1977</a:t>
            </a:r>
            <a:r>
              <a:rPr lang="ro-RO" altLang="en-US" sz="1600" b="1" dirty="0">
                <a:cs typeface="Times New Roman" panose="02020603050405020304" pitchFamily="18" charset="0"/>
              </a:rPr>
              <a:t> – Jurispruden</a:t>
            </a:r>
            <a:r>
              <a:rPr lang="ro-RO" altLang="en-US" sz="1600" b="1" dirty="0"/>
              <a:t>ță</a:t>
            </a:r>
            <a:r>
              <a:rPr lang="ro-RO" altLang="en-US" sz="1600" b="1" dirty="0">
                <a:cs typeface="Times New Roman" panose="02020603050405020304" pitchFamily="18" charset="0"/>
              </a:rPr>
              <a:t> Comercial</a:t>
            </a:r>
            <a:r>
              <a:rPr lang="ro-RO" altLang="en-US" sz="1600" b="1" dirty="0"/>
              <a:t>ă</a:t>
            </a:r>
            <a:r>
              <a:rPr lang="ro-RO" altLang="en-US" sz="1600" b="1" dirty="0">
                <a:cs typeface="Times New Roman" panose="02020603050405020304" pitchFamily="18" charset="0"/>
              </a:rPr>
              <a:t> Arbitral</a:t>
            </a:r>
            <a:r>
              <a:rPr lang="ro-RO" altLang="en-US" sz="1600" b="1" dirty="0"/>
              <a:t>ă</a:t>
            </a:r>
            <a:r>
              <a:rPr lang="ro-RO" altLang="en-US" sz="1600" b="1" dirty="0">
                <a:cs typeface="Times New Roman" panose="02020603050405020304" pitchFamily="18" charset="0"/>
              </a:rPr>
              <a:t> 1953-2000 </a:t>
            </a:r>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F8612D3D-4134-667E-F8DA-23577BA1D8D2}"/>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solidFill>
                  <a:schemeClr val="accent1"/>
                </a:solidFill>
              </a:rPr>
              <a:t> </a:t>
            </a: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p>
          <a:p>
            <a:pPr algn="just" eaLnBrk="1" hangingPunct="1">
              <a:buFont typeface="Wingdings" panose="05000000000000000000" pitchFamily="2" charset="2"/>
              <a:buChar char="v"/>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t>Nu există niciun text de lege din care să rezulte că forța majoră operează doar dacă este prevăzută în actul care reglementează operațiunea comercială sau că părțile sunt obligate să o prevadă în contract (…). Forța majoră este o cauză exoneratoare de răspundere care operează în puterea legii și împiedică pe creditor să pretindă executarea obligației ori daune interese de la debitor, deși nu a fost prevăzută expres în contract.</a:t>
            </a:r>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Decizia</a:t>
            </a:r>
            <a:r>
              <a:rPr lang="ro-RO" altLang="en-US" sz="1600" b="1" dirty="0">
                <a:cs typeface="Times New Roman" panose="02020603050405020304" pitchFamily="18" charset="0"/>
              </a:rPr>
              <a:t> nr.</a:t>
            </a:r>
            <a:r>
              <a:rPr lang="ro-RO" altLang="en-US" sz="1600" b="1" dirty="0"/>
              <a:t> 414</a:t>
            </a:r>
            <a:r>
              <a:rPr lang="ro-RO" altLang="en-US" sz="1600" b="1" dirty="0">
                <a:cs typeface="Times New Roman" panose="02020603050405020304" pitchFamily="18" charset="0"/>
              </a:rPr>
              <a:t> din </a:t>
            </a:r>
            <a:r>
              <a:rPr lang="ro-RO" altLang="en-US" sz="1600" b="1" dirty="0"/>
              <a:t>27 ianuarie 2000</a:t>
            </a:r>
            <a:r>
              <a:rPr lang="ro-RO" altLang="en-US" sz="1600" b="1" dirty="0">
                <a:cs typeface="Times New Roman" panose="02020603050405020304" pitchFamily="18" charset="0"/>
              </a:rPr>
              <a:t> </a:t>
            </a:r>
            <a:r>
              <a:rPr lang="ro-RO" altLang="en-US" sz="1600" b="1" dirty="0"/>
              <a:t>-</a:t>
            </a:r>
            <a:r>
              <a:rPr lang="ro-RO" altLang="en-US" sz="1600" b="1" dirty="0">
                <a:cs typeface="Times New Roman" panose="02020603050405020304" pitchFamily="18" charset="0"/>
              </a:rPr>
              <a:t> </a:t>
            </a:r>
            <a:r>
              <a:rPr lang="ro-RO" altLang="en-US" sz="1600" b="1" dirty="0"/>
              <a:t>Curtea Supremă de Justiție</a:t>
            </a:r>
            <a:endParaRPr lang="ro-RO" altLang="en-US" sz="1600" b="1" dirty="0">
              <a:cs typeface="Times New Roman" panose="02020603050405020304" pitchFamily="18" charset="0"/>
            </a:endParaRPr>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0D4B7B88-DB96-AD2B-ABB2-0EEA6A538557}"/>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p>
          <a:p>
            <a:pPr algn="just" eaLnBrk="1" hangingPunct="1">
              <a:buFont typeface="Wingdings" panose="05000000000000000000" pitchFamily="2" charset="2"/>
              <a:buNone/>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t>Nu a operat forța majoră, fenomenul de caniculă invocat de către recurenta-pârâtă, invocat pentru imposibilitatea descărcării produselor în termenul stabilit, nu poate fi asimilat cazului de forță majoră.</a:t>
            </a:r>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Decizia</a:t>
            </a:r>
            <a:r>
              <a:rPr lang="ro-RO" altLang="en-US" sz="1600" b="1" dirty="0">
                <a:cs typeface="Times New Roman" panose="02020603050405020304" pitchFamily="18" charset="0"/>
              </a:rPr>
              <a:t> nr.</a:t>
            </a:r>
            <a:r>
              <a:rPr lang="ro-RO" altLang="en-US" sz="1600" b="1" dirty="0"/>
              <a:t> 759</a:t>
            </a:r>
            <a:r>
              <a:rPr lang="ro-RO" altLang="en-US" sz="1600" b="1" dirty="0">
                <a:cs typeface="Times New Roman" panose="02020603050405020304" pitchFamily="18" charset="0"/>
              </a:rPr>
              <a:t> </a:t>
            </a:r>
            <a:r>
              <a:rPr lang="ro-RO" altLang="en-US" sz="1600" b="1" dirty="0"/>
              <a:t>/1999</a:t>
            </a:r>
            <a:r>
              <a:rPr lang="ro-RO" altLang="en-US" sz="1600" b="1" dirty="0">
                <a:cs typeface="Times New Roman" panose="02020603050405020304" pitchFamily="18" charset="0"/>
              </a:rPr>
              <a:t> </a:t>
            </a:r>
            <a:r>
              <a:rPr lang="ro-RO" altLang="en-US" sz="1600" b="1" dirty="0"/>
              <a:t>-</a:t>
            </a:r>
            <a:r>
              <a:rPr lang="ro-RO" altLang="en-US" sz="1600" b="1" dirty="0">
                <a:cs typeface="Times New Roman" panose="02020603050405020304" pitchFamily="18" charset="0"/>
              </a:rPr>
              <a:t> </a:t>
            </a:r>
            <a:r>
              <a:rPr lang="ro-RO" altLang="en-US" sz="1600" b="1" dirty="0"/>
              <a:t>Curtea de  Apel București</a:t>
            </a:r>
            <a:endParaRPr lang="ro-RO" altLang="en-US" sz="1600" b="1" dirty="0">
              <a:cs typeface="Times New Roman" panose="02020603050405020304" pitchFamily="18" charset="0"/>
            </a:endParaRPr>
          </a:p>
          <a:p>
            <a:pPr eaLnBrk="1" hangingPunct="1">
              <a:buFont typeface="Wingdings" panose="05000000000000000000" pitchFamily="2" charset="2"/>
              <a:buNone/>
              <a:defRPr/>
            </a:pPr>
            <a:endParaRPr lang="ro-RO" altLang="en-US" dirty="0"/>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7DD7D98-28EC-A8A2-565D-5539813AFD37}"/>
              </a:ext>
            </a:extLst>
          </p:cNvPr>
          <p:cNvSpPr>
            <a:spLocks noGrp="1" noChangeArrowheads="1"/>
          </p:cNvSpPr>
          <p:nvPr>
            <p:ph type="title"/>
          </p:nvPr>
        </p:nvSpPr>
        <p:spPr/>
        <p:txBody>
          <a:bodyPr/>
          <a:lstStyle/>
          <a:p>
            <a:pPr eaLnBrk="1" hangingPunct="1">
              <a:defRPr/>
            </a:pPr>
            <a:r>
              <a:rPr lang="ro-RO" altLang="en-US" sz="3600" dirty="0">
                <a:solidFill>
                  <a:schemeClr val="accent1"/>
                </a:solidFill>
              </a:rPr>
              <a:t>CADRUL LEGAL</a:t>
            </a:r>
            <a:r>
              <a:rPr lang="ro-RO" altLang="en-US" dirty="0"/>
              <a:t> </a:t>
            </a:r>
          </a:p>
        </p:txBody>
      </p:sp>
      <p:sp>
        <p:nvSpPr>
          <p:cNvPr id="3075" name="Rectangle 3">
            <a:extLst>
              <a:ext uri="{FF2B5EF4-FFF2-40B4-BE49-F238E27FC236}">
                <a16:creationId xmlns:a16="http://schemas.microsoft.com/office/drawing/2014/main" id="{D2173A3E-899C-5D4E-4597-0620A3AC9595}"/>
              </a:ext>
            </a:extLst>
          </p:cNvPr>
          <p:cNvSpPr>
            <a:spLocks noGrp="1" noChangeArrowheads="1"/>
          </p:cNvSpPr>
          <p:nvPr>
            <p:ph type="body" idx="1"/>
          </p:nvPr>
        </p:nvSpPr>
        <p:spPr>
          <a:xfrm>
            <a:off x="1066800" y="1905000"/>
            <a:ext cx="7696200" cy="4114800"/>
          </a:xfrm>
        </p:spPr>
        <p:txBody>
          <a:bodyPr/>
          <a:lstStyle/>
          <a:p>
            <a:pPr algn="just" eaLnBrk="1" hangingPunct="1">
              <a:buFont typeface="Wingdings" panose="05000000000000000000" pitchFamily="2" charset="2"/>
              <a:buNone/>
              <a:defRPr/>
            </a:pPr>
            <a:endParaRPr lang="ro-RO" altLang="en-US" sz="2800" dirty="0">
              <a:solidFill>
                <a:srgbClr val="FF0000"/>
              </a:solidFill>
            </a:endParaRPr>
          </a:p>
          <a:p>
            <a:pPr algn="just" eaLnBrk="1" hangingPunct="1">
              <a:buFont typeface="Wingdings" panose="05000000000000000000" pitchFamily="2" charset="2"/>
              <a:buNone/>
              <a:defRPr/>
            </a:pPr>
            <a:r>
              <a:rPr lang="ro-RO" altLang="en-US" sz="2800" b="1" i="1" dirty="0"/>
              <a:t>NOUL COD CIVIL</a:t>
            </a:r>
          </a:p>
          <a:p>
            <a:pPr algn="just" eaLnBrk="1" hangingPunct="1">
              <a:buFont typeface="Wingdings" panose="05000000000000000000" pitchFamily="2" charset="2"/>
              <a:buNone/>
              <a:defRPr/>
            </a:pPr>
            <a:r>
              <a:rPr lang="ro-RO" altLang="en-US" sz="2800" b="1" i="1" dirty="0"/>
              <a:t>Cauze exoneratoare d</a:t>
            </a:r>
            <a:r>
              <a:rPr lang="en-US" altLang="en-US" sz="2800" b="1" i="1" dirty="0"/>
              <a:t>e </a:t>
            </a:r>
            <a:r>
              <a:rPr lang="ro-RO" altLang="en-US" sz="2800" b="1" i="1" dirty="0"/>
              <a:t>răspundere</a:t>
            </a:r>
          </a:p>
          <a:p>
            <a:pPr algn="just" eaLnBrk="1" hangingPunct="1">
              <a:buFont typeface="Wingdings" panose="05000000000000000000" pitchFamily="2" charset="2"/>
              <a:buNone/>
              <a:defRPr/>
            </a:pPr>
            <a:endParaRPr lang="ro-RO" altLang="en-US" sz="2800" b="1" i="1" dirty="0"/>
          </a:p>
          <a:p>
            <a:pPr algn="just" eaLnBrk="1" hangingPunct="1">
              <a:defRPr/>
            </a:pPr>
            <a:r>
              <a:rPr lang="ro-RO" altLang="en-US" sz="2800" b="1" i="1" dirty="0"/>
              <a:t>Articolul 1351 – Forța majoră și cazul fortuit</a:t>
            </a:r>
          </a:p>
          <a:p>
            <a:pPr algn="just" eaLnBrk="1" hangingPunct="1">
              <a:buFont typeface="Wingdings" panose="05000000000000000000" pitchFamily="2" charset="2"/>
              <a:buNone/>
              <a:defRPr/>
            </a:pPr>
            <a:endParaRPr lang="ro-RO" altLang="en-US" sz="2800" b="1" i="1" dirty="0">
              <a:solidFill>
                <a:srgbClr val="FF0000"/>
              </a:solidFill>
            </a:endParaRPr>
          </a:p>
        </p:txBody>
      </p:sp>
    </p:spTree>
  </p:cSld>
  <p:clrMapOvr>
    <a:masterClrMapping/>
  </p:clrMapOvr>
  <p:transition spd="slow" advTm="5000">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F979D252-2F39-94F2-DFEC-79BDB2EBCC7A}"/>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p>
          <a:p>
            <a:pPr algn="just" eaLnBrk="1" hangingPunct="1">
              <a:buFont typeface="Wingdings" panose="05000000000000000000" pitchFamily="2" charset="2"/>
              <a:buNone/>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t>Extinderea incendiului la imobilele asiguraților s-a produs datorită unui eveniment imprevizibil și imposibil de înlăturat de către recurenți, vântul, ceea ce constituie - în opinia Curții -  un caz de forță majoră, ce exonerează de răspundere pe reclamanți în acoperirea pagubelor create.</a:t>
            </a:r>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Decizia</a:t>
            </a:r>
            <a:r>
              <a:rPr lang="ro-RO" altLang="en-US" sz="1600" b="1" dirty="0">
                <a:cs typeface="Times New Roman" panose="02020603050405020304" pitchFamily="18" charset="0"/>
              </a:rPr>
              <a:t> nr.</a:t>
            </a:r>
            <a:r>
              <a:rPr lang="ro-RO" altLang="en-US" sz="1600" b="1" dirty="0"/>
              <a:t> 3669 din 4 decembrie 2008</a:t>
            </a:r>
            <a:r>
              <a:rPr lang="ro-RO" altLang="en-US" sz="1600" b="1" dirty="0">
                <a:cs typeface="Times New Roman" panose="02020603050405020304" pitchFamily="18" charset="0"/>
              </a:rPr>
              <a:t> </a:t>
            </a:r>
            <a:r>
              <a:rPr lang="ro-RO" altLang="en-US" sz="1600" b="1" dirty="0"/>
              <a:t>–</a:t>
            </a:r>
            <a:r>
              <a:rPr lang="ro-RO" altLang="en-US" sz="1600" b="1" dirty="0">
                <a:cs typeface="Times New Roman" panose="02020603050405020304" pitchFamily="18" charset="0"/>
              </a:rPr>
              <a:t> </a:t>
            </a:r>
            <a:r>
              <a:rPr lang="ro-RO" altLang="en-US" sz="1600" b="1" dirty="0"/>
              <a:t>Înalta Curte de Casație și Justiție</a:t>
            </a:r>
            <a:endParaRPr lang="ro-RO" altLang="en-US" sz="1600" b="1" dirty="0">
              <a:cs typeface="Times New Roman" panose="02020603050405020304" pitchFamily="18" charset="0"/>
            </a:endParaRPr>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EBB1EBCA-49BE-FDB1-ADA0-8F467B8287A9}"/>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 </a:t>
            </a:r>
            <a:r>
              <a:rPr lang="ro-RO" altLang="en-US" sz="1800" b="1" dirty="0">
                <a:cs typeface="Times New Roman" panose="02020603050405020304" pitchFamily="18" charset="0"/>
              </a:rPr>
              <a:t>- Evenimente notorii </a:t>
            </a:r>
            <a:r>
              <a:rPr lang="ro-RO" altLang="en-US" sz="1800" b="1" dirty="0"/>
              <a:t>-</a:t>
            </a:r>
            <a:r>
              <a:rPr lang="ro-RO" altLang="en-US" sz="1800" b="1" dirty="0">
                <a:cs typeface="Times New Roman" panose="02020603050405020304" pitchFamily="18" charset="0"/>
              </a:rPr>
              <a:t> Necontestare</a:t>
            </a:r>
          </a:p>
          <a:p>
            <a:pPr algn="just" eaLnBrk="1" hangingPunct="1">
              <a:buFont typeface="Wingdings" panose="05000000000000000000" pitchFamily="2" charset="2"/>
              <a:buNone/>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cs typeface="Times New Roman" panose="02020603050405020304" pitchFamily="18" charset="0"/>
              </a:rPr>
              <a:t>Evenimentele de for</a:t>
            </a:r>
            <a:r>
              <a:rPr lang="ro-RO" altLang="en-US" sz="1600" b="1" dirty="0"/>
              <a:t>ță</a:t>
            </a:r>
            <a:r>
              <a:rPr lang="ro-RO" altLang="en-US" sz="1600" b="1" dirty="0">
                <a:cs typeface="Times New Roman" panose="02020603050405020304" pitchFamily="18" charset="0"/>
              </a:rPr>
              <a:t> major</a:t>
            </a:r>
            <a:r>
              <a:rPr lang="ro-RO" altLang="en-US" sz="1600" b="1" dirty="0"/>
              <a:t>ă</a:t>
            </a:r>
            <a:r>
              <a:rPr lang="ro-RO" altLang="en-US" sz="1600" b="1" dirty="0">
                <a:cs typeface="Times New Roman" panose="02020603050405020304" pitchFamily="18" charset="0"/>
              </a:rPr>
              <a:t> care sunt notorii, precum existen</a:t>
            </a:r>
            <a:r>
              <a:rPr lang="ro-RO" altLang="en-US" sz="1600" b="1" dirty="0"/>
              <a:t>ț</a:t>
            </a:r>
            <a:r>
              <a:rPr lang="ro-RO" altLang="en-US" sz="1600" b="1" dirty="0">
                <a:cs typeface="Times New Roman" panose="02020603050405020304" pitchFamily="18" charset="0"/>
              </a:rPr>
              <a:t>a st</a:t>
            </a:r>
            <a:r>
              <a:rPr lang="ro-RO" altLang="en-US" sz="1600" b="1" dirty="0"/>
              <a:t>ă</a:t>
            </a:r>
            <a:r>
              <a:rPr lang="ro-RO" altLang="en-US" sz="1600" b="1" dirty="0">
                <a:cs typeface="Times New Roman" panose="02020603050405020304" pitchFamily="18" charset="0"/>
              </a:rPr>
              <a:t>rii de r</a:t>
            </a:r>
            <a:r>
              <a:rPr lang="ro-RO" altLang="en-US" sz="1600" b="1" dirty="0"/>
              <a:t>ă</a:t>
            </a:r>
            <a:r>
              <a:rPr lang="ro-RO" altLang="en-US" sz="1600" b="1" dirty="0">
                <a:cs typeface="Times New Roman" panose="02020603050405020304" pitchFamily="18" charset="0"/>
              </a:rPr>
              <a:t>zboi într-o anumit</a:t>
            </a:r>
            <a:r>
              <a:rPr lang="ro-RO" altLang="en-US" sz="1600" b="1" dirty="0"/>
              <a:t>ă</a:t>
            </a:r>
            <a:r>
              <a:rPr lang="ro-RO" altLang="en-US" sz="1600" b="1" dirty="0">
                <a:cs typeface="Times New Roman" panose="02020603050405020304" pitchFamily="18" charset="0"/>
              </a:rPr>
              <a:t> zon</a:t>
            </a:r>
            <a:r>
              <a:rPr lang="ro-RO" altLang="en-US" sz="1600" b="1" dirty="0"/>
              <a:t>ă</a:t>
            </a:r>
            <a:r>
              <a:rPr lang="ro-RO" altLang="en-US" sz="1600" b="1" dirty="0">
                <a:cs typeface="Times New Roman" panose="02020603050405020304" pitchFamily="18" charset="0"/>
              </a:rPr>
              <a:t> (în spe</a:t>
            </a:r>
            <a:r>
              <a:rPr lang="ro-RO" altLang="en-US" sz="1600" b="1" dirty="0"/>
              <a:t>ță</a:t>
            </a:r>
            <a:r>
              <a:rPr lang="ro-RO" altLang="en-US" sz="1600" b="1" dirty="0">
                <a:cs typeface="Times New Roman" panose="02020603050405020304" pitchFamily="18" charset="0"/>
              </a:rPr>
              <a:t> conflictul armat din Cipru din 1974) pot fi luate în considerare de instan</a:t>
            </a:r>
            <a:r>
              <a:rPr lang="ro-RO" altLang="en-US" sz="1600" b="1" dirty="0"/>
              <a:t>ț</a:t>
            </a:r>
            <a:r>
              <a:rPr lang="ro-RO" altLang="en-US" sz="1600" b="1" dirty="0">
                <a:cs typeface="Times New Roman" panose="02020603050405020304" pitchFamily="18" charset="0"/>
              </a:rPr>
              <a:t>a arbitral</a:t>
            </a:r>
            <a:r>
              <a:rPr lang="ro-RO" altLang="en-US" sz="1600" b="1" dirty="0"/>
              <a:t>ă</a:t>
            </a:r>
            <a:r>
              <a:rPr lang="ro-RO" altLang="en-US" sz="1600" b="1" dirty="0">
                <a:cs typeface="Times New Roman" panose="02020603050405020304" pitchFamily="18" charset="0"/>
              </a:rPr>
              <a:t> de comer</a:t>
            </a:r>
            <a:r>
              <a:rPr lang="ro-RO" altLang="en-US" sz="1600" b="1" dirty="0"/>
              <a:t>ț</a:t>
            </a:r>
            <a:r>
              <a:rPr lang="ro-RO" altLang="en-US" sz="1600" b="1" dirty="0">
                <a:cs typeface="Times New Roman" panose="02020603050405020304" pitchFamily="18" charset="0"/>
              </a:rPr>
              <a:t> exterior în m</a:t>
            </a:r>
            <a:r>
              <a:rPr lang="ro-RO" altLang="en-US" sz="1600" b="1" dirty="0"/>
              <a:t>ă</a:t>
            </a:r>
            <a:r>
              <a:rPr lang="ro-RO" altLang="en-US" sz="1600" b="1" dirty="0">
                <a:cs typeface="Times New Roman" panose="02020603050405020304" pitchFamily="18" charset="0"/>
              </a:rPr>
              <a:t>sura în care îi sunt cunoscute, iar p</a:t>
            </a:r>
            <a:r>
              <a:rPr lang="ro-RO" altLang="en-US" sz="1600" b="1" dirty="0"/>
              <a:t>ă</a:t>
            </a:r>
            <a:r>
              <a:rPr lang="ro-RO" altLang="en-US" sz="1600" b="1" dirty="0">
                <a:cs typeface="Times New Roman" panose="02020603050405020304" pitchFamily="18" charset="0"/>
              </a:rPr>
              <a:t>r</a:t>
            </a:r>
            <a:r>
              <a:rPr lang="ro-RO" altLang="en-US" sz="1600" b="1" dirty="0"/>
              <a:t>ț</a:t>
            </a:r>
            <a:r>
              <a:rPr lang="ro-RO" altLang="en-US" sz="1600" b="1" dirty="0">
                <a:cs typeface="Times New Roman" panose="02020603050405020304" pitchFamily="18" charset="0"/>
              </a:rPr>
              <a:t>ile nu le contest</a:t>
            </a:r>
            <a:r>
              <a:rPr lang="ro-RO" altLang="en-US" sz="1600" b="1" dirty="0"/>
              <a:t>ă</a:t>
            </a:r>
            <a:r>
              <a:rPr lang="ro-RO" altLang="en-US" sz="1600" b="1" dirty="0">
                <a:cs typeface="Times New Roman" panose="02020603050405020304" pitchFamily="18" charset="0"/>
              </a:rPr>
              <a:t>.</a:t>
            </a:r>
            <a:r>
              <a:rPr lang="ro-RO" altLang="en-US" sz="1600" b="1" dirty="0"/>
              <a:t> </a:t>
            </a:r>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Sentința din 20 aprilie 1976 - </a:t>
            </a:r>
            <a:r>
              <a:rPr lang="ro-RO" altLang="en-US" sz="1600" b="1" dirty="0">
                <a:cs typeface="Times New Roman" panose="02020603050405020304" pitchFamily="18" charset="0"/>
              </a:rPr>
              <a:t>Jurispruden</a:t>
            </a:r>
            <a:r>
              <a:rPr lang="ro-RO" altLang="en-US" sz="1600" b="1" dirty="0"/>
              <a:t>ță</a:t>
            </a:r>
            <a:r>
              <a:rPr lang="ro-RO" altLang="en-US" sz="1600" b="1" dirty="0">
                <a:cs typeface="Times New Roman" panose="02020603050405020304" pitchFamily="18" charset="0"/>
              </a:rPr>
              <a:t> Comercial</a:t>
            </a:r>
            <a:r>
              <a:rPr lang="ro-RO" altLang="en-US" sz="1600" b="1" dirty="0"/>
              <a:t>ă</a:t>
            </a:r>
            <a:r>
              <a:rPr lang="ro-RO" altLang="en-US" sz="1600" b="1" dirty="0">
                <a:cs typeface="Times New Roman" panose="02020603050405020304" pitchFamily="18" charset="0"/>
              </a:rPr>
              <a:t> Arbitral</a:t>
            </a:r>
            <a:r>
              <a:rPr lang="ro-RO" altLang="en-US" sz="1600" b="1" dirty="0"/>
              <a:t>ă</a:t>
            </a:r>
            <a:r>
              <a:rPr lang="ro-RO" altLang="en-US" sz="1600" b="1" dirty="0">
                <a:cs typeface="Times New Roman" panose="02020603050405020304" pitchFamily="18" charset="0"/>
              </a:rPr>
              <a:t> 1953-2000 </a:t>
            </a:r>
          </a:p>
          <a:p>
            <a:pPr eaLnBrk="1" hangingPunct="1">
              <a:buFont typeface="Wingdings" panose="05000000000000000000" pitchFamily="2" charset="2"/>
              <a:buNone/>
              <a:defRPr/>
            </a:pPr>
            <a:endParaRPr lang="ro-RO" altLang="en-US" dirty="0"/>
          </a:p>
          <a:p>
            <a:pPr eaLnBrk="1" hangingPunct="1">
              <a:buFont typeface="Wingdings" panose="05000000000000000000" pitchFamily="2" charset="2"/>
              <a:buNone/>
              <a:defRPr/>
            </a:pPr>
            <a:endParaRPr lang="ro-RO" altLang="en-US" sz="1600" b="1" dirty="0">
              <a:solidFill>
                <a:schemeClr val="accent1"/>
              </a:solidFill>
              <a:cs typeface="Times New Roman" panose="02020603050405020304" pitchFamily="18" charset="0"/>
            </a:endParaRPr>
          </a:p>
          <a:p>
            <a:pPr eaLnBrk="1" hangingPunct="1">
              <a:buFont typeface="Wingdings" panose="05000000000000000000" pitchFamily="2" charset="2"/>
              <a:buNone/>
              <a:defRPr/>
            </a:pPr>
            <a:endParaRPr lang="ro-RO" altLang="en-US" dirty="0"/>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4C860C09-C450-9DBA-F8F2-F67C0A5A1D60}"/>
              </a:ext>
            </a:extLst>
          </p:cNvPr>
          <p:cNvSpPr>
            <a:spLocks noGrp="1" noChangeArrowheads="1"/>
          </p:cNvSpPr>
          <p:nvPr>
            <p:ph type="body" idx="1"/>
          </p:nvPr>
        </p:nvSpPr>
        <p:spPr/>
        <p:txBody>
          <a:bodyPr/>
          <a:lstStyle/>
          <a:p>
            <a:pPr algn="just" eaLnBrk="1" hangingPunct="1">
              <a:buFont typeface="Wingdings" panose="05000000000000000000" pitchFamily="2" charset="2"/>
              <a:buChar char="v"/>
              <a:defRPr/>
            </a:pPr>
            <a:r>
              <a:rPr lang="ro-RO" altLang="en-US" sz="1800" b="1" dirty="0">
                <a:cs typeface="Times New Roman" panose="02020603050405020304" pitchFamily="18" charset="0"/>
              </a:rPr>
              <a:t>For</a:t>
            </a:r>
            <a:r>
              <a:rPr lang="ro-RO" altLang="en-US" sz="1800" b="1" dirty="0"/>
              <a:t>ță</a:t>
            </a:r>
            <a:r>
              <a:rPr lang="ro-RO" altLang="en-US" sz="1800" b="1" dirty="0">
                <a:cs typeface="Times New Roman" panose="02020603050405020304" pitchFamily="18" charset="0"/>
              </a:rPr>
              <a:t> Major</a:t>
            </a:r>
            <a:r>
              <a:rPr lang="ro-RO" altLang="en-US" sz="1800" b="1" dirty="0"/>
              <a:t>ă.</a:t>
            </a:r>
            <a:endParaRPr lang="ro-RO" altLang="en-US" sz="1800" b="1" dirty="0">
              <a:cs typeface="Times New Roman" panose="02020603050405020304" pitchFamily="18" charset="0"/>
            </a:endParaRPr>
          </a:p>
          <a:p>
            <a:pPr algn="just" eaLnBrk="1" hangingPunct="1">
              <a:buFont typeface="Wingdings" panose="05000000000000000000" pitchFamily="2" charset="2"/>
              <a:buNone/>
              <a:defRPr/>
            </a:pPr>
            <a:endParaRPr lang="ro-RO" altLang="en-US" sz="1800" b="1" dirty="0"/>
          </a:p>
          <a:p>
            <a:pPr algn="just" eaLnBrk="1" hangingPunct="1">
              <a:buFont typeface="Wingdings" panose="05000000000000000000" pitchFamily="2" charset="2"/>
              <a:buNone/>
              <a:defRPr/>
            </a:pPr>
            <a:endParaRPr lang="ro-RO" altLang="en-US" sz="1800" dirty="0"/>
          </a:p>
          <a:p>
            <a:pPr algn="just" eaLnBrk="1" hangingPunct="1">
              <a:buFont typeface="Wingdings" panose="05000000000000000000" pitchFamily="2" charset="2"/>
              <a:buNone/>
              <a:defRPr/>
            </a:pPr>
            <a:r>
              <a:rPr lang="ro-RO" altLang="en-US" sz="1800" dirty="0"/>
              <a:t>    </a:t>
            </a:r>
            <a:r>
              <a:rPr lang="ro-RO" altLang="en-US" sz="1600" b="1" dirty="0">
                <a:cs typeface="Times New Roman" panose="02020603050405020304" pitchFamily="18" charset="0"/>
              </a:rPr>
              <a:t> </a:t>
            </a:r>
            <a:r>
              <a:rPr lang="ro-RO" altLang="en-US" sz="1600" b="1" dirty="0"/>
              <a:t>Certificatul de </a:t>
            </a:r>
            <a:r>
              <a:rPr lang="ro-RO" altLang="en-US" sz="1600" b="1" dirty="0">
                <a:cs typeface="Times New Roman" panose="02020603050405020304" pitchFamily="18" charset="0"/>
              </a:rPr>
              <a:t>for</a:t>
            </a:r>
            <a:r>
              <a:rPr lang="ro-RO" altLang="en-US" sz="1600" b="1" dirty="0"/>
              <a:t>ță</a:t>
            </a:r>
            <a:r>
              <a:rPr lang="ro-RO" altLang="en-US" sz="1600" b="1" dirty="0">
                <a:cs typeface="Times New Roman" panose="02020603050405020304" pitchFamily="18" charset="0"/>
              </a:rPr>
              <a:t> major</a:t>
            </a:r>
            <a:r>
              <a:rPr lang="ro-RO" altLang="en-US" sz="1600" b="1" dirty="0"/>
              <a:t>ă</a:t>
            </a:r>
            <a:r>
              <a:rPr lang="ro-RO" altLang="en-US" sz="1600" b="1" dirty="0">
                <a:cs typeface="Times New Roman" panose="02020603050405020304" pitchFamily="18" charset="0"/>
              </a:rPr>
              <a:t> </a:t>
            </a:r>
            <a:r>
              <a:rPr lang="ro-RO" altLang="en-US" sz="1600" b="1" dirty="0"/>
              <a:t>nu este întocmit de către Camera de Comerț și Industrie a României ca subiect de drept public în raporturi juridice de natura celor care presupun exercițiul autorității publice și nu exprimă voința de a da naștere, de a modifica sau de a stinge drepturi și obligații, în regim de putere publică.</a:t>
            </a:r>
          </a:p>
          <a:p>
            <a:pPr eaLnBrk="1" hangingPunct="1">
              <a:buFont typeface="Wingdings" panose="05000000000000000000" pitchFamily="2" charset="2"/>
              <a:buNone/>
              <a:defRPr/>
            </a:pPr>
            <a:endParaRPr lang="ro-RO" altLang="en-US" sz="1600" b="1" dirty="0"/>
          </a:p>
          <a:p>
            <a:pPr eaLnBrk="1" hangingPunct="1">
              <a:buFont typeface="Wingdings" panose="05000000000000000000" pitchFamily="2" charset="2"/>
              <a:buNone/>
              <a:defRPr/>
            </a:pPr>
            <a:r>
              <a:rPr lang="ro-RO" altLang="en-US" sz="1600" b="1" dirty="0"/>
              <a:t>     </a:t>
            </a:r>
            <a:r>
              <a:rPr lang="ro-RO" altLang="en-US" sz="1600" b="1" dirty="0">
                <a:cs typeface="Times New Roman" panose="02020603050405020304" pitchFamily="18" charset="0"/>
              </a:rPr>
              <a:t>C</a:t>
            </a:r>
            <a:r>
              <a:rPr lang="ro-RO" altLang="en-US" sz="1600" b="1" dirty="0"/>
              <a:t>onsiderente Decizia nr.2675 din 30 mai 2012 - Înalta Curte de Casație și Justiție</a:t>
            </a:r>
          </a:p>
          <a:p>
            <a:pPr eaLnBrk="1" hangingPunct="1">
              <a:buFont typeface="Wingdings" panose="05000000000000000000" pitchFamily="2" charset="2"/>
              <a:buNone/>
              <a:defRPr/>
            </a:pPr>
            <a:endParaRPr lang="ro-RO" altLang="en-US" dirty="0"/>
          </a:p>
        </p:txBody>
      </p:sp>
    </p:spTree>
  </p:cSld>
  <p:clrMapOvr>
    <a:masterClrMapping/>
  </p:clrMapOvr>
  <p:transition spd="slow" advTm="5000">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E782DB2-454C-50D5-815C-61F4477CFDBF}"/>
              </a:ext>
            </a:extLst>
          </p:cNvPr>
          <p:cNvSpPr>
            <a:spLocks noGrp="1" noChangeArrowheads="1"/>
          </p:cNvSpPr>
          <p:nvPr>
            <p:ph type="title"/>
          </p:nvPr>
        </p:nvSpPr>
        <p:spPr>
          <a:ln>
            <a:solidFill>
              <a:srgbClr val="FF0000"/>
            </a:solidFill>
            <a:miter lim="800000"/>
            <a:headEnd/>
            <a:tailEnd/>
          </a:ln>
        </p:spPr>
        <p:txBody>
          <a:bodyPr/>
          <a:lstStyle/>
          <a:p>
            <a:pPr eaLnBrk="1" hangingPunct="1">
              <a:defRPr/>
            </a:pPr>
            <a:r>
              <a:rPr lang="ro-RO" altLang="en-US" sz="2400" i="1" dirty="0">
                <a:solidFill>
                  <a:srgbClr val="FF0000"/>
                </a:solidFill>
              </a:rPr>
              <a:t>                              Concluzii:</a:t>
            </a:r>
          </a:p>
        </p:txBody>
      </p:sp>
      <p:sp>
        <p:nvSpPr>
          <p:cNvPr id="40963" name="Rectangle 3">
            <a:extLst>
              <a:ext uri="{FF2B5EF4-FFF2-40B4-BE49-F238E27FC236}">
                <a16:creationId xmlns:a16="http://schemas.microsoft.com/office/drawing/2014/main" id="{C0D6E781-9879-1EA5-6E95-0235A9B7DAD1}"/>
              </a:ext>
            </a:extLst>
          </p:cNvPr>
          <p:cNvSpPr>
            <a:spLocks noGrp="1" noChangeArrowheads="1"/>
          </p:cNvSpPr>
          <p:nvPr>
            <p:ph type="body" idx="1"/>
          </p:nvPr>
        </p:nvSpPr>
        <p:spPr>
          <a:ln>
            <a:solidFill>
              <a:srgbClr val="FF0000"/>
            </a:solidFill>
            <a:miter lim="800000"/>
            <a:headEnd/>
            <a:tailEnd/>
          </a:ln>
        </p:spPr>
        <p:txBody>
          <a:bodyPr/>
          <a:lstStyle/>
          <a:p>
            <a:pPr lvl="1" algn="just" eaLnBrk="1" hangingPunct="1">
              <a:buFont typeface="Wingdings" panose="05000000000000000000" pitchFamily="2" charset="2"/>
              <a:buChar char="ü"/>
              <a:defRPr/>
            </a:pPr>
            <a:r>
              <a:rPr lang="pt-BR" altLang="en-US" sz="1600" dirty="0">
                <a:cs typeface="Times New Roman" panose="02020603050405020304" pitchFamily="18" charset="0"/>
              </a:rPr>
              <a:t>este de preferat ca </a:t>
            </a:r>
            <a:r>
              <a:rPr lang="ro-RO" altLang="en-US" sz="1600" dirty="0"/>
              <a:t>părțile contractante</a:t>
            </a:r>
            <a:r>
              <a:rPr lang="pt-BR" altLang="en-US" sz="1600" dirty="0">
                <a:cs typeface="Times New Roman" panose="02020603050405020304" pitchFamily="18" charset="0"/>
              </a:rPr>
              <a:t> să se protejeze prin includerea în contracte a unor prevederi care </a:t>
            </a:r>
            <a:r>
              <a:rPr lang="ro-RO" altLang="en-US" sz="1600" dirty="0"/>
              <a:t>să</a:t>
            </a:r>
            <a:r>
              <a:rPr lang="pt-BR" altLang="en-US" sz="1600" dirty="0">
                <a:cs typeface="Times New Roman" panose="02020603050405020304" pitchFamily="18" charset="0"/>
              </a:rPr>
              <a:t> detalieze asupra cauzelor de for</a:t>
            </a:r>
            <a:r>
              <a:rPr lang="ro-RO" altLang="en-US" sz="1600" dirty="0" err="1"/>
              <a:t>ță</a:t>
            </a:r>
            <a:r>
              <a:rPr lang="pt-BR" altLang="en-US" sz="1600" dirty="0">
                <a:cs typeface="Times New Roman" panose="02020603050405020304" pitchFamily="18" charset="0"/>
              </a:rPr>
              <a:t> major</a:t>
            </a:r>
            <a:r>
              <a:rPr lang="ro-RO" altLang="en-US" sz="1600" dirty="0"/>
              <a:t>ă</a:t>
            </a:r>
            <a:r>
              <a:rPr lang="pt-BR" altLang="en-US" sz="1600" dirty="0">
                <a:cs typeface="Times New Roman" panose="02020603050405020304" pitchFamily="18" charset="0"/>
              </a:rPr>
              <a:t> </a:t>
            </a:r>
            <a:r>
              <a:rPr lang="ro-RO" altLang="en-US" sz="1600" dirty="0"/>
              <a:t>și </a:t>
            </a:r>
            <a:r>
              <a:rPr lang="pt-BR" altLang="en-US" sz="1600" dirty="0">
                <a:cs typeface="Times New Roman" panose="02020603050405020304" pitchFamily="18" charset="0"/>
              </a:rPr>
              <a:t>a modului de comportament al </a:t>
            </a:r>
            <a:r>
              <a:rPr lang="ro-RO" altLang="en-US" sz="1600" dirty="0"/>
              <a:t>părților</a:t>
            </a:r>
            <a:r>
              <a:rPr lang="pt-BR" altLang="en-US" sz="1600" dirty="0">
                <a:cs typeface="Times New Roman" panose="02020603050405020304" pitchFamily="18" charset="0"/>
              </a:rPr>
              <a:t> în astfel de cazuri (notificare imediat</a:t>
            </a:r>
            <a:r>
              <a:rPr lang="ro-RO" altLang="en-US" sz="1600" dirty="0"/>
              <a:t>ă</a:t>
            </a:r>
            <a:r>
              <a:rPr lang="pt-BR" altLang="en-US" sz="1600" dirty="0">
                <a:cs typeface="Times New Roman" panose="02020603050405020304" pitchFamily="18" charset="0"/>
              </a:rPr>
              <a:t>, adoptarea unor măsuri urgente de limitare a pierderilor, apelarea la autorit</a:t>
            </a:r>
            <a:r>
              <a:rPr lang="ro-RO" altLang="en-US" sz="1600" dirty="0" err="1"/>
              <a:t>ăți</a:t>
            </a:r>
            <a:r>
              <a:rPr lang="pt-BR" altLang="en-US" sz="1600" dirty="0">
                <a:cs typeface="Times New Roman" panose="02020603050405020304" pitchFamily="18" charset="0"/>
              </a:rPr>
              <a:t> pentru confirmarea cazului de for</a:t>
            </a:r>
            <a:r>
              <a:rPr lang="ro-RO" altLang="en-US" sz="1600" dirty="0" err="1"/>
              <a:t>ță</a:t>
            </a:r>
            <a:r>
              <a:rPr lang="pt-BR" altLang="en-US" sz="1600" dirty="0">
                <a:cs typeface="Times New Roman" panose="02020603050405020304" pitchFamily="18" charset="0"/>
              </a:rPr>
              <a:t> major</a:t>
            </a:r>
            <a:r>
              <a:rPr lang="ro-RO" altLang="en-US" sz="1600" dirty="0"/>
              <a:t>ă</a:t>
            </a:r>
            <a:r>
              <a:rPr lang="pt-BR" altLang="en-US" sz="1600" dirty="0">
                <a:cs typeface="Times New Roman" panose="02020603050405020304" pitchFamily="18" charset="0"/>
              </a:rPr>
              <a:t> etc.) </a:t>
            </a:r>
            <a:r>
              <a:rPr lang="ro-RO" altLang="en-US" sz="1600" dirty="0"/>
              <a:t>–</a:t>
            </a:r>
            <a:r>
              <a:rPr lang="pt-BR" altLang="en-US" sz="1600" dirty="0">
                <a:cs typeface="Times New Roman" panose="02020603050405020304" pitchFamily="18" charset="0"/>
              </a:rPr>
              <a:t> </a:t>
            </a:r>
            <a:r>
              <a:rPr lang="ro-RO" altLang="en-US" sz="1600" dirty="0">
                <a:cs typeface="Times New Roman" panose="02020603050405020304" pitchFamily="18" charset="0"/>
              </a:rPr>
              <a:t>în </a:t>
            </a:r>
            <a:r>
              <a:rPr lang="pt-BR" altLang="en-US" sz="1600" dirty="0">
                <a:cs typeface="Times New Roman" panose="02020603050405020304" pitchFamily="18" charset="0"/>
              </a:rPr>
              <a:t>funcţie de obiectul contractului.</a:t>
            </a:r>
            <a:endParaRPr lang="ro-RO" altLang="en-US" sz="1600" dirty="0"/>
          </a:p>
          <a:p>
            <a:pPr lvl="1" algn="just" eaLnBrk="1" hangingPunct="1">
              <a:buFont typeface="Wingdings" panose="05000000000000000000" pitchFamily="2" charset="2"/>
              <a:buNone/>
              <a:defRPr/>
            </a:pPr>
            <a:endParaRPr lang="ro-RO" altLang="en-US" sz="1600" dirty="0"/>
          </a:p>
          <a:p>
            <a:pPr lvl="1" algn="just" eaLnBrk="1" hangingPunct="1">
              <a:buFont typeface="Wingdings" panose="05000000000000000000" pitchFamily="2" charset="2"/>
              <a:buChar char="ü"/>
              <a:defRPr/>
            </a:pPr>
            <a:r>
              <a:rPr lang="ro-RO" altLang="en-US" sz="1600" dirty="0"/>
              <a:t>î</a:t>
            </a:r>
            <a:r>
              <a:rPr lang="ro-RO" altLang="en-US" sz="1600" dirty="0">
                <a:cs typeface="Times New Roman" panose="02020603050405020304" pitchFamily="18" charset="0"/>
              </a:rPr>
              <a:t>n oricare dintre situa</a:t>
            </a:r>
            <a:r>
              <a:rPr lang="ro-RO" altLang="en-US" sz="1600" dirty="0"/>
              <a:t>ț</a:t>
            </a:r>
            <a:r>
              <a:rPr lang="ro-RO" altLang="en-US" sz="1600" dirty="0">
                <a:cs typeface="Times New Roman" panose="02020603050405020304" pitchFamily="18" charset="0"/>
              </a:rPr>
              <a:t>ii, în cazul în care p</a:t>
            </a:r>
            <a:r>
              <a:rPr lang="ro-RO" altLang="en-US" sz="1600" dirty="0"/>
              <a:t>ă</a:t>
            </a:r>
            <a:r>
              <a:rPr lang="ro-RO" altLang="en-US" sz="1600" dirty="0">
                <a:cs typeface="Times New Roman" panose="02020603050405020304" pitchFamily="18" charset="0"/>
              </a:rPr>
              <a:t>r</a:t>
            </a:r>
            <a:r>
              <a:rPr lang="ro-RO" altLang="en-US" sz="1600" dirty="0"/>
              <a:t>ț</a:t>
            </a:r>
            <a:r>
              <a:rPr lang="ro-RO" altLang="en-US" sz="1600" dirty="0">
                <a:cs typeface="Times New Roman" panose="02020603050405020304" pitchFamily="18" charset="0"/>
              </a:rPr>
              <a:t>ile nu se pun de acord asupra existen</a:t>
            </a:r>
            <a:r>
              <a:rPr lang="ro-RO" altLang="en-US" sz="1600" dirty="0"/>
              <a:t>ț</a:t>
            </a:r>
            <a:r>
              <a:rPr lang="ro-RO" altLang="en-US" sz="1600" dirty="0">
                <a:cs typeface="Times New Roman" panose="02020603050405020304" pitchFamily="18" charset="0"/>
              </a:rPr>
              <a:t>ei unui eveniment de for</a:t>
            </a:r>
            <a:r>
              <a:rPr lang="ro-RO" altLang="en-US" sz="1600" dirty="0"/>
              <a:t>ță </a:t>
            </a:r>
            <a:r>
              <a:rPr lang="ro-RO" altLang="en-US" sz="1600" dirty="0">
                <a:cs typeface="Times New Roman" panose="02020603050405020304" pitchFamily="18" charset="0"/>
              </a:rPr>
              <a:t>major</a:t>
            </a:r>
            <a:r>
              <a:rPr lang="ro-RO" altLang="en-US" sz="1600" dirty="0"/>
              <a:t>ă</a:t>
            </a:r>
            <a:r>
              <a:rPr lang="ro-RO" altLang="en-US" sz="1600" dirty="0">
                <a:cs typeface="Times New Roman" panose="02020603050405020304" pitchFamily="18" charset="0"/>
              </a:rPr>
              <a:t>, atestat </a:t>
            </a:r>
            <a:r>
              <a:rPr lang="ro-RO" altLang="en-US" sz="1600" dirty="0"/>
              <a:t>ș</a:t>
            </a:r>
            <a:r>
              <a:rPr lang="ro-RO" altLang="en-US" sz="1600" dirty="0">
                <a:cs typeface="Times New Roman" panose="02020603050405020304" pitchFamily="18" charset="0"/>
              </a:rPr>
              <a:t>i avizat de organele competente/camerele de comer</a:t>
            </a:r>
            <a:r>
              <a:rPr lang="ro-RO" altLang="en-US" sz="1600" dirty="0"/>
              <a:t>ț,</a:t>
            </a:r>
            <a:r>
              <a:rPr lang="ro-RO" altLang="en-US" sz="1600" dirty="0">
                <a:cs typeface="Times New Roman" panose="02020603050405020304" pitchFamily="18" charset="0"/>
              </a:rPr>
              <a:t> care exonerea</a:t>
            </a:r>
            <a:r>
              <a:rPr lang="ro-RO" altLang="en-US" sz="1600" dirty="0"/>
              <a:t>ză</a:t>
            </a:r>
            <a:r>
              <a:rPr lang="ro-RO" altLang="en-US" sz="1600" dirty="0">
                <a:cs typeface="Times New Roman" panose="02020603050405020304" pitchFamily="18" charset="0"/>
              </a:rPr>
              <a:t> de r</a:t>
            </a:r>
            <a:r>
              <a:rPr lang="ro-RO" altLang="en-US" sz="1600" dirty="0"/>
              <a:t>ă</a:t>
            </a:r>
            <a:r>
              <a:rPr lang="ro-RO" altLang="en-US" sz="1600" dirty="0">
                <a:cs typeface="Times New Roman" panose="02020603050405020304" pitchFamily="18" charset="0"/>
              </a:rPr>
              <a:t>spundere potrivit legii cealalt</a:t>
            </a:r>
            <a:r>
              <a:rPr lang="ro-RO" altLang="en-US" sz="1600" dirty="0"/>
              <a:t>ă</a:t>
            </a:r>
            <a:r>
              <a:rPr lang="ro-RO" altLang="en-US" sz="1600" dirty="0">
                <a:cs typeface="Times New Roman" panose="02020603050405020304" pitchFamily="18" charset="0"/>
              </a:rPr>
              <a:t> parte, instan</a:t>
            </a:r>
            <a:r>
              <a:rPr lang="ro-RO" altLang="en-US" sz="1600" dirty="0"/>
              <a:t>ț</a:t>
            </a:r>
            <a:r>
              <a:rPr lang="ro-RO" altLang="en-US" sz="1600" dirty="0">
                <a:cs typeface="Times New Roman" panose="02020603050405020304" pitchFamily="18" charset="0"/>
              </a:rPr>
              <a:t>ele de judecat</a:t>
            </a:r>
            <a:r>
              <a:rPr lang="ro-RO" altLang="en-US" sz="1600" dirty="0"/>
              <a:t>ă</a:t>
            </a:r>
            <a:r>
              <a:rPr lang="ro-RO" altLang="en-US" sz="1600" dirty="0">
                <a:cs typeface="Times New Roman" panose="02020603050405020304" pitchFamily="18" charset="0"/>
              </a:rPr>
              <a:t>/arbitrale urmeaz</a:t>
            </a:r>
            <a:r>
              <a:rPr lang="ro-RO" altLang="en-US" sz="1600" dirty="0"/>
              <a:t>ă</a:t>
            </a:r>
            <a:r>
              <a:rPr lang="ro-RO" altLang="en-US" sz="1600" dirty="0">
                <a:cs typeface="Times New Roman" panose="02020603050405020304" pitchFamily="18" charset="0"/>
              </a:rPr>
              <a:t> a se pronun</a:t>
            </a:r>
            <a:r>
              <a:rPr lang="ro-RO" altLang="en-US" sz="1600" dirty="0"/>
              <a:t>ț</a:t>
            </a:r>
            <a:r>
              <a:rPr lang="ro-RO" altLang="en-US" sz="1600" dirty="0">
                <a:cs typeface="Times New Roman" panose="02020603050405020304" pitchFamily="18" charset="0"/>
              </a:rPr>
              <a:t>a asupra legalit</a:t>
            </a:r>
            <a:r>
              <a:rPr lang="ro-RO" altLang="en-US" sz="1600" dirty="0"/>
              <a:t>ăț</a:t>
            </a:r>
            <a:r>
              <a:rPr lang="ro-RO" altLang="en-US" sz="1600" dirty="0">
                <a:cs typeface="Times New Roman" panose="02020603050405020304" pitchFamily="18" charset="0"/>
              </a:rPr>
              <a:t>ii </a:t>
            </a:r>
            <a:r>
              <a:rPr lang="ro-RO" altLang="en-US" sz="1600" dirty="0"/>
              <a:t>ș</a:t>
            </a:r>
            <a:r>
              <a:rPr lang="ro-RO" altLang="en-US" sz="1600" dirty="0">
                <a:cs typeface="Times New Roman" panose="02020603050405020304" pitchFamily="18" charset="0"/>
              </a:rPr>
              <a:t>i temeiniciei cauzei de exonerare invocate - </a:t>
            </a:r>
            <a:r>
              <a:rPr lang="ro-RO" altLang="en-US" sz="2400" b="1" i="1" dirty="0">
                <a:cs typeface="Times New Roman" panose="02020603050405020304" pitchFamily="18" charset="0"/>
              </a:rPr>
              <a:t>evenimentul de </a:t>
            </a:r>
            <a:r>
              <a:rPr lang="ro-RO" altLang="en-US" sz="2400" b="1" i="1" dirty="0"/>
              <a:t>forță majoră</a:t>
            </a:r>
          </a:p>
          <a:p>
            <a:pPr eaLnBrk="1" hangingPunct="1">
              <a:buFont typeface="Wingdings" panose="05000000000000000000" pitchFamily="2" charset="2"/>
              <a:buNone/>
              <a:defRPr/>
            </a:pPr>
            <a:endParaRPr lang="ro-RO" altLang="en-US" dirty="0"/>
          </a:p>
        </p:txBody>
      </p:sp>
      <p:pic>
        <p:nvPicPr>
          <p:cNvPr id="50180" name="Picture 6">
            <a:extLst>
              <a:ext uri="{FF2B5EF4-FFF2-40B4-BE49-F238E27FC236}">
                <a16:creationId xmlns:a16="http://schemas.microsoft.com/office/drawing/2014/main" id="{9AA2F2B5-F7BE-76BD-E4FF-106D190FF4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57200"/>
            <a:ext cx="182880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000">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0F5A82B-9700-D17B-C1C1-B160050FEBF7}"/>
              </a:ext>
            </a:extLst>
          </p:cNvPr>
          <p:cNvSpPr>
            <a:spLocks noGrp="1" noChangeArrowheads="1"/>
          </p:cNvSpPr>
          <p:nvPr>
            <p:ph type="title"/>
          </p:nvPr>
        </p:nvSpPr>
        <p:spPr/>
        <p:txBody>
          <a:bodyPr/>
          <a:lstStyle/>
          <a:p>
            <a:pPr algn="ctr" eaLnBrk="1" hangingPunct="1">
              <a:defRPr/>
            </a:pPr>
            <a:r>
              <a:rPr lang="ro-RO" altLang="en-US" sz="3600" dirty="0">
                <a:solidFill>
                  <a:schemeClr val="accent1"/>
                </a:solidFill>
              </a:rPr>
              <a:t>IMPREVIZIUNEA </a:t>
            </a:r>
            <a:endParaRPr lang="ro-RO" altLang="en-US" dirty="0"/>
          </a:p>
        </p:txBody>
      </p:sp>
      <p:sp>
        <p:nvSpPr>
          <p:cNvPr id="3075" name="Rectangle 3">
            <a:extLst>
              <a:ext uri="{FF2B5EF4-FFF2-40B4-BE49-F238E27FC236}">
                <a16:creationId xmlns:a16="http://schemas.microsoft.com/office/drawing/2014/main" id="{85DF866F-BD4B-B48C-3B5C-8BEF8B945B09}"/>
              </a:ext>
            </a:extLst>
          </p:cNvPr>
          <p:cNvSpPr>
            <a:spLocks noGrp="1" noChangeArrowheads="1"/>
          </p:cNvSpPr>
          <p:nvPr>
            <p:ph type="body" idx="1"/>
          </p:nvPr>
        </p:nvSpPr>
        <p:spPr>
          <a:xfrm>
            <a:off x="1066800" y="1905000"/>
            <a:ext cx="7696200" cy="4114800"/>
          </a:xfrm>
        </p:spPr>
        <p:txBody>
          <a:bodyPr/>
          <a:lstStyle/>
          <a:p>
            <a:pPr algn="just" eaLnBrk="1" hangingPunct="1">
              <a:buFont typeface="Wingdings" panose="05000000000000000000" pitchFamily="2" charset="2"/>
              <a:buNone/>
              <a:defRPr/>
            </a:pPr>
            <a:endParaRPr lang="ro-RO" altLang="en-US" sz="2800" dirty="0">
              <a:solidFill>
                <a:srgbClr val="FF0000"/>
              </a:solidFill>
            </a:endParaRPr>
          </a:p>
          <a:p>
            <a:pPr algn="just" eaLnBrk="1" hangingPunct="1">
              <a:buFont typeface="Wingdings" panose="05000000000000000000" pitchFamily="2" charset="2"/>
              <a:buNone/>
              <a:defRPr/>
            </a:pPr>
            <a:r>
              <a:rPr lang="ro-RO" altLang="en-US" sz="2800" b="1" i="1" dirty="0"/>
              <a:t>NOUL COD CIVIL</a:t>
            </a:r>
          </a:p>
          <a:p>
            <a:pPr algn="just" eaLnBrk="1" hangingPunct="1">
              <a:buFont typeface="Wingdings" panose="05000000000000000000" pitchFamily="2" charset="2"/>
              <a:buNone/>
              <a:defRPr/>
            </a:pPr>
            <a:r>
              <a:rPr lang="ro-RO" altLang="en-US" sz="2800" b="1" i="1" dirty="0"/>
              <a:t>Efectele contractului între părți</a:t>
            </a:r>
          </a:p>
          <a:p>
            <a:pPr algn="just" eaLnBrk="1" hangingPunct="1">
              <a:buFont typeface="Wingdings" panose="05000000000000000000" pitchFamily="2" charset="2"/>
              <a:buNone/>
              <a:defRPr/>
            </a:pPr>
            <a:endParaRPr lang="ro-RO" altLang="en-US" sz="2800" b="1" i="1" dirty="0"/>
          </a:p>
          <a:p>
            <a:pPr algn="just" eaLnBrk="1" hangingPunct="1">
              <a:defRPr/>
            </a:pPr>
            <a:r>
              <a:rPr lang="ro-RO" altLang="en-US" sz="2800" b="1" i="1" dirty="0"/>
              <a:t>Articolul 1271 – Impreviziunea</a:t>
            </a:r>
          </a:p>
          <a:p>
            <a:pPr algn="just" eaLnBrk="1" hangingPunct="1">
              <a:buFont typeface="Wingdings" panose="05000000000000000000" pitchFamily="2" charset="2"/>
              <a:buNone/>
              <a:defRPr/>
            </a:pPr>
            <a:endParaRPr lang="ro-RO" altLang="en-US" sz="2800" b="1" i="1" dirty="0">
              <a:solidFill>
                <a:srgbClr val="FF0000"/>
              </a:solidFill>
            </a:endParaRPr>
          </a:p>
        </p:txBody>
      </p:sp>
    </p:spTree>
  </p:cSld>
  <p:clrMapOvr>
    <a:masterClrMapping/>
  </p:clrMapOvr>
  <p:transition spd="slow" advTm="5000">
    <p:cover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FE6BE4A-45F8-9F24-4131-3A1648D7AB5B}"/>
              </a:ext>
            </a:extLst>
          </p:cNvPr>
          <p:cNvSpPr>
            <a:spLocks noGrp="1" noChangeArrowheads="1"/>
          </p:cNvSpPr>
          <p:nvPr>
            <p:ph type="body" idx="1"/>
          </p:nvPr>
        </p:nvSpPr>
        <p:spPr>
          <a:xfrm>
            <a:off x="762000" y="228600"/>
            <a:ext cx="7924800" cy="5638800"/>
          </a:xfrm>
        </p:spPr>
        <p:txBody>
          <a:bodyPr/>
          <a:lstStyle/>
          <a:p>
            <a:pPr marL="609600" indent="-609600" algn="just" eaLnBrk="1" hangingPunct="1">
              <a:lnSpc>
                <a:spcPct val="80000"/>
              </a:lnSpc>
              <a:buFont typeface="Wingdings" panose="05000000000000000000" pitchFamily="2" charset="2"/>
              <a:buNone/>
              <a:defRPr/>
            </a:pPr>
            <a:endParaRPr lang="ro-RO" altLang="en-US" sz="1600" dirty="0">
              <a:solidFill>
                <a:schemeClr val="folHlink"/>
              </a:solidFill>
            </a:endParaRPr>
          </a:p>
          <a:p>
            <a:pPr marL="609600" indent="-609600" algn="just" eaLnBrk="1" hangingPunct="1">
              <a:lnSpc>
                <a:spcPct val="80000"/>
              </a:lnSpc>
              <a:buFont typeface="Wingdings" panose="05000000000000000000" pitchFamily="2" charset="2"/>
              <a:buNone/>
              <a:defRPr/>
            </a:pPr>
            <a:endParaRPr lang="ro-RO" altLang="en-US" sz="1600" dirty="0">
              <a:solidFill>
                <a:schemeClr val="accent1"/>
              </a:solidFill>
            </a:endParaRPr>
          </a:p>
          <a:p>
            <a:pPr marL="609600" indent="-609600" algn="just" eaLnBrk="1" hangingPunct="1">
              <a:lnSpc>
                <a:spcPct val="80000"/>
              </a:lnSpc>
              <a:buFont typeface="Wingdings" panose="05000000000000000000" pitchFamily="2" charset="2"/>
              <a:buNone/>
              <a:defRPr/>
            </a:pPr>
            <a:r>
              <a:rPr lang="ro-RO" altLang="en-US" sz="1800" dirty="0"/>
              <a:t>(1)	</a:t>
            </a:r>
            <a:r>
              <a:rPr lang="ro-RO" altLang="en-US" sz="1800" dirty="0" err="1"/>
              <a:t>Părţile</a:t>
            </a:r>
            <a:r>
              <a:rPr lang="ro-RO" altLang="en-US" sz="1800" dirty="0"/>
              <a:t> sunt </a:t>
            </a:r>
            <a:r>
              <a:rPr lang="ro-RO" altLang="en-US" sz="1800" dirty="0" err="1"/>
              <a:t>ţinute</a:t>
            </a:r>
            <a:r>
              <a:rPr lang="ro-RO" altLang="en-US" sz="1800" dirty="0"/>
              <a:t> să </a:t>
            </a:r>
            <a:r>
              <a:rPr lang="ro-RO" altLang="en-US" sz="1800" dirty="0" err="1"/>
              <a:t>îşi</a:t>
            </a:r>
            <a:r>
              <a:rPr lang="ro-RO" altLang="en-US" sz="1800" dirty="0"/>
              <a:t> execute </a:t>
            </a:r>
            <a:r>
              <a:rPr lang="ro-RO" altLang="en-US" sz="1800" dirty="0" err="1"/>
              <a:t>obligaţiile</a:t>
            </a:r>
            <a:r>
              <a:rPr lang="ro-RO" altLang="en-US" sz="1800" dirty="0"/>
              <a:t>, chiar dacă executarea lor a devenit </a:t>
            </a:r>
            <a:r>
              <a:rPr lang="ro-RO" altLang="en-US" sz="1800" b="1" dirty="0"/>
              <a:t>mai oneroasă</a:t>
            </a:r>
            <a:r>
              <a:rPr lang="ro-RO" altLang="en-US" sz="1800" dirty="0"/>
              <a:t>, fie datorită </a:t>
            </a:r>
            <a:r>
              <a:rPr lang="ro-RO" altLang="en-US" sz="1800" dirty="0" err="1"/>
              <a:t>creşterii</a:t>
            </a:r>
            <a:r>
              <a:rPr lang="ro-RO" altLang="en-US" sz="1800" dirty="0"/>
              <a:t> costurilor executării propriei </a:t>
            </a:r>
            <a:r>
              <a:rPr lang="ro-RO" altLang="en-US" sz="1800" dirty="0" err="1"/>
              <a:t>obligaţii</a:t>
            </a:r>
            <a:r>
              <a:rPr lang="ro-RO" altLang="en-US" sz="1800" dirty="0"/>
              <a:t>, fie datorită scăderii valorii </a:t>
            </a:r>
            <a:r>
              <a:rPr lang="ro-RO" altLang="en-US" sz="1800" dirty="0" err="1"/>
              <a:t>contraprestaţiei</a:t>
            </a:r>
            <a:r>
              <a:rPr lang="ro-RO" altLang="en-US" sz="1800" dirty="0"/>
              <a:t>.</a:t>
            </a:r>
          </a:p>
          <a:p>
            <a:pPr marL="609600" indent="-609600" algn="just" eaLnBrk="1" hangingPunct="1">
              <a:lnSpc>
                <a:spcPct val="80000"/>
              </a:lnSpc>
              <a:buFont typeface="Wingdings" panose="05000000000000000000" pitchFamily="2" charset="2"/>
              <a:buNone/>
              <a:defRPr/>
            </a:pPr>
            <a:endParaRPr lang="ro-RO" altLang="en-US" sz="1800" dirty="0"/>
          </a:p>
          <a:p>
            <a:pPr marL="609600" indent="-609600" algn="just" eaLnBrk="1" hangingPunct="1">
              <a:lnSpc>
                <a:spcPct val="80000"/>
              </a:lnSpc>
              <a:buFont typeface="Wingdings" panose="05000000000000000000" pitchFamily="2" charset="2"/>
              <a:buNone/>
              <a:defRPr/>
            </a:pPr>
            <a:r>
              <a:rPr lang="ro-RO" altLang="en-US" sz="1800" dirty="0"/>
              <a:t>(2)	Cu toate acestea, dacă executarea contractului a devenit </a:t>
            </a:r>
            <a:r>
              <a:rPr lang="ro-RO" altLang="en-US" sz="1800" b="1" dirty="0"/>
              <a:t>excesiv de oneroasă </a:t>
            </a:r>
            <a:r>
              <a:rPr lang="ro-RO" altLang="en-US" sz="1800" dirty="0"/>
              <a:t>datorită unei </a:t>
            </a:r>
            <a:r>
              <a:rPr lang="ro-RO" altLang="en-US" sz="1800" b="1" dirty="0"/>
              <a:t>schimbări </a:t>
            </a:r>
            <a:r>
              <a:rPr lang="ro-RO" altLang="en-US" sz="1800" b="1" dirty="0" err="1"/>
              <a:t>excepţionale</a:t>
            </a:r>
            <a:r>
              <a:rPr lang="ro-RO" altLang="en-US" sz="1800" b="1" dirty="0"/>
              <a:t> </a:t>
            </a:r>
            <a:r>
              <a:rPr lang="ro-RO" altLang="en-US" sz="1800" dirty="0"/>
              <a:t>a împrejurărilor care ar face vădit injustă obligarea debitorului la executarea </a:t>
            </a:r>
            <a:r>
              <a:rPr lang="ro-RO" altLang="en-US" sz="1800" dirty="0" err="1"/>
              <a:t>obligaţiei</a:t>
            </a:r>
            <a:r>
              <a:rPr lang="ro-RO" altLang="en-US" sz="1800" dirty="0"/>
              <a:t>, </a:t>
            </a:r>
            <a:r>
              <a:rPr lang="ro-RO" altLang="en-US" sz="1800" b="1" dirty="0" err="1"/>
              <a:t>instanţa</a:t>
            </a:r>
            <a:r>
              <a:rPr lang="ro-RO" altLang="en-US" sz="1800" dirty="0"/>
              <a:t> poate să dispună:</a:t>
            </a:r>
          </a:p>
          <a:p>
            <a:pPr marL="609600" indent="-609600" algn="just" eaLnBrk="1" hangingPunct="1">
              <a:lnSpc>
                <a:spcPct val="80000"/>
              </a:lnSpc>
              <a:buFont typeface="Wingdings" panose="05000000000000000000" pitchFamily="2" charset="2"/>
              <a:buNone/>
              <a:defRPr/>
            </a:pPr>
            <a:r>
              <a:rPr lang="ro-RO" altLang="en-US" sz="1800" dirty="0"/>
              <a:t>a)	adaptarea contractului, pentru a distribui în mod echitabil între </a:t>
            </a:r>
            <a:r>
              <a:rPr lang="ro-RO" altLang="en-US" sz="1800" dirty="0" err="1"/>
              <a:t>părţi</a:t>
            </a:r>
            <a:r>
              <a:rPr lang="ro-RO" altLang="en-US" sz="1800" dirty="0"/>
              <a:t> pierderile </a:t>
            </a:r>
            <a:r>
              <a:rPr lang="ro-RO" altLang="en-US" sz="1800" dirty="0" err="1"/>
              <a:t>şi</a:t>
            </a:r>
            <a:r>
              <a:rPr lang="ro-RO" altLang="en-US" sz="1800" dirty="0"/>
              <a:t> beneficiile ce rezultă din schimbarea împrejurărilor;</a:t>
            </a:r>
          </a:p>
          <a:p>
            <a:pPr marL="609600" indent="-609600" algn="just" eaLnBrk="1" hangingPunct="1">
              <a:lnSpc>
                <a:spcPct val="80000"/>
              </a:lnSpc>
              <a:buFont typeface="Wingdings" panose="05000000000000000000" pitchFamily="2" charset="2"/>
              <a:buNone/>
              <a:defRPr/>
            </a:pPr>
            <a:r>
              <a:rPr lang="ro-RO" altLang="en-US" sz="1800" dirty="0"/>
              <a:t>b)	încetarea contractului, la momentul </a:t>
            </a:r>
            <a:r>
              <a:rPr lang="ro-RO" altLang="en-US" sz="1800" dirty="0" err="1"/>
              <a:t>şi</a:t>
            </a:r>
            <a:r>
              <a:rPr lang="ro-RO" altLang="en-US" sz="1800" dirty="0"/>
              <a:t> în </a:t>
            </a:r>
            <a:r>
              <a:rPr lang="ro-RO" altLang="en-US" sz="1800" dirty="0" err="1"/>
              <a:t>condiţiile</a:t>
            </a:r>
            <a:r>
              <a:rPr lang="ro-RO" altLang="en-US" sz="1800" dirty="0"/>
              <a:t> pe care le </a:t>
            </a:r>
            <a:r>
              <a:rPr lang="ro-RO" altLang="en-US" sz="1800" dirty="0" err="1"/>
              <a:t>stabileşte</a:t>
            </a:r>
            <a:r>
              <a:rPr lang="ro-RO" altLang="en-US" sz="1800" dirty="0"/>
              <a:t>.</a:t>
            </a:r>
          </a:p>
          <a:p>
            <a:pPr marL="609600" indent="-609600" algn="just" eaLnBrk="1" hangingPunct="1">
              <a:lnSpc>
                <a:spcPct val="80000"/>
              </a:lnSpc>
              <a:buFont typeface="Wingdings" panose="05000000000000000000" pitchFamily="2" charset="2"/>
              <a:buNone/>
              <a:defRPr/>
            </a:pPr>
            <a:endParaRPr lang="ro-RO" altLang="en-US" sz="1800" dirty="0"/>
          </a:p>
          <a:p>
            <a:pPr marL="609600" indent="-609600" algn="just" eaLnBrk="1" hangingPunct="1">
              <a:lnSpc>
                <a:spcPct val="80000"/>
              </a:lnSpc>
              <a:buFont typeface="Wingdings" panose="05000000000000000000" pitchFamily="2" charset="2"/>
              <a:buNone/>
              <a:defRPr/>
            </a:pPr>
            <a:r>
              <a:rPr lang="ro-RO" altLang="en-US" sz="1800" dirty="0"/>
              <a:t>(3)	</a:t>
            </a:r>
            <a:r>
              <a:rPr lang="ro-RO" altLang="en-US" sz="1800" dirty="0" err="1"/>
              <a:t>Dispoziţiile</a:t>
            </a:r>
            <a:r>
              <a:rPr lang="ro-RO" altLang="en-US" sz="1800" dirty="0"/>
              <a:t> alin. (2) sunt aplicabile </a:t>
            </a:r>
            <a:r>
              <a:rPr lang="ro-RO" altLang="en-US" sz="1800" b="1" dirty="0"/>
              <a:t>numai dacă</a:t>
            </a:r>
            <a:r>
              <a:rPr lang="ro-RO" altLang="en-US" sz="1800" dirty="0"/>
              <a:t>:</a:t>
            </a:r>
          </a:p>
          <a:p>
            <a:pPr marL="609600" indent="-609600" algn="just" eaLnBrk="1" hangingPunct="1">
              <a:lnSpc>
                <a:spcPct val="80000"/>
              </a:lnSpc>
              <a:buFont typeface="Wingdings" panose="05000000000000000000" pitchFamily="2" charset="2"/>
              <a:buNone/>
              <a:defRPr/>
            </a:pPr>
            <a:r>
              <a:rPr lang="ro-RO" altLang="en-US" sz="1800" dirty="0"/>
              <a:t>a)	schimbarea împrejurărilor a intervenit </a:t>
            </a:r>
            <a:r>
              <a:rPr lang="ro-RO" altLang="en-US" sz="1800" b="1" dirty="0"/>
              <a:t>după încheierea contractului</a:t>
            </a:r>
            <a:r>
              <a:rPr lang="ro-RO" altLang="en-US" sz="1800" dirty="0"/>
              <a:t>;</a:t>
            </a:r>
          </a:p>
          <a:p>
            <a:pPr marL="609600" indent="-609600" algn="just" eaLnBrk="1" hangingPunct="1">
              <a:lnSpc>
                <a:spcPct val="80000"/>
              </a:lnSpc>
              <a:buFont typeface="Wingdings" panose="05000000000000000000" pitchFamily="2" charset="2"/>
              <a:buNone/>
              <a:defRPr/>
            </a:pPr>
            <a:r>
              <a:rPr lang="ro-RO" altLang="en-US" sz="1800" dirty="0"/>
              <a:t>b)	schimbarea împrejurărilor, precum </a:t>
            </a:r>
            <a:r>
              <a:rPr lang="ro-RO" altLang="en-US" sz="1800" dirty="0" err="1"/>
              <a:t>şi</a:t>
            </a:r>
            <a:r>
              <a:rPr lang="ro-RO" altLang="en-US" sz="1800" dirty="0"/>
              <a:t> întinderea acesteia </a:t>
            </a:r>
            <a:r>
              <a:rPr lang="ro-RO" altLang="en-US" sz="1800" b="1" dirty="0"/>
              <a:t>nu au fost </a:t>
            </a:r>
            <a:r>
              <a:rPr lang="ro-RO" altLang="en-US" sz="1800" b="1" dirty="0" err="1"/>
              <a:t>şi</a:t>
            </a:r>
            <a:r>
              <a:rPr lang="ro-RO" altLang="en-US" sz="1800" b="1" dirty="0"/>
              <a:t> nici nu puteau fi avute în vedere de către debitor</a:t>
            </a:r>
            <a:r>
              <a:rPr lang="ro-RO" altLang="en-US" sz="1800" dirty="0"/>
              <a:t>, în mod rezonabil, în momentul încheierii contractului;</a:t>
            </a:r>
          </a:p>
          <a:p>
            <a:pPr marL="609600" indent="-609600" algn="just" eaLnBrk="1" hangingPunct="1">
              <a:lnSpc>
                <a:spcPct val="80000"/>
              </a:lnSpc>
              <a:buFont typeface="Wingdings" panose="05000000000000000000" pitchFamily="2" charset="2"/>
              <a:buNone/>
              <a:defRPr/>
            </a:pPr>
            <a:r>
              <a:rPr lang="ro-RO" altLang="en-US" sz="1800" dirty="0"/>
              <a:t>c)	</a:t>
            </a:r>
            <a:r>
              <a:rPr lang="ro-RO" altLang="en-US" sz="1800" b="1" dirty="0"/>
              <a:t>debitorul nu </a:t>
            </a:r>
            <a:r>
              <a:rPr lang="ro-RO" altLang="en-US" sz="1800" b="1" dirty="0" err="1"/>
              <a:t>şi</a:t>
            </a:r>
            <a:r>
              <a:rPr lang="ro-RO" altLang="en-US" sz="1800" b="1" dirty="0"/>
              <a:t>-a asumat riscul schimbării împrejurărilor </a:t>
            </a:r>
            <a:r>
              <a:rPr lang="ro-RO" altLang="en-US" sz="1800" dirty="0" err="1"/>
              <a:t>şi</a:t>
            </a:r>
            <a:r>
              <a:rPr lang="ro-RO" altLang="en-US" sz="1800" dirty="0"/>
              <a:t> nici nu putea fi în mod rezonabil considerat că </a:t>
            </a:r>
            <a:r>
              <a:rPr lang="ro-RO" altLang="en-US" sz="1800" dirty="0" err="1"/>
              <a:t>şi</a:t>
            </a:r>
            <a:r>
              <a:rPr lang="ro-RO" altLang="en-US" sz="1800" dirty="0"/>
              <a:t>-ar fi asumat acest risc;</a:t>
            </a:r>
          </a:p>
          <a:p>
            <a:pPr marL="609600" indent="-609600" algn="just" eaLnBrk="1" hangingPunct="1">
              <a:lnSpc>
                <a:spcPct val="80000"/>
              </a:lnSpc>
              <a:buFont typeface="Wingdings" panose="05000000000000000000" pitchFamily="2" charset="2"/>
              <a:buNone/>
              <a:defRPr/>
            </a:pPr>
            <a:r>
              <a:rPr lang="ro-RO" altLang="en-US" sz="1800" dirty="0"/>
              <a:t>d)	</a:t>
            </a:r>
            <a:r>
              <a:rPr lang="ro-RO" altLang="en-US" sz="1800" b="1" dirty="0"/>
              <a:t>debitorul a încercat</a:t>
            </a:r>
            <a:r>
              <a:rPr lang="ro-RO" altLang="en-US" sz="1800" dirty="0"/>
              <a:t>, într-un termen rezonabil </a:t>
            </a:r>
            <a:r>
              <a:rPr lang="ro-RO" altLang="en-US" sz="1800" dirty="0" err="1"/>
              <a:t>şi</a:t>
            </a:r>
            <a:r>
              <a:rPr lang="ro-RO" altLang="en-US" sz="1800" dirty="0"/>
              <a:t> cu bună-</a:t>
            </a:r>
            <a:r>
              <a:rPr lang="ro-RO" altLang="en-US" sz="1800" dirty="0" err="1"/>
              <a:t>credinţă</a:t>
            </a:r>
            <a:r>
              <a:rPr lang="ro-RO" altLang="en-US" sz="1800" dirty="0"/>
              <a:t>, </a:t>
            </a:r>
            <a:r>
              <a:rPr lang="ro-RO" altLang="en-US" sz="1800" b="1" dirty="0"/>
              <a:t>negocierea adaptării </a:t>
            </a:r>
            <a:r>
              <a:rPr lang="ro-RO" altLang="en-US" sz="1800" dirty="0"/>
              <a:t>rezonabile </a:t>
            </a:r>
            <a:r>
              <a:rPr lang="ro-RO" altLang="en-US" sz="1800" dirty="0" err="1"/>
              <a:t>şi</a:t>
            </a:r>
            <a:r>
              <a:rPr lang="ro-RO" altLang="en-US" sz="1800" dirty="0"/>
              <a:t> echitabile a </a:t>
            </a:r>
            <a:r>
              <a:rPr lang="ro-RO" altLang="en-US" sz="1800" b="1" dirty="0"/>
              <a:t>contractului</a:t>
            </a:r>
            <a:r>
              <a:rPr lang="ro-RO" altLang="en-US" sz="1800" dirty="0"/>
              <a:t>.</a:t>
            </a:r>
          </a:p>
        </p:txBody>
      </p:sp>
    </p:spTree>
  </p:cSld>
  <p:clrMapOvr>
    <a:masterClrMapping/>
  </p:clrMapOvr>
  <p:transition spd="slow" advTm="5000">
    <p:cover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50B9-9710-DADA-0D50-18DCCF542992}"/>
              </a:ext>
            </a:extLst>
          </p:cNvPr>
          <p:cNvSpPr>
            <a:spLocks noGrp="1"/>
          </p:cNvSpPr>
          <p:nvPr>
            <p:ph type="title"/>
          </p:nvPr>
        </p:nvSpPr>
        <p:spPr>
          <a:xfrm>
            <a:off x="623888" y="1709738"/>
            <a:ext cx="7886700" cy="1109662"/>
          </a:xfrm>
        </p:spPr>
        <p:txBody>
          <a:bodyPr/>
          <a:lstStyle/>
          <a:p>
            <a:pPr>
              <a:defRPr/>
            </a:pPr>
            <a:r>
              <a:rPr lang="ro-RO" sz="2500" dirty="0"/>
              <a:t>	Vă mulțumesc!</a:t>
            </a:r>
            <a:endParaRPr lang="en-US" sz="2500" dirty="0"/>
          </a:p>
        </p:txBody>
      </p:sp>
      <p:sp>
        <p:nvSpPr>
          <p:cNvPr id="3" name="Text Placeholder 2">
            <a:extLst>
              <a:ext uri="{FF2B5EF4-FFF2-40B4-BE49-F238E27FC236}">
                <a16:creationId xmlns:a16="http://schemas.microsoft.com/office/drawing/2014/main" id="{86C8E6E4-FB5A-5034-05F0-C2484053F6C0}"/>
              </a:ext>
            </a:extLst>
          </p:cNvPr>
          <p:cNvSpPr>
            <a:spLocks noGrp="1"/>
          </p:cNvSpPr>
          <p:nvPr>
            <p:ph type="body" idx="1"/>
          </p:nvPr>
        </p:nvSpPr>
        <p:spPr>
          <a:xfrm>
            <a:off x="623888" y="3733800"/>
            <a:ext cx="7886700" cy="2355850"/>
          </a:xfrm>
        </p:spPr>
        <p:txBody>
          <a:bodyPr/>
          <a:lstStyle/>
          <a:p>
            <a:pPr>
              <a:defRPr/>
            </a:pPr>
            <a:r>
              <a:rPr lang="ro-RO" dirty="0"/>
              <a:t>	</a:t>
            </a:r>
            <a:r>
              <a:rPr lang="ro-RO" sz="2000" dirty="0"/>
              <a:t>Elisabeta </a:t>
            </a:r>
            <a:r>
              <a:rPr lang="ro-RO" sz="2000" dirty="0" err="1"/>
              <a:t>Perșinaru</a:t>
            </a:r>
            <a:endParaRPr lang="ro-RO" sz="2000" dirty="0"/>
          </a:p>
          <a:p>
            <a:pPr>
              <a:defRPr/>
            </a:pPr>
            <a:r>
              <a:rPr lang="ro-RO" sz="2000" dirty="0"/>
              <a:t>	Director, Direcția Juridică</a:t>
            </a:r>
          </a:p>
          <a:p>
            <a:pPr>
              <a:defRPr/>
            </a:pPr>
            <a:r>
              <a:rPr lang="ro-RO" sz="2000" dirty="0"/>
              <a:t>	Camera de Comerț și Industrie a României </a:t>
            </a:r>
          </a:p>
          <a:p>
            <a:pPr>
              <a:defRPr/>
            </a:pPr>
            <a:r>
              <a:rPr lang="ro-RO" sz="2000" dirty="0"/>
              <a:t>	</a:t>
            </a:r>
            <a:r>
              <a:rPr lang="ro-RO" sz="2000" dirty="0">
                <a:hlinkClick r:id="rId2"/>
              </a:rPr>
              <a:t>office@cciabr.ro</a:t>
            </a:r>
            <a:endParaRPr lang="ro-RO" sz="2000" dirty="0"/>
          </a:p>
          <a:p>
            <a:pPr>
              <a:defRPr/>
            </a:pPr>
            <a:r>
              <a:rPr lang="ro-RO" sz="2000" dirty="0"/>
              <a:t>	</a:t>
            </a:r>
            <a:r>
              <a:rPr lang="ro-RO" sz="2000" dirty="0">
                <a:hlinkClick r:id="rId3"/>
              </a:rPr>
              <a:t>https://cciabr.ro/</a:t>
            </a:r>
            <a:r>
              <a:rPr lang="ro-RO" sz="2000" dirty="0"/>
              <a:t> </a:t>
            </a:r>
            <a:endParaRPr lang="en-US" sz="2000" dirty="0"/>
          </a:p>
        </p:txBody>
      </p:sp>
      <p:sp>
        <p:nvSpPr>
          <p:cNvPr id="5" name="Title 1">
            <a:extLst>
              <a:ext uri="{FF2B5EF4-FFF2-40B4-BE49-F238E27FC236}">
                <a16:creationId xmlns:a16="http://schemas.microsoft.com/office/drawing/2014/main" id="{4CE144BC-92F6-6B54-FF2F-95CF065EEEB9}"/>
              </a:ext>
            </a:extLst>
          </p:cNvPr>
          <p:cNvSpPr txBox="1">
            <a:spLocks/>
          </p:cNvSpPr>
          <p:nvPr/>
        </p:nvSpPr>
        <p:spPr bwMode="auto">
          <a:xfrm>
            <a:off x="623888" y="381000"/>
            <a:ext cx="7886700" cy="1109663"/>
          </a:xfrm>
          <a:prstGeom prst="rect">
            <a:avLst/>
          </a:prstGeom>
          <a:noFill/>
          <a:ln>
            <a:noFill/>
          </a:ln>
          <a:effectLst/>
        </p:spPr>
        <p:txBody>
          <a:bodyPr anchor="b"/>
          <a:lstStyle>
            <a:lvl1pPr algn="l" rtl="0" eaLnBrk="0" fontAlgn="base" hangingPunct="0">
              <a:spcBef>
                <a:spcPct val="0"/>
              </a:spcBef>
              <a:spcAft>
                <a:spcPct val="0"/>
              </a:spcAft>
              <a:defRPr sz="60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a:defRPr/>
            </a:pPr>
            <a:r>
              <a:rPr lang="ro-RO" sz="2200" dirty="0"/>
              <a:t>Camera de Comerț, Industrie și Agricultură BRĂILA</a:t>
            </a:r>
          </a:p>
          <a:p>
            <a:pPr algn="ctr">
              <a:defRPr/>
            </a:pPr>
            <a:r>
              <a:rPr lang="ro-RO" sz="2200" dirty="0"/>
              <a:t>18 aprilie 2024</a:t>
            </a:r>
            <a:endParaRPr lang="en-US" sz="2200" dirty="0"/>
          </a:p>
        </p:txBody>
      </p:sp>
    </p:spTree>
  </p:cSld>
  <p:clrMapOvr>
    <a:masterClrMapping/>
  </p:clrMapOvr>
  <p:transition spd="slow" advTm="5000">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F06FDAE7-8D87-4DAC-ED0C-00FD7AD0CCB1}"/>
              </a:ext>
            </a:extLst>
          </p:cNvPr>
          <p:cNvSpPr>
            <a:spLocks noGrp="1" noChangeArrowheads="1"/>
          </p:cNvSpPr>
          <p:nvPr>
            <p:ph type="body" idx="1"/>
          </p:nvPr>
        </p:nvSpPr>
        <p:spPr>
          <a:xfrm>
            <a:off x="1066800" y="457200"/>
            <a:ext cx="7924800" cy="5638800"/>
          </a:xfrm>
        </p:spPr>
        <p:txBody>
          <a:bodyPr/>
          <a:lstStyle/>
          <a:p>
            <a:pPr marL="609600" indent="-609600" algn="just" eaLnBrk="1" hangingPunct="1">
              <a:lnSpc>
                <a:spcPct val="80000"/>
              </a:lnSpc>
              <a:buFont typeface="Wingdings" panose="05000000000000000000" pitchFamily="2" charset="2"/>
              <a:buNone/>
              <a:defRPr/>
            </a:pPr>
            <a:endParaRPr lang="ro-RO" altLang="en-US" sz="1600" dirty="0">
              <a:solidFill>
                <a:schemeClr val="folHlink"/>
              </a:solidFill>
            </a:endParaRPr>
          </a:p>
          <a:p>
            <a:pPr marL="609600" indent="-609600" algn="just" eaLnBrk="1" hangingPunct="1">
              <a:lnSpc>
                <a:spcPct val="80000"/>
              </a:lnSpc>
              <a:buFont typeface="Wingdings" panose="05000000000000000000" pitchFamily="2" charset="2"/>
              <a:buNone/>
              <a:defRPr/>
            </a:pPr>
            <a:endParaRPr lang="ro-RO" altLang="en-US" sz="1600" dirty="0">
              <a:solidFill>
                <a:schemeClr val="accent1"/>
              </a:solidFill>
            </a:endParaRPr>
          </a:p>
          <a:p>
            <a:pPr marL="609600" indent="-609600" algn="just" eaLnBrk="1" hangingPunct="1">
              <a:lnSpc>
                <a:spcPct val="80000"/>
              </a:lnSpc>
              <a:buFont typeface="Wingdings" panose="05000000000000000000" pitchFamily="2" charset="2"/>
              <a:buNone/>
              <a:defRPr/>
            </a:pPr>
            <a:r>
              <a:rPr lang="ro-RO" altLang="en-US" sz="1800" dirty="0"/>
              <a:t>(1)    Dacă legea nu prevede altfel sau părțile nu convin contrariul,   </a:t>
            </a:r>
          </a:p>
          <a:p>
            <a:pPr marL="609600" indent="-609600" algn="just" eaLnBrk="1" hangingPunct="1">
              <a:lnSpc>
                <a:spcPct val="80000"/>
              </a:lnSpc>
              <a:buFont typeface="Wingdings" panose="05000000000000000000" pitchFamily="2" charset="2"/>
              <a:buNone/>
              <a:defRPr/>
            </a:pPr>
            <a:r>
              <a:rPr lang="ro-RO" altLang="en-US" sz="1800" dirty="0"/>
              <a:t>        răspunderea este înlăturată atunci când prejudiciul este cauzat de</a:t>
            </a:r>
          </a:p>
          <a:p>
            <a:pPr marL="609600" indent="-609600" algn="just" eaLnBrk="1" hangingPunct="1">
              <a:lnSpc>
                <a:spcPct val="80000"/>
              </a:lnSpc>
              <a:buFont typeface="Wingdings" panose="05000000000000000000" pitchFamily="2" charset="2"/>
              <a:buNone/>
              <a:defRPr/>
            </a:pPr>
            <a:r>
              <a:rPr lang="ro-RO" altLang="en-US" sz="1800" dirty="0"/>
              <a:t>        forță majoră sau caz fortuit.</a:t>
            </a:r>
          </a:p>
          <a:p>
            <a:pPr marL="609600" indent="-609600" algn="just" eaLnBrk="1" hangingPunct="1">
              <a:lnSpc>
                <a:spcPct val="80000"/>
              </a:lnSpc>
              <a:buFont typeface="Wingdings" panose="05000000000000000000" pitchFamily="2" charset="2"/>
              <a:buNone/>
              <a:defRPr/>
            </a:pPr>
            <a:endParaRPr lang="ro-RO" altLang="en-US" sz="1800" dirty="0"/>
          </a:p>
          <a:p>
            <a:pPr marL="609600" indent="-609600" algn="just" eaLnBrk="1" hangingPunct="1">
              <a:lnSpc>
                <a:spcPct val="80000"/>
              </a:lnSpc>
              <a:buFont typeface="Wingdings" panose="05000000000000000000" pitchFamily="2" charset="2"/>
              <a:buNone/>
              <a:defRPr/>
            </a:pPr>
            <a:r>
              <a:rPr lang="ro-RO" altLang="en-US" sz="2100" dirty="0"/>
              <a:t>(2)</a:t>
            </a:r>
            <a:r>
              <a:rPr lang="ro-RO" altLang="en-US" sz="2100" i="1" dirty="0"/>
              <a:t>  </a:t>
            </a:r>
            <a:r>
              <a:rPr lang="ro-RO" altLang="en-US" sz="2100" i="1" u="sng" dirty="0"/>
              <a:t>Forța majoră este orice eveniment extern, imprevizibil,</a:t>
            </a:r>
          </a:p>
          <a:p>
            <a:pPr marL="609600" indent="-609600" algn="just" eaLnBrk="1" hangingPunct="1">
              <a:lnSpc>
                <a:spcPct val="80000"/>
              </a:lnSpc>
              <a:buFont typeface="Wingdings" panose="05000000000000000000" pitchFamily="2" charset="2"/>
              <a:buNone/>
              <a:defRPr/>
            </a:pPr>
            <a:r>
              <a:rPr lang="ro-RO" altLang="en-US" sz="2100" i="1" dirty="0"/>
              <a:t>      </a:t>
            </a:r>
            <a:r>
              <a:rPr lang="ro-RO" altLang="en-US" sz="2100" i="1" u="sng" dirty="0"/>
              <a:t>absolut invincibil și inevitabil.</a:t>
            </a:r>
          </a:p>
          <a:p>
            <a:pPr marL="609600" indent="-609600" algn="just" eaLnBrk="1" hangingPunct="1">
              <a:lnSpc>
                <a:spcPct val="80000"/>
              </a:lnSpc>
              <a:buFont typeface="Wingdings" panose="05000000000000000000" pitchFamily="2" charset="2"/>
              <a:buNone/>
              <a:defRPr/>
            </a:pPr>
            <a:endParaRPr lang="ro-RO" altLang="en-US" sz="2100" i="1" u="sng" dirty="0"/>
          </a:p>
          <a:p>
            <a:pPr marL="609600" indent="-609600" algn="just" eaLnBrk="1" hangingPunct="1">
              <a:lnSpc>
                <a:spcPct val="80000"/>
              </a:lnSpc>
              <a:buFont typeface="Wingdings" panose="05000000000000000000" pitchFamily="2" charset="2"/>
              <a:buNone/>
              <a:defRPr/>
            </a:pPr>
            <a:r>
              <a:rPr lang="ro-RO" altLang="en-US" sz="1800" dirty="0"/>
              <a:t>(3)   Cazul fortuit este un eveniment care nu poate fi prevăzut și nici</a:t>
            </a:r>
          </a:p>
          <a:p>
            <a:pPr marL="609600" indent="-609600" algn="just" eaLnBrk="1" hangingPunct="1">
              <a:lnSpc>
                <a:spcPct val="80000"/>
              </a:lnSpc>
              <a:buFont typeface="Wingdings" panose="05000000000000000000" pitchFamily="2" charset="2"/>
              <a:buNone/>
              <a:defRPr/>
            </a:pPr>
            <a:r>
              <a:rPr lang="ro-RO" altLang="en-US" sz="1800" dirty="0"/>
              <a:t>       împiedicat de către cel care ar fi fost chemat să răspundă dacă</a:t>
            </a:r>
          </a:p>
          <a:p>
            <a:pPr marL="609600" indent="-609600" algn="just" eaLnBrk="1" hangingPunct="1">
              <a:lnSpc>
                <a:spcPct val="80000"/>
              </a:lnSpc>
              <a:buFont typeface="Wingdings" panose="05000000000000000000" pitchFamily="2" charset="2"/>
              <a:buNone/>
              <a:defRPr/>
            </a:pPr>
            <a:r>
              <a:rPr lang="ro-RO" altLang="en-US" sz="1800" dirty="0"/>
              <a:t>       evenimentul nu s-ar fi produs.</a:t>
            </a:r>
          </a:p>
          <a:p>
            <a:pPr marL="609600" indent="-609600" algn="just" eaLnBrk="1" hangingPunct="1">
              <a:lnSpc>
                <a:spcPct val="80000"/>
              </a:lnSpc>
              <a:defRPr/>
            </a:pPr>
            <a:endParaRPr lang="ro-RO" altLang="en-US" sz="1800" dirty="0"/>
          </a:p>
          <a:p>
            <a:pPr marL="609600" indent="-609600" algn="just" eaLnBrk="1" hangingPunct="1">
              <a:lnSpc>
                <a:spcPct val="80000"/>
              </a:lnSpc>
              <a:buFont typeface="Wingdings" panose="05000000000000000000" pitchFamily="2" charset="2"/>
              <a:buNone/>
              <a:defRPr/>
            </a:pPr>
            <a:endParaRPr lang="ro-RO" altLang="en-US" sz="1800" dirty="0"/>
          </a:p>
          <a:p>
            <a:pPr marL="609600" indent="-609600" algn="just" eaLnBrk="1" hangingPunct="1">
              <a:lnSpc>
                <a:spcPct val="80000"/>
              </a:lnSpc>
              <a:buFont typeface="Wingdings" panose="05000000000000000000" pitchFamily="2" charset="2"/>
              <a:buNone/>
              <a:defRPr/>
            </a:pPr>
            <a:r>
              <a:rPr lang="ro-RO" altLang="en-US" sz="1800" dirty="0"/>
              <a:t>(4)   Dacă, potrivit legii, debitorul este exonerat de răspundere</a:t>
            </a:r>
          </a:p>
          <a:p>
            <a:pPr marL="609600" indent="-609600" algn="just" eaLnBrk="1" hangingPunct="1">
              <a:lnSpc>
                <a:spcPct val="80000"/>
              </a:lnSpc>
              <a:buFont typeface="Wingdings" panose="05000000000000000000" pitchFamily="2" charset="2"/>
              <a:buNone/>
              <a:defRPr/>
            </a:pPr>
            <a:r>
              <a:rPr lang="ro-RO" altLang="en-US" sz="1800" dirty="0"/>
              <a:t>       contractuală pentru un caz fortuit, el este, de asemenea, exonerat și</a:t>
            </a:r>
          </a:p>
          <a:p>
            <a:pPr marL="609600" indent="-609600" algn="just" eaLnBrk="1" hangingPunct="1">
              <a:lnSpc>
                <a:spcPct val="80000"/>
              </a:lnSpc>
              <a:buFont typeface="Wingdings" panose="05000000000000000000" pitchFamily="2" charset="2"/>
              <a:buNone/>
              <a:defRPr/>
            </a:pPr>
            <a:r>
              <a:rPr lang="ro-RO" altLang="en-US" sz="1800" dirty="0"/>
              <a:t>       în caz de forță majoră.</a:t>
            </a:r>
          </a:p>
        </p:txBody>
      </p:sp>
    </p:spTree>
  </p:cSld>
  <p:clrMapOvr>
    <a:masterClrMapping/>
  </p:clrMapOvr>
  <p:transition spd="slow" advTm="5000">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2A0FBA4F-B9A6-D2CD-56C3-A244E9BA80A7}"/>
              </a:ext>
            </a:extLst>
          </p:cNvPr>
          <p:cNvSpPr>
            <a:spLocks noGrp="1" noChangeArrowheads="1"/>
          </p:cNvSpPr>
          <p:nvPr>
            <p:ph type="body" idx="1"/>
          </p:nvPr>
        </p:nvSpPr>
        <p:spPr/>
        <p:txBody>
          <a:bodyPr/>
          <a:lstStyle/>
          <a:p>
            <a:pPr algn="ctr" eaLnBrk="1" hangingPunct="1">
              <a:lnSpc>
                <a:spcPct val="80000"/>
              </a:lnSpc>
              <a:buFont typeface="Wingdings" panose="05000000000000000000" pitchFamily="2" charset="2"/>
              <a:buNone/>
              <a:defRPr/>
            </a:pPr>
            <a:endParaRPr lang="ro-RO" altLang="en-US" sz="2000" i="1" dirty="0">
              <a:solidFill>
                <a:srgbClr val="FF0000"/>
              </a:solidFill>
              <a:effectLst/>
            </a:endParaRPr>
          </a:p>
          <a:p>
            <a:pPr algn="ctr" eaLnBrk="1" hangingPunct="1">
              <a:lnSpc>
                <a:spcPct val="80000"/>
              </a:lnSpc>
              <a:buFont typeface="Wingdings" panose="05000000000000000000" pitchFamily="2" charset="2"/>
              <a:buNone/>
              <a:defRPr/>
            </a:pPr>
            <a:endParaRPr lang="ro-RO" altLang="en-US" sz="2000" i="1" dirty="0">
              <a:solidFill>
                <a:srgbClr val="FF0000"/>
              </a:solidFill>
              <a:effectLst/>
            </a:endParaRPr>
          </a:p>
          <a:p>
            <a:pPr algn="ctr" eaLnBrk="1" hangingPunct="1">
              <a:lnSpc>
                <a:spcPct val="80000"/>
              </a:lnSpc>
              <a:buFont typeface="Wingdings" panose="05000000000000000000" pitchFamily="2" charset="2"/>
              <a:buNone/>
              <a:defRPr/>
            </a:pPr>
            <a:endParaRPr lang="ro-RO" altLang="en-US" sz="2000" i="1" dirty="0">
              <a:solidFill>
                <a:srgbClr val="FF0000"/>
              </a:solidFill>
              <a:effectLst/>
            </a:endParaRPr>
          </a:p>
          <a:p>
            <a:pPr algn="ctr" eaLnBrk="1" hangingPunct="1">
              <a:lnSpc>
                <a:spcPct val="80000"/>
              </a:lnSpc>
              <a:buFont typeface="Wingdings" panose="05000000000000000000" pitchFamily="2" charset="2"/>
              <a:buNone/>
              <a:defRPr/>
            </a:pPr>
            <a:endParaRPr lang="ro-RO" altLang="en-US" sz="2000" i="1" dirty="0">
              <a:solidFill>
                <a:srgbClr val="FF0000"/>
              </a:solidFill>
              <a:effectLst/>
            </a:endParaRPr>
          </a:p>
          <a:p>
            <a:pPr algn="ctr" eaLnBrk="1" hangingPunct="1">
              <a:lnSpc>
                <a:spcPct val="80000"/>
              </a:lnSpc>
              <a:buFont typeface="Wingdings" panose="05000000000000000000" pitchFamily="2" charset="2"/>
              <a:buNone/>
              <a:defRPr/>
            </a:pPr>
            <a:r>
              <a:rPr lang="en-US" altLang="en-US" sz="2000" dirty="0" err="1"/>
              <a:t>Cadrul</a:t>
            </a:r>
            <a:r>
              <a:rPr lang="en-US" altLang="en-US" sz="2000" dirty="0"/>
              <a:t> legal </a:t>
            </a:r>
            <a:r>
              <a:rPr lang="en-US" altLang="en-US" sz="2000" dirty="0" err="1"/>
              <a:t>privind</a:t>
            </a:r>
            <a:r>
              <a:rPr lang="en-US" altLang="en-US" sz="2000" dirty="0"/>
              <a:t> </a:t>
            </a:r>
            <a:r>
              <a:rPr lang="en-US" altLang="en-US" sz="2000" dirty="0" err="1"/>
              <a:t>atributul</a:t>
            </a:r>
            <a:r>
              <a:rPr lang="en-US" altLang="en-US" sz="2000" dirty="0"/>
              <a:t> </a:t>
            </a:r>
            <a:r>
              <a:rPr lang="ro-RO" altLang="en-US" sz="2000" dirty="0"/>
              <a:t>conferit de lege</a:t>
            </a:r>
          </a:p>
          <a:p>
            <a:pPr algn="ctr" eaLnBrk="1" hangingPunct="1">
              <a:lnSpc>
                <a:spcPct val="80000"/>
              </a:lnSpc>
              <a:buFont typeface="Wingdings" panose="05000000000000000000" pitchFamily="2" charset="2"/>
              <a:buNone/>
              <a:defRPr/>
            </a:pPr>
            <a:endParaRPr lang="ro-RO" altLang="en-US" sz="2000" dirty="0"/>
          </a:p>
          <a:p>
            <a:pPr algn="ctr" eaLnBrk="1" hangingPunct="1">
              <a:lnSpc>
                <a:spcPct val="80000"/>
              </a:lnSpc>
              <a:buFont typeface="Wingdings" panose="05000000000000000000" pitchFamily="2" charset="2"/>
              <a:buNone/>
              <a:defRPr/>
            </a:pPr>
            <a:r>
              <a:rPr lang="ro-RO" altLang="en-US" sz="2000" b="1" i="1" dirty="0">
                <a:effectLst/>
              </a:rPr>
              <a:t>CAMERELOR DE COMERȚ ȘI INDUSTRIE DIN ROMÂNIA</a:t>
            </a:r>
          </a:p>
          <a:p>
            <a:pPr algn="ctr" eaLnBrk="1" hangingPunct="1">
              <a:lnSpc>
                <a:spcPct val="80000"/>
              </a:lnSpc>
              <a:buFont typeface="Wingdings" panose="05000000000000000000" pitchFamily="2" charset="2"/>
              <a:buNone/>
              <a:defRPr/>
            </a:pPr>
            <a:endParaRPr lang="ro-RO" altLang="en-US" sz="2000" i="1" dirty="0">
              <a:effectLst/>
            </a:endParaRPr>
          </a:p>
          <a:p>
            <a:pPr algn="ctr" eaLnBrk="1" hangingPunct="1">
              <a:lnSpc>
                <a:spcPct val="80000"/>
              </a:lnSpc>
              <a:buFont typeface="Wingdings" panose="05000000000000000000" pitchFamily="2" charset="2"/>
              <a:buNone/>
              <a:defRPr/>
            </a:pPr>
            <a:r>
              <a:rPr lang="en-US" altLang="en-US" sz="2000" i="1" dirty="0">
                <a:effectLst/>
              </a:rPr>
              <a:t>de a </a:t>
            </a:r>
            <a:r>
              <a:rPr lang="en-US" altLang="en-US" sz="2000" i="1" dirty="0" err="1">
                <a:effectLst/>
              </a:rPr>
              <a:t>aviza</a:t>
            </a:r>
            <a:r>
              <a:rPr lang="en-US" altLang="en-US" sz="2000" i="1" dirty="0">
                <a:effectLst/>
              </a:rPr>
              <a:t> </a:t>
            </a:r>
            <a:r>
              <a:rPr lang="ro-RO" altLang="en-US" sz="2000" i="1" dirty="0">
                <a:effectLst/>
              </a:rPr>
              <a:t>cazurile</a:t>
            </a:r>
            <a:r>
              <a:rPr lang="en-US" altLang="en-US" sz="2000" i="1" dirty="0">
                <a:effectLst/>
              </a:rPr>
              <a:t> de for</a:t>
            </a:r>
            <a:r>
              <a:rPr lang="ro-RO" altLang="en-US" sz="2000" i="1" dirty="0" err="1">
                <a:effectLst/>
              </a:rPr>
              <a:t>ță</a:t>
            </a:r>
            <a:r>
              <a:rPr lang="en-US" altLang="en-US" sz="2000" i="1" dirty="0">
                <a:effectLst/>
              </a:rPr>
              <a:t> major</a:t>
            </a:r>
            <a:r>
              <a:rPr lang="ro-RO" altLang="en-US" sz="2000" i="1" dirty="0">
                <a:effectLst/>
              </a:rPr>
              <a:t>ă:</a:t>
            </a:r>
          </a:p>
        </p:txBody>
      </p:sp>
    </p:spTree>
  </p:cSld>
  <p:clrMapOvr>
    <a:masterClrMapping/>
  </p:clrMapOvr>
  <p:transition spd="slow" advTm="5000">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19A5F25-1401-4CF1-4AF6-3FD8B6DD8228}"/>
              </a:ext>
            </a:extLst>
          </p:cNvPr>
          <p:cNvSpPr>
            <a:spLocks noGrp="1" noChangeArrowheads="1"/>
          </p:cNvSpPr>
          <p:nvPr>
            <p:ph type="title"/>
          </p:nvPr>
        </p:nvSpPr>
        <p:spPr/>
        <p:txBody>
          <a:bodyPr/>
          <a:lstStyle/>
          <a:p>
            <a:pPr eaLnBrk="1" hangingPunct="1">
              <a:defRPr/>
            </a:pPr>
            <a:br>
              <a:rPr lang="ro-RO" altLang="en-US" sz="1800"/>
            </a:br>
            <a:endParaRPr lang="ro-RO" altLang="en-US" sz="1800"/>
          </a:p>
        </p:txBody>
      </p:sp>
      <p:sp>
        <p:nvSpPr>
          <p:cNvPr id="6147" name="Rectangle 3">
            <a:extLst>
              <a:ext uri="{FF2B5EF4-FFF2-40B4-BE49-F238E27FC236}">
                <a16:creationId xmlns:a16="http://schemas.microsoft.com/office/drawing/2014/main" id="{491027EA-71EC-F988-450A-15FDE5D262C4}"/>
              </a:ext>
            </a:extLst>
          </p:cNvPr>
          <p:cNvSpPr>
            <a:spLocks noGrp="1" noChangeArrowheads="1"/>
          </p:cNvSpPr>
          <p:nvPr>
            <p:ph type="body" idx="1"/>
          </p:nvPr>
        </p:nvSpPr>
        <p:spPr>
          <a:xfrm>
            <a:off x="1219200" y="533400"/>
            <a:ext cx="7696200" cy="5562600"/>
          </a:xfrm>
        </p:spPr>
        <p:txBody>
          <a:bodyPr/>
          <a:lstStyle/>
          <a:p>
            <a:pPr eaLnBrk="1" hangingPunct="1">
              <a:lnSpc>
                <a:spcPct val="80000"/>
              </a:lnSpc>
              <a:buFontTx/>
              <a:buNone/>
              <a:defRPr/>
            </a:pPr>
            <a:endParaRPr lang="ro-RO" altLang="en-US" sz="1800" b="1" dirty="0"/>
          </a:p>
          <a:p>
            <a:pPr eaLnBrk="1" hangingPunct="1">
              <a:lnSpc>
                <a:spcPct val="80000"/>
              </a:lnSpc>
              <a:buFontTx/>
              <a:buNone/>
              <a:defRPr/>
            </a:pPr>
            <a:endParaRPr lang="ro-RO" altLang="en-US" sz="1800" b="1" dirty="0"/>
          </a:p>
          <a:p>
            <a:pPr eaLnBrk="1" hangingPunct="1">
              <a:lnSpc>
                <a:spcPct val="80000"/>
              </a:lnSpc>
              <a:buFontTx/>
              <a:buNone/>
              <a:defRPr/>
            </a:pPr>
            <a:endParaRPr lang="ro-RO" altLang="en-US" sz="1800" b="1" dirty="0"/>
          </a:p>
          <a:p>
            <a:pPr eaLnBrk="1" hangingPunct="1">
              <a:lnSpc>
                <a:spcPct val="80000"/>
              </a:lnSpc>
              <a:buFontTx/>
              <a:buNone/>
              <a:defRPr/>
            </a:pPr>
            <a:endParaRPr lang="ro-RO" altLang="en-US" sz="1800" b="1" dirty="0"/>
          </a:p>
          <a:p>
            <a:pPr eaLnBrk="1" hangingPunct="1">
              <a:lnSpc>
                <a:spcPct val="80000"/>
              </a:lnSpc>
              <a:buFontTx/>
              <a:buNone/>
              <a:defRPr/>
            </a:pPr>
            <a:endParaRPr lang="ro-RO" altLang="en-US" sz="1800" b="1" dirty="0"/>
          </a:p>
          <a:p>
            <a:pPr eaLnBrk="1" hangingPunct="1">
              <a:lnSpc>
                <a:spcPct val="80000"/>
              </a:lnSpc>
              <a:buFontTx/>
              <a:buNone/>
              <a:defRPr/>
            </a:pPr>
            <a:endParaRPr lang="ro-RO" altLang="en-US" sz="1800" b="1" dirty="0"/>
          </a:p>
          <a:p>
            <a:pPr algn="ctr" eaLnBrk="1" hangingPunct="1">
              <a:lnSpc>
                <a:spcPct val="80000"/>
              </a:lnSpc>
              <a:buFontTx/>
              <a:buChar char="•"/>
              <a:defRPr/>
            </a:pPr>
            <a:r>
              <a:rPr lang="ro-RO" altLang="en-US" sz="1800" b="1" dirty="0"/>
              <a:t>Legea 335/2007, legea camerelor de comerț din România, </a:t>
            </a:r>
          </a:p>
          <a:p>
            <a:pPr algn="ctr" eaLnBrk="1" hangingPunct="1">
              <a:lnSpc>
                <a:spcPct val="80000"/>
              </a:lnSpc>
              <a:buFontTx/>
              <a:buNone/>
              <a:defRPr/>
            </a:pPr>
            <a:r>
              <a:rPr lang="ro-RO" altLang="en-US" sz="1800" b="1" dirty="0"/>
              <a:t>     cu modificările și completările ulterioare, aduse prin</a:t>
            </a:r>
          </a:p>
          <a:p>
            <a:pPr algn="ctr" eaLnBrk="1" hangingPunct="1">
              <a:lnSpc>
                <a:spcPct val="80000"/>
              </a:lnSpc>
              <a:buFontTx/>
              <a:buNone/>
              <a:defRPr/>
            </a:pPr>
            <a:r>
              <a:rPr lang="ro-RO" altLang="en-US" sz="1800" b="1" dirty="0"/>
              <a:t>         Legea 39/2011       </a:t>
            </a:r>
          </a:p>
          <a:p>
            <a:pPr algn="ctr" eaLnBrk="1" hangingPunct="1">
              <a:lnSpc>
                <a:spcPct val="80000"/>
              </a:lnSpc>
              <a:buFontTx/>
              <a:buNone/>
              <a:defRPr/>
            </a:pPr>
            <a:endParaRPr lang="ro-RO" altLang="en-US" sz="1800" b="1" dirty="0"/>
          </a:p>
          <a:p>
            <a:pPr algn="ctr" eaLnBrk="1" hangingPunct="1">
              <a:lnSpc>
                <a:spcPct val="80000"/>
              </a:lnSpc>
              <a:buFontTx/>
              <a:buNone/>
              <a:defRPr/>
            </a:pPr>
            <a:endParaRPr lang="ro-RO" altLang="en-US" sz="1800" b="1" dirty="0"/>
          </a:p>
          <a:p>
            <a:pPr eaLnBrk="1" hangingPunct="1">
              <a:lnSpc>
                <a:spcPct val="80000"/>
              </a:lnSpc>
              <a:buFontTx/>
              <a:buChar char="•"/>
              <a:defRPr/>
            </a:pPr>
            <a:endParaRPr lang="ro-RO" altLang="en-US" sz="1800" b="1" dirty="0"/>
          </a:p>
          <a:p>
            <a:pPr eaLnBrk="1" hangingPunct="1">
              <a:lnSpc>
                <a:spcPct val="80000"/>
              </a:lnSpc>
              <a:buFontTx/>
              <a:buChar char="•"/>
              <a:defRPr/>
            </a:pPr>
            <a:r>
              <a:rPr lang="ro-RO" altLang="en-US" sz="1800" b="1" dirty="0"/>
              <a:t>Statutul Camerelor de Comerț Județene</a:t>
            </a:r>
          </a:p>
          <a:p>
            <a:pPr eaLnBrk="1" hangingPunct="1">
              <a:lnSpc>
                <a:spcPct val="80000"/>
              </a:lnSpc>
              <a:buFontTx/>
              <a:buNone/>
              <a:defRPr/>
            </a:pPr>
            <a:endParaRPr lang="ro-RO" altLang="en-US" sz="1800" b="1" dirty="0"/>
          </a:p>
          <a:p>
            <a:pPr eaLnBrk="1" hangingPunct="1">
              <a:lnSpc>
                <a:spcPct val="80000"/>
              </a:lnSpc>
              <a:buFontTx/>
              <a:buChar char="•"/>
              <a:defRPr/>
            </a:pPr>
            <a:endParaRPr lang="ro-RO" altLang="en-US" sz="1800" b="1" dirty="0"/>
          </a:p>
          <a:p>
            <a:pPr eaLnBrk="1" hangingPunct="1">
              <a:lnSpc>
                <a:spcPct val="80000"/>
              </a:lnSpc>
              <a:buFontTx/>
              <a:buChar char="•"/>
              <a:defRPr/>
            </a:pPr>
            <a:r>
              <a:rPr lang="ro-RO" altLang="en-US" sz="1800" b="1" dirty="0"/>
              <a:t>Statutul Camerei Naționale                                           </a:t>
            </a:r>
          </a:p>
        </p:txBody>
      </p:sp>
    </p:spTree>
  </p:cSld>
  <p:clrMapOvr>
    <a:masterClrMapping/>
  </p:clrMapOvr>
  <p:transition spd="slow" advTm="5000">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46368C7-1183-5254-D052-3F22CEB736E6}"/>
              </a:ext>
            </a:extLst>
          </p:cNvPr>
          <p:cNvSpPr>
            <a:spLocks noGrp="1" noChangeArrowheads="1"/>
          </p:cNvSpPr>
          <p:nvPr>
            <p:ph type="title"/>
          </p:nvPr>
        </p:nvSpPr>
        <p:spPr>
          <a:xfrm>
            <a:off x="1066800" y="457200"/>
            <a:ext cx="7620000" cy="1219200"/>
          </a:xfrm>
        </p:spPr>
        <p:txBody>
          <a:bodyPr/>
          <a:lstStyle/>
          <a:p>
            <a:pPr eaLnBrk="1" hangingPunct="1">
              <a:defRPr/>
            </a:pPr>
            <a:r>
              <a:rPr lang="ro-RO" altLang="en-US" sz="2400" i="1" dirty="0">
                <a:solidFill>
                  <a:schemeClr val="accent1"/>
                </a:solidFill>
              </a:rPr>
              <a:t>Camerele de Comerț Județene</a:t>
            </a:r>
          </a:p>
        </p:txBody>
      </p:sp>
      <p:sp>
        <p:nvSpPr>
          <p:cNvPr id="8195" name="Rectangle 3">
            <a:extLst>
              <a:ext uri="{FF2B5EF4-FFF2-40B4-BE49-F238E27FC236}">
                <a16:creationId xmlns:a16="http://schemas.microsoft.com/office/drawing/2014/main" id="{7A001D9D-35EE-0724-95D5-59447EEA5AFD}"/>
              </a:ext>
            </a:extLst>
          </p:cNvPr>
          <p:cNvSpPr>
            <a:spLocks noGrp="1" noChangeArrowheads="1"/>
          </p:cNvSpPr>
          <p:nvPr>
            <p:ph type="body" idx="1"/>
          </p:nvPr>
        </p:nvSpPr>
        <p:spPr>
          <a:xfrm>
            <a:off x="914400" y="2209800"/>
            <a:ext cx="7924800" cy="3856038"/>
          </a:xfrm>
        </p:spPr>
        <p:txBody>
          <a:bodyPr/>
          <a:lstStyle/>
          <a:p>
            <a:pPr algn="just" eaLnBrk="1" hangingPunct="1">
              <a:lnSpc>
                <a:spcPct val="80000"/>
              </a:lnSpc>
              <a:buFont typeface="Wingdings" panose="05000000000000000000" pitchFamily="2" charset="2"/>
              <a:buNone/>
              <a:defRPr/>
            </a:pPr>
            <a:endParaRPr lang="ro-RO" altLang="en-US" sz="1200" dirty="0"/>
          </a:p>
          <a:p>
            <a:pPr algn="just" eaLnBrk="1" hangingPunct="1">
              <a:lnSpc>
                <a:spcPct val="80000"/>
              </a:lnSpc>
              <a:buFont typeface="Wingdings" panose="05000000000000000000" pitchFamily="2" charset="2"/>
              <a:buNone/>
              <a:defRPr/>
            </a:pPr>
            <a:endParaRPr lang="ro-RO" altLang="en-US" sz="1200" dirty="0"/>
          </a:p>
          <a:p>
            <a:pPr algn="just" eaLnBrk="1" hangingPunct="1">
              <a:lnSpc>
                <a:spcPct val="80000"/>
              </a:lnSpc>
              <a:buFont typeface="Wingdings" panose="05000000000000000000" pitchFamily="2" charset="2"/>
              <a:buNone/>
              <a:defRPr/>
            </a:pPr>
            <a:endParaRPr lang="ro-RO" altLang="en-US" sz="1200" dirty="0"/>
          </a:p>
          <a:p>
            <a:pPr algn="just" eaLnBrk="1" hangingPunct="1">
              <a:lnSpc>
                <a:spcPct val="80000"/>
              </a:lnSpc>
              <a:buFont typeface="Wingdings" panose="05000000000000000000" pitchFamily="2" charset="2"/>
              <a:buNone/>
              <a:defRPr/>
            </a:pPr>
            <a:endParaRPr lang="ro-RO" altLang="en-US" sz="1200" dirty="0"/>
          </a:p>
          <a:p>
            <a:pPr algn="just" eaLnBrk="1" hangingPunct="1">
              <a:lnSpc>
                <a:spcPct val="80000"/>
              </a:lnSpc>
              <a:buFont typeface="Wingdings" panose="05000000000000000000" pitchFamily="2" charset="2"/>
              <a:buNone/>
              <a:defRPr/>
            </a:pPr>
            <a:r>
              <a:rPr lang="ro-RO" altLang="en-US" sz="1200" dirty="0">
                <a:latin typeface="Times New Roman" panose="02020603050405020304" pitchFamily="18" charset="0"/>
              </a:rPr>
              <a:t>       </a:t>
            </a:r>
            <a:r>
              <a:rPr lang="ro-RO" altLang="en-US" sz="1800" dirty="0">
                <a:latin typeface="Times New Roman" panose="02020603050405020304" pitchFamily="18" charset="0"/>
                <a:cs typeface="Times New Roman" panose="02020603050405020304" pitchFamily="18" charset="0"/>
              </a:rPr>
              <a:t> </a:t>
            </a:r>
            <a:r>
              <a:rPr lang="ro-RO" altLang="en-US" sz="1800" b="1" dirty="0"/>
              <a:t>-</a:t>
            </a:r>
            <a:r>
              <a:rPr lang="ro-RO" altLang="en-US" sz="1400" dirty="0">
                <a:cs typeface="Times New Roman" panose="02020603050405020304" pitchFamily="18" charset="0"/>
              </a:rPr>
              <a:t> </a:t>
            </a:r>
            <a:r>
              <a:rPr lang="ro-RO" altLang="en-US" sz="1800" b="1" dirty="0">
                <a:cs typeface="Times New Roman" panose="02020603050405020304" pitchFamily="18" charset="0"/>
              </a:rPr>
              <a:t>art</a:t>
            </a:r>
            <a:r>
              <a:rPr lang="ro-RO" altLang="en-US" sz="1800" b="1" dirty="0"/>
              <a:t>icolul </a:t>
            </a:r>
            <a:r>
              <a:rPr lang="ro-RO" altLang="en-US" sz="1800" b="1" dirty="0">
                <a:cs typeface="Times New Roman" panose="02020603050405020304" pitchFamily="18" charset="0"/>
              </a:rPr>
              <a:t>4 </a:t>
            </a:r>
            <a:r>
              <a:rPr lang="ro-RO" altLang="en-US" sz="1800" b="1" dirty="0"/>
              <a:t>litera</a:t>
            </a:r>
            <a:r>
              <a:rPr lang="en-US" altLang="en-US" sz="1800" b="1" dirty="0">
                <a:cs typeface="Times New Roman" panose="02020603050405020304" pitchFamily="18" charset="0"/>
              </a:rPr>
              <a:t> </a:t>
            </a:r>
            <a:r>
              <a:rPr lang="ro-RO" altLang="en-US" sz="1800" b="1" dirty="0"/>
              <a:t>”</a:t>
            </a:r>
            <a:r>
              <a:rPr lang="ro-RO" altLang="en-US" sz="1800" b="1" i="1" dirty="0">
                <a:cs typeface="Times New Roman" panose="02020603050405020304" pitchFamily="18" charset="0"/>
              </a:rPr>
              <a:t>j </a:t>
            </a:r>
            <a:r>
              <a:rPr lang="ro-RO" altLang="en-US" sz="1800" b="1" i="1" dirty="0"/>
              <a:t>” </a:t>
            </a:r>
            <a:r>
              <a:rPr lang="ro-RO" altLang="en-US" sz="1800" b="1" dirty="0">
                <a:cs typeface="Times New Roman" panose="02020603050405020304" pitchFamily="18" charset="0"/>
              </a:rPr>
              <a:t>din </a:t>
            </a:r>
            <a:r>
              <a:rPr lang="ro-RO" altLang="en-US" sz="1800" b="1" dirty="0"/>
              <a:t>L</a:t>
            </a:r>
            <a:r>
              <a:rPr lang="ro-RO" altLang="en-US" sz="1800" b="1" dirty="0">
                <a:cs typeface="Times New Roman" panose="02020603050405020304" pitchFamily="18" charset="0"/>
              </a:rPr>
              <a:t>egea 335/2007</a:t>
            </a:r>
            <a:r>
              <a:rPr lang="ro-RO" altLang="en-US" sz="1800" b="1" dirty="0"/>
              <a:t>, cu modificările și</a:t>
            </a:r>
          </a:p>
          <a:p>
            <a:pPr algn="just" eaLnBrk="1" hangingPunct="1">
              <a:lnSpc>
                <a:spcPct val="80000"/>
              </a:lnSpc>
              <a:buFont typeface="Wingdings" panose="05000000000000000000" pitchFamily="2" charset="2"/>
              <a:buNone/>
              <a:defRPr/>
            </a:pPr>
            <a:r>
              <a:rPr lang="ro-RO" altLang="en-US" sz="1800" b="1" dirty="0"/>
              <a:t>        completările ulterioare,</a:t>
            </a:r>
          </a:p>
          <a:p>
            <a:pPr algn="just" eaLnBrk="1" hangingPunct="1">
              <a:lnSpc>
                <a:spcPct val="80000"/>
              </a:lnSpc>
              <a:buFont typeface="Wingdings" panose="05000000000000000000" pitchFamily="2" charset="2"/>
              <a:buNone/>
              <a:defRPr/>
            </a:pPr>
            <a:r>
              <a:rPr lang="ro-RO" altLang="en-US" sz="1800" b="1" dirty="0"/>
              <a:t>       </a:t>
            </a:r>
            <a:r>
              <a:rPr lang="ro-RO" altLang="en-US" sz="1800" b="1" dirty="0">
                <a:cs typeface="Times New Roman" panose="02020603050405020304" pitchFamily="18" charset="0"/>
              </a:rPr>
              <a:t> </a:t>
            </a:r>
            <a:r>
              <a:rPr lang="ro-RO" altLang="en-US" sz="1800" b="1" dirty="0"/>
              <a:t>                                          </a:t>
            </a:r>
          </a:p>
          <a:p>
            <a:pPr algn="just" eaLnBrk="1" hangingPunct="1">
              <a:lnSpc>
                <a:spcPct val="80000"/>
              </a:lnSpc>
              <a:buFont typeface="Wingdings" panose="05000000000000000000" pitchFamily="2" charset="2"/>
              <a:buNone/>
              <a:defRPr/>
            </a:pPr>
            <a:r>
              <a:rPr lang="ro-RO" altLang="en-US" sz="1800" b="1" dirty="0"/>
              <a:t>        </a:t>
            </a:r>
            <a:r>
              <a:rPr lang="ro-RO" altLang="en-US" sz="1800" b="1" i="1" dirty="0">
                <a:cs typeface="Times New Roman" panose="02020603050405020304" pitchFamily="18" charset="0"/>
              </a:rPr>
              <a:t>coroborat cu </a:t>
            </a:r>
            <a:endParaRPr lang="ro-RO" altLang="en-US" sz="1800" b="1" i="1" dirty="0"/>
          </a:p>
          <a:p>
            <a:pPr algn="just" eaLnBrk="1" hangingPunct="1">
              <a:lnSpc>
                <a:spcPct val="80000"/>
              </a:lnSpc>
              <a:buFont typeface="Wingdings" panose="05000000000000000000" pitchFamily="2" charset="2"/>
              <a:buNone/>
              <a:defRPr/>
            </a:pPr>
            <a:r>
              <a:rPr lang="ro-RO" altLang="en-US" sz="1800" b="1" dirty="0"/>
              <a:t>      </a:t>
            </a:r>
          </a:p>
          <a:p>
            <a:pPr algn="just" eaLnBrk="1" hangingPunct="1">
              <a:lnSpc>
                <a:spcPct val="80000"/>
              </a:lnSpc>
              <a:buFont typeface="Wingdings" panose="05000000000000000000" pitchFamily="2" charset="2"/>
              <a:buNone/>
              <a:defRPr/>
            </a:pPr>
            <a:r>
              <a:rPr lang="ro-RO" altLang="en-US" sz="1800" b="1" dirty="0"/>
              <a:t>      - </a:t>
            </a:r>
            <a:r>
              <a:rPr lang="ro-RO" altLang="en-US" sz="1800" b="1" dirty="0">
                <a:cs typeface="Times New Roman" panose="02020603050405020304" pitchFamily="18" charset="0"/>
              </a:rPr>
              <a:t>art</a:t>
            </a:r>
            <a:r>
              <a:rPr lang="ro-RO" altLang="en-US" sz="1800" b="1" dirty="0"/>
              <a:t>icolul </a:t>
            </a:r>
            <a:r>
              <a:rPr lang="ro-RO" altLang="en-US" sz="1800" b="1" dirty="0">
                <a:cs typeface="Times New Roman" panose="02020603050405020304" pitchFamily="18" charset="0"/>
              </a:rPr>
              <a:t>6 </a:t>
            </a:r>
            <a:r>
              <a:rPr lang="ro-RO" altLang="en-US" sz="1800" b="1" dirty="0"/>
              <a:t>punctul </a:t>
            </a:r>
            <a:r>
              <a:rPr lang="ro-RO" altLang="en-US" sz="1800" b="1" dirty="0">
                <a:cs typeface="Times New Roman" panose="02020603050405020304" pitchFamily="18" charset="0"/>
              </a:rPr>
              <a:t>30</a:t>
            </a:r>
            <a:r>
              <a:rPr lang="ro-RO" altLang="en-US" sz="1800" dirty="0">
                <a:cs typeface="Times New Roman" panose="02020603050405020304" pitchFamily="18" charset="0"/>
              </a:rPr>
              <a:t> </a:t>
            </a:r>
            <a:r>
              <a:rPr lang="ro-RO" altLang="en-US" sz="1800" b="1" dirty="0">
                <a:cs typeface="Times New Roman" panose="02020603050405020304" pitchFamily="18" charset="0"/>
              </a:rPr>
              <a:t>din Statutul Cadru al Camerelor de </a:t>
            </a:r>
            <a:r>
              <a:rPr lang="ro-RO" altLang="en-US" sz="1800" b="1" dirty="0">
                <a:latin typeface="Times New Roman" panose="02020603050405020304" pitchFamily="18" charset="0"/>
              </a:rPr>
              <a:t>   </a:t>
            </a:r>
          </a:p>
          <a:p>
            <a:pPr algn="just" eaLnBrk="1" hangingPunct="1">
              <a:lnSpc>
                <a:spcPct val="80000"/>
              </a:lnSpc>
              <a:buFont typeface="Wingdings" panose="05000000000000000000" pitchFamily="2" charset="2"/>
              <a:buNone/>
              <a:defRPr/>
            </a:pPr>
            <a:r>
              <a:rPr lang="ro-RO" altLang="en-US" sz="1800" b="1" dirty="0">
                <a:latin typeface="Times New Roman" panose="02020603050405020304" pitchFamily="18" charset="0"/>
              </a:rPr>
              <a:t>         </a:t>
            </a:r>
            <a:r>
              <a:rPr lang="ro-RO" altLang="en-US" sz="1800" b="1" dirty="0">
                <a:cs typeface="Times New Roman" panose="02020603050405020304" pitchFamily="18" charset="0"/>
              </a:rPr>
              <a:t>Comer</a:t>
            </a:r>
            <a:r>
              <a:rPr lang="ro-RO" altLang="en-US" sz="1800" b="1" dirty="0"/>
              <a:t>ț</a:t>
            </a:r>
            <a:r>
              <a:rPr lang="ro-RO" altLang="en-US" sz="1800" b="1" dirty="0">
                <a:latin typeface="Times New Roman" panose="02020603050405020304" pitchFamily="18" charset="0"/>
              </a:rPr>
              <a:t> </a:t>
            </a:r>
            <a:r>
              <a:rPr lang="ro-RO" altLang="en-US" sz="1800" b="1" dirty="0">
                <a:cs typeface="Times New Roman" panose="02020603050405020304" pitchFamily="18" charset="0"/>
              </a:rPr>
              <a:t>Jude</a:t>
            </a:r>
            <a:r>
              <a:rPr lang="ro-RO" altLang="en-US" sz="1800" b="1" dirty="0"/>
              <a:t>ț</a:t>
            </a:r>
            <a:r>
              <a:rPr lang="ro-RO" altLang="en-US" sz="1800" b="1" dirty="0">
                <a:cs typeface="Times New Roman" panose="02020603050405020304" pitchFamily="18" charset="0"/>
              </a:rPr>
              <a:t>ene</a:t>
            </a:r>
            <a:endParaRPr lang="ro-RO" altLang="en-US" sz="1800" dirty="0">
              <a:cs typeface="Times New Roman" panose="02020603050405020304" pitchFamily="18" charset="0"/>
            </a:endParaRPr>
          </a:p>
          <a:p>
            <a:pPr algn="just" eaLnBrk="1" hangingPunct="1">
              <a:lnSpc>
                <a:spcPct val="80000"/>
              </a:lnSpc>
              <a:buFont typeface="Wingdings" panose="05000000000000000000" pitchFamily="2" charset="2"/>
              <a:buNone/>
              <a:defRPr/>
            </a:pPr>
            <a:endParaRPr lang="ro-RO" altLang="en-US" sz="1800" dirty="0">
              <a:solidFill>
                <a:srgbClr val="FF0000"/>
              </a:solidFill>
            </a:endParaRPr>
          </a:p>
        </p:txBody>
      </p:sp>
    </p:spTree>
  </p:cSld>
  <p:clrMapOvr>
    <a:masterClrMapping/>
  </p:clrMapOvr>
  <p:transition spd="slow" advTm="5000">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273DA3D-E22D-6FCC-FE6C-CC44D4E79533}"/>
              </a:ext>
            </a:extLst>
          </p:cNvPr>
          <p:cNvSpPr>
            <a:spLocks noGrp="1" noChangeArrowheads="1"/>
          </p:cNvSpPr>
          <p:nvPr>
            <p:ph type="title"/>
          </p:nvPr>
        </p:nvSpPr>
        <p:spPr/>
        <p:txBody>
          <a:bodyPr/>
          <a:lstStyle/>
          <a:p>
            <a:pPr eaLnBrk="1" hangingPunct="1">
              <a:defRPr/>
            </a:pPr>
            <a:r>
              <a:rPr lang="ro-RO" altLang="en-US" sz="2400" i="1" dirty="0">
                <a:solidFill>
                  <a:schemeClr val="accent1"/>
                </a:solidFill>
              </a:rPr>
              <a:t>Camera Națională</a:t>
            </a:r>
          </a:p>
        </p:txBody>
      </p:sp>
      <p:sp>
        <p:nvSpPr>
          <p:cNvPr id="19459" name="Rectangle 3">
            <a:extLst>
              <a:ext uri="{FF2B5EF4-FFF2-40B4-BE49-F238E27FC236}">
                <a16:creationId xmlns:a16="http://schemas.microsoft.com/office/drawing/2014/main" id="{01880D5C-74C3-FBD8-F429-0CA42724AABC}"/>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ro-RO" altLang="en-US" dirty="0"/>
          </a:p>
          <a:p>
            <a:pPr eaLnBrk="1" hangingPunct="1">
              <a:buFont typeface="Wingdings" panose="05000000000000000000" pitchFamily="2" charset="2"/>
              <a:buNone/>
              <a:defRPr/>
            </a:pPr>
            <a:r>
              <a:rPr lang="ro-RO" altLang="en-US" sz="1800" b="1" dirty="0"/>
              <a:t>  </a:t>
            </a:r>
            <a:r>
              <a:rPr lang="ro-RO" altLang="en-US" sz="1800" b="1" dirty="0">
                <a:cs typeface="Times New Roman" panose="02020603050405020304" pitchFamily="18" charset="0"/>
              </a:rPr>
              <a:t> </a:t>
            </a:r>
            <a:r>
              <a:rPr lang="ro-RO" altLang="en-US" sz="1800" b="1" dirty="0"/>
              <a:t>-</a:t>
            </a:r>
            <a:r>
              <a:rPr lang="ro-RO" altLang="en-US" sz="1400" dirty="0">
                <a:cs typeface="Times New Roman" panose="02020603050405020304" pitchFamily="18" charset="0"/>
              </a:rPr>
              <a:t> </a:t>
            </a:r>
            <a:r>
              <a:rPr lang="ro-RO" altLang="en-US" sz="1800" b="1" dirty="0">
                <a:cs typeface="Times New Roman" panose="02020603050405020304" pitchFamily="18" charset="0"/>
              </a:rPr>
              <a:t>art</a:t>
            </a:r>
            <a:r>
              <a:rPr lang="ro-RO" altLang="en-US" sz="1800" b="1" dirty="0"/>
              <a:t>icolul 28 alin. (2)</a:t>
            </a:r>
            <a:r>
              <a:rPr lang="ro-RO" altLang="en-US" sz="1800" b="1" dirty="0">
                <a:cs typeface="Times New Roman" panose="02020603050405020304" pitchFamily="18" charset="0"/>
              </a:rPr>
              <a:t> </a:t>
            </a:r>
            <a:r>
              <a:rPr lang="ro-RO" altLang="en-US" sz="1800" b="1" dirty="0"/>
              <a:t>lit. i)  </a:t>
            </a:r>
            <a:r>
              <a:rPr lang="ro-RO" altLang="en-US" sz="1800" b="1" dirty="0">
                <a:cs typeface="Times New Roman" panose="02020603050405020304" pitchFamily="18" charset="0"/>
              </a:rPr>
              <a:t>din </a:t>
            </a:r>
            <a:r>
              <a:rPr lang="ro-RO" altLang="en-US" sz="1800" b="1" dirty="0"/>
              <a:t>L</a:t>
            </a:r>
            <a:r>
              <a:rPr lang="ro-RO" altLang="en-US" sz="1800" b="1" dirty="0">
                <a:cs typeface="Times New Roman" panose="02020603050405020304" pitchFamily="18" charset="0"/>
              </a:rPr>
              <a:t>egea 335/2007</a:t>
            </a:r>
            <a:r>
              <a:rPr lang="ro-RO" altLang="en-US" sz="1800" b="1" dirty="0"/>
              <a:t>, cu modificările și completările ulterioare</a:t>
            </a:r>
          </a:p>
          <a:p>
            <a:pPr algn="just" eaLnBrk="1" hangingPunct="1">
              <a:lnSpc>
                <a:spcPct val="80000"/>
              </a:lnSpc>
              <a:buFont typeface="Wingdings" panose="05000000000000000000" pitchFamily="2" charset="2"/>
              <a:buNone/>
              <a:defRPr/>
            </a:pPr>
            <a:r>
              <a:rPr lang="ro-RO" altLang="en-US" sz="1800" b="1" dirty="0"/>
              <a:t>       </a:t>
            </a:r>
            <a:r>
              <a:rPr lang="ro-RO" altLang="en-US" sz="1800" b="1" dirty="0">
                <a:cs typeface="Times New Roman" panose="02020603050405020304" pitchFamily="18" charset="0"/>
              </a:rPr>
              <a:t> </a:t>
            </a:r>
            <a:r>
              <a:rPr lang="ro-RO" altLang="en-US" sz="1800" b="1" dirty="0"/>
              <a:t>                                          </a:t>
            </a:r>
          </a:p>
          <a:p>
            <a:pPr algn="just" eaLnBrk="1" hangingPunct="1">
              <a:lnSpc>
                <a:spcPct val="80000"/>
              </a:lnSpc>
              <a:buFont typeface="Wingdings" panose="05000000000000000000" pitchFamily="2" charset="2"/>
              <a:buNone/>
              <a:defRPr/>
            </a:pPr>
            <a:r>
              <a:rPr lang="ro-RO" altLang="en-US" sz="1800" b="1" dirty="0"/>
              <a:t>        </a:t>
            </a:r>
            <a:r>
              <a:rPr lang="ro-RO" altLang="en-US" sz="1800" b="1" i="1" dirty="0">
                <a:cs typeface="Times New Roman" panose="02020603050405020304" pitchFamily="18" charset="0"/>
              </a:rPr>
              <a:t>coroborat cu </a:t>
            </a:r>
            <a:endParaRPr lang="ro-RO" altLang="en-US" sz="1800" b="1" i="1" dirty="0"/>
          </a:p>
          <a:p>
            <a:pPr algn="just" eaLnBrk="1" hangingPunct="1">
              <a:lnSpc>
                <a:spcPct val="80000"/>
              </a:lnSpc>
              <a:buFont typeface="Wingdings" panose="05000000000000000000" pitchFamily="2" charset="2"/>
              <a:buNone/>
              <a:defRPr/>
            </a:pPr>
            <a:r>
              <a:rPr lang="ro-RO" altLang="en-US" sz="1800" b="1" dirty="0"/>
              <a:t>      </a:t>
            </a:r>
          </a:p>
          <a:p>
            <a:pPr algn="just" eaLnBrk="1" hangingPunct="1">
              <a:lnSpc>
                <a:spcPct val="80000"/>
              </a:lnSpc>
              <a:buFont typeface="Wingdings" panose="05000000000000000000" pitchFamily="2" charset="2"/>
              <a:buNone/>
              <a:defRPr/>
            </a:pPr>
            <a:r>
              <a:rPr lang="ro-RO" altLang="en-US" sz="1800" b="1" dirty="0"/>
              <a:t>   - </a:t>
            </a:r>
            <a:r>
              <a:rPr lang="ro-RO" altLang="en-US" sz="1800" b="1" dirty="0">
                <a:cs typeface="Times New Roman" panose="02020603050405020304" pitchFamily="18" charset="0"/>
              </a:rPr>
              <a:t>art</a:t>
            </a:r>
            <a:r>
              <a:rPr lang="ro-RO" altLang="en-US" sz="1800" b="1" dirty="0"/>
              <a:t>icolul 1</a:t>
            </a:r>
            <a:r>
              <a:rPr lang="ro-RO" altLang="en-US" sz="1800" b="1" dirty="0">
                <a:cs typeface="Times New Roman" panose="02020603050405020304" pitchFamily="18" charset="0"/>
              </a:rPr>
              <a:t>6 p</a:t>
            </a:r>
            <a:r>
              <a:rPr lang="ro-RO" altLang="en-US" sz="1800" b="1" dirty="0"/>
              <a:t>unctul 11</a:t>
            </a:r>
            <a:r>
              <a:rPr lang="ro-RO" altLang="en-US" sz="1800" dirty="0">
                <a:cs typeface="Times New Roman" panose="02020603050405020304" pitchFamily="18" charset="0"/>
              </a:rPr>
              <a:t> </a:t>
            </a:r>
            <a:r>
              <a:rPr lang="ro-RO" altLang="en-US" sz="1800" b="1" dirty="0">
                <a:cs typeface="Times New Roman" panose="02020603050405020304" pitchFamily="18" charset="0"/>
              </a:rPr>
              <a:t>din Statutul Camere</a:t>
            </a:r>
            <a:r>
              <a:rPr lang="ro-RO" altLang="en-US" sz="1800" b="1" dirty="0"/>
              <a:t>i</a:t>
            </a:r>
            <a:r>
              <a:rPr lang="ro-RO" altLang="en-US" sz="1800" b="1" dirty="0">
                <a:cs typeface="Times New Roman" panose="02020603050405020304" pitchFamily="18" charset="0"/>
              </a:rPr>
              <a:t> </a:t>
            </a:r>
            <a:r>
              <a:rPr lang="ro-RO" altLang="en-US" sz="1800" b="1" dirty="0"/>
              <a:t>Naționale</a:t>
            </a:r>
          </a:p>
        </p:txBody>
      </p:sp>
    </p:spTree>
  </p:cSld>
  <p:clrMapOvr>
    <a:masterClrMapping/>
  </p:clrMapOvr>
  <p:transition spd="slow" advTm="5000">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0D113FF-264D-B5B6-0C73-41C617A03057}"/>
              </a:ext>
            </a:extLst>
          </p:cNvPr>
          <p:cNvSpPr>
            <a:spLocks noGrp="1" noChangeArrowheads="1"/>
          </p:cNvSpPr>
          <p:nvPr>
            <p:ph type="title"/>
          </p:nvPr>
        </p:nvSpPr>
        <p:spPr/>
        <p:txBody>
          <a:bodyPr/>
          <a:lstStyle/>
          <a:p>
            <a:pPr eaLnBrk="1" hangingPunct="1">
              <a:defRPr/>
            </a:pPr>
            <a:r>
              <a:rPr lang="ro-RO" altLang="en-US" sz="2100" i="1" dirty="0">
                <a:solidFill>
                  <a:schemeClr val="accent2"/>
                </a:solidFill>
              </a:rPr>
              <a:t>CONDIȚII</a:t>
            </a:r>
          </a:p>
        </p:txBody>
      </p:sp>
      <p:sp>
        <p:nvSpPr>
          <p:cNvPr id="20483" name="Rectangle 3">
            <a:extLst>
              <a:ext uri="{FF2B5EF4-FFF2-40B4-BE49-F238E27FC236}">
                <a16:creationId xmlns:a16="http://schemas.microsoft.com/office/drawing/2014/main" id="{E6E72CF4-AEFB-ACDF-F67D-06B533F2AE94}"/>
              </a:ext>
            </a:extLst>
          </p:cNvPr>
          <p:cNvSpPr>
            <a:spLocks noGrp="1" noChangeArrowheads="1"/>
          </p:cNvSpPr>
          <p:nvPr>
            <p:ph type="body" idx="1"/>
          </p:nvPr>
        </p:nvSpPr>
        <p:spPr>
          <a:xfrm>
            <a:off x="1219200" y="1524000"/>
            <a:ext cx="7543800" cy="4267200"/>
          </a:xfrm>
        </p:spPr>
        <p:txBody>
          <a:bodyPr/>
          <a:lstStyle/>
          <a:p>
            <a:pPr marL="609600" indent="-609600" eaLnBrk="1" hangingPunct="1">
              <a:buFontTx/>
              <a:buNone/>
              <a:defRPr/>
            </a:pPr>
            <a:endParaRPr lang="ro-RO" altLang="en-US" sz="1800" dirty="0"/>
          </a:p>
          <a:p>
            <a:pPr marL="609600" indent="-609600" eaLnBrk="1" hangingPunct="1">
              <a:buFontTx/>
              <a:buNone/>
              <a:defRPr/>
            </a:pPr>
            <a:endParaRPr lang="ro-RO" altLang="en-US" sz="1800" dirty="0"/>
          </a:p>
          <a:p>
            <a:pPr marL="609600" indent="-609600" eaLnBrk="1" hangingPunct="1">
              <a:buFontTx/>
              <a:buAutoNum type="arabicPeriod"/>
              <a:defRPr/>
            </a:pPr>
            <a:r>
              <a:rPr lang="ro-RO" altLang="en-US" sz="1800" dirty="0"/>
              <a:t>evenimentul produs să fie EXTERN</a:t>
            </a:r>
          </a:p>
          <a:p>
            <a:pPr marL="609600" indent="-609600" eaLnBrk="1" hangingPunct="1">
              <a:buFontTx/>
              <a:buAutoNum type="arabicPeriod"/>
              <a:defRPr/>
            </a:pPr>
            <a:endParaRPr lang="ro-RO" altLang="en-US" sz="1800" dirty="0"/>
          </a:p>
          <a:p>
            <a:pPr marL="609600" indent="-609600" eaLnBrk="1" hangingPunct="1">
              <a:buFontTx/>
              <a:buAutoNum type="arabicPeriod"/>
              <a:defRPr/>
            </a:pPr>
            <a:endParaRPr lang="ro-RO" altLang="en-US" sz="1800" dirty="0"/>
          </a:p>
          <a:p>
            <a:pPr marL="609600" indent="-609600" eaLnBrk="1" hangingPunct="1">
              <a:buFontTx/>
              <a:buAutoNum type="arabicPeriod"/>
              <a:defRPr/>
            </a:pPr>
            <a:r>
              <a:rPr lang="ro-RO" altLang="en-US" sz="1800" dirty="0"/>
              <a:t>evenimentul produs să fie IMPREVIZIBIL</a:t>
            </a:r>
          </a:p>
          <a:p>
            <a:pPr marL="609600" indent="-609600" eaLnBrk="1" hangingPunct="1">
              <a:buFontTx/>
              <a:buNone/>
              <a:defRPr/>
            </a:pPr>
            <a:endParaRPr lang="ro-RO" altLang="en-US" sz="1800" dirty="0"/>
          </a:p>
          <a:p>
            <a:pPr marL="609600" indent="-609600" eaLnBrk="1" hangingPunct="1">
              <a:buFontTx/>
              <a:buNone/>
              <a:defRPr/>
            </a:pPr>
            <a:endParaRPr lang="ro-RO" altLang="en-US" sz="1800" dirty="0"/>
          </a:p>
          <a:p>
            <a:pPr marL="609600" indent="-609600" eaLnBrk="1" hangingPunct="1">
              <a:buFontTx/>
              <a:buAutoNum type="arabicPeriod" startAt="3"/>
              <a:defRPr/>
            </a:pPr>
            <a:r>
              <a:rPr lang="ro-RO" altLang="en-US" sz="1800" dirty="0"/>
              <a:t>evenimentul produs să fie absolut INVINCIBIL </a:t>
            </a:r>
          </a:p>
          <a:p>
            <a:pPr marL="0" indent="0" eaLnBrk="1" hangingPunct="1">
              <a:buFont typeface="Wingdings" panose="05000000000000000000" pitchFamily="2" charset="2"/>
              <a:buNone/>
              <a:defRPr/>
            </a:pPr>
            <a:r>
              <a:rPr lang="ro-RO" altLang="en-US" sz="1800" dirty="0"/>
              <a:t>	și INEVITABIL</a:t>
            </a:r>
          </a:p>
          <a:p>
            <a:pPr marL="609600" indent="-609600" eaLnBrk="1" hangingPunct="1">
              <a:buFontTx/>
              <a:buAutoNum type="arabicPeriod"/>
              <a:defRPr/>
            </a:pPr>
            <a:endParaRPr lang="ro-RO" altLang="en-US" sz="1800" dirty="0"/>
          </a:p>
          <a:p>
            <a:pPr marL="609600" indent="-609600" eaLnBrk="1" hangingPunct="1">
              <a:buFontTx/>
              <a:buAutoNum type="arabicPeriod"/>
              <a:defRPr/>
            </a:pPr>
            <a:endParaRPr lang="ro-RO" altLang="en-US" sz="1800" dirty="0"/>
          </a:p>
        </p:txBody>
      </p:sp>
      <p:pic>
        <p:nvPicPr>
          <p:cNvPr id="19460" name="Picture 4">
            <a:extLst>
              <a:ext uri="{FF2B5EF4-FFF2-40B4-BE49-F238E27FC236}">
                <a16:creationId xmlns:a16="http://schemas.microsoft.com/office/drawing/2014/main" id="{46A82990-22CF-0504-C998-0C716EA73E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3013" y="2035175"/>
            <a:ext cx="685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
            <a:extLst>
              <a:ext uri="{FF2B5EF4-FFF2-40B4-BE49-F238E27FC236}">
                <a16:creationId xmlns:a16="http://schemas.microsoft.com/office/drawing/2014/main" id="{C4D21D3F-2341-E935-09F4-C5D02E4B70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23188" y="3011488"/>
            <a:ext cx="5572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a:extLst>
              <a:ext uri="{FF2B5EF4-FFF2-40B4-BE49-F238E27FC236}">
                <a16:creationId xmlns:a16="http://schemas.microsoft.com/office/drawing/2014/main" id="{F21FDF84-CE67-7F31-0F3D-2F6CB23FF3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1263" y="4038600"/>
            <a:ext cx="113506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000">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6C21EF-7A7E-7B06-7129-D7B550902076}"/>
              </a:ext>
            </a:extLst>
          </p:cNvPr>
          <p:cNvSpPr>
            <a:spLocks noGrp="1" noChangeArrowheads="1"/>
          </p:cNvSpPr>
          <p:nvPr>
            <p:ph type="title"/>
          </p:nvPr>
        </p:nvSpPr>
        <p:spPr/>
        <p:txBody>
          <a:bodyPr/>
          <a:lstStyle/>
          <a:p>
            <a:pPr eaLnBrk="1" hangingPunct="1">
              <a:defRPr/>
            </a:pPr>
            <a:r>
              <a:rPr lang="ro-RO" altLang="en-US" sz="2100" i="1" dirty="0">
                <a:solidFill>
                  <a:schemeClr val="accent2"/>
                </a:solidFill>
              </a:rPr>
              <a:t>Avizarea existenței cazului de forță majoră de către Camerele de Comerț și Industrie</a:t>
            </a:r>
          </a:p>
        </p:txBody>
      </p:sp>
      <p:sp>
        <p:nvSpPr>
          <p:cNvPr id="21507" name="Rectangle 3">
            <a:extLst>
              <a:ext uri="{FF2B5EF4-FFF2-40B4-BE49-F238E27FC236}">
                <a16:creationId xmlns:a16="http://schemas.microsoft.com/office/drawing/2014/main" id="{52703E71-519B-EB64-3929-6D03406B4EEF}"/>
              </a:ext>
            </a:extLst>
          </p:cNvPr>
          <p:cNvSpPr>
            <a:spLocks noGrp="1" noChangeArrowheads="1"/>
          </p:cNvSpPr>
          <p:nvPr>
            <p:ph type="body" idx="1"/>
          </p:nvPr>
        </p:nvSpPr>
        <p:spPr/>
        <p:txBody>
          <a:bodyPr/>
          <a:lstStyle/>
          <a:p>
            <a:pPr algn="just" eaLnBrk="1" hangingPunct="1">
              <a:defRPr/>
            </a:pPr>
            <a:r>
              <a:rPr lang="ro-RO" altLang="en-US" sz="1800" dirty="0">
                <a:latin typeface="+mj-lt"/>
              </a:rPr>
              <a:t>La solicitarea scrisă a societăților, Camerele de Comerț </a:t>
            </a:r>
            <a:r>
              <a:rPr lang="ro-RO" altLang="en-US" sz="1800" dirty="0" err="1">
                <a:latin typeface="+mj-lt"/>
              </a:rPr>
              <a:t>şi</a:t>
            </a:r>
            <a:r>
              <a:rPr lang="ro-RO" altLang="en-US" sz="1800" dirty="0">
                <a:latin typeface="+mj-lt"/>
              </a:rPr>
              <a:t> Industrie avizează existența cazului</a:t>
            </a:r>
            <a:r>
              <a:rPr lang="en-US" altLang="en-US" sz="1800" dirty="0">
                <a:latin typeface="+mj-lt"/>
              </a:rPr>
              <a:t> de</a:t>
            </a:r>
            <a:r>
              <a:rPr lang="ro-RO" altLang="en-US" sz="1800" dirty="0">
                <a:latin typeface="+mj-lt"/>
              </a:rPr>
              <a:t> forță majoră, în baza dispozițiilor              Legii 335/2007, coroborate cu prevederile Statutului</a:t>
            </a:r>
          </a:p>
          <a:p>
            <a:pPr algn="just" eaLnBrk="1" hangingPunct="1">
              <a:defRPr/>
            </a:pPr>
            <a:endParaRPr lang="ro-RO" altLang="en-US" sz="1800" dirty="0">
              <a:latin typeface="+mj-lt"/>
            </a:endParaRPr>
          </a:p>
          <a:p>
            <a:pPr algn="just" eaLnBrk="1" hangingPunct="1">
              <a:defRPr/>
            </a:pPr>
            <a:r>
              <a:rPr lang="ro-RO" altLang="en-US" sz="1800" dirty="0">
                <a:latin typeface="+mj-lt"/>
              </a:rPr>
              <a:t>Solicitarea va cuprinde prezentarea faptică </a:t>
            </a:r>
            <a:r>
              <a:rPr lang="ro-RO" altLang="en-US" sz="1800" dirty="0" err="1">
                <a:latin typeface="+mj-lt"/>
              </a:rPr>
              <a:t>şi</a:t>
            </a:r>
            <a:r>
              <a:rPr lang="ro-RO" altLang="en-US" sz="1800" dirty="0">
                <a:latin typeface="+mj-lt"/>
              </a:rPr>
              <a:t> detaliată a evenimentului, a consecințelor acestora în relația cu partenerul contractual </a:t>
            </a:r>
            <a:r>
              <a:rPr lang="ro-RO" altLang="en-US" sz="1800" dirty="0" err="1">
                <a:latin typeface="+mj-lt"/>
              </a:rPr>
              <a:t>şi</a:t>
            </a:r>
            <a:r>
              <a:rPr lang="ro-RO" altLang="en-US" sz="1800" dirty="0">
                <a:latin typeface="+mj-lt"/>
              </a:rPr>
              <a:t> argumente juridice că evenimentul invocat reprezintă un eveniment de forță majoră</a:t>
            </a:r>
          </a:p>
          <a:p>
            <a:pPr algn="just" eaLnBrk="1" hangingPunct="1">
              <a:defRPr/>
            </a:pPr>
            <a:endParaRPr lang="ro-RO" altLang="en-US" sz="1800" dirty="0">
              <a:latin typeface="+mj-lt"/>
            </a:endParaRPr>
          </a:p>
          <a:p>
            <a:pPr algn="just" eaLnBrk="1" hangingPunct="1">
              <a:defRPr/>
            </a:pPr>
            <a:r>
              <a:rPr lang="ro-RO" altLang="en-US" sz="1800" dirty="0">
                <a:latin typeface="+mj-lt"/>
              </a:rPr>
              <a:t>Avizul de existență a cazului de </a:t>
            </a:r>
            <a:r>
              <a:rPr lang="ro-RO" altLang="en-US" sz="1800" dirty="0" err="1">
                <a:latin typeface="+mj-lt"/>
              </a:rPr>
              <a:t>forţă</a:t>
            </a:r>
            <a:r>
              <a:rPr lang="ro-RO" altLang="en-US" sz="1800" dirty="0">
                <a:latin typeface="+mj-lt"/>
              </a:rPr>
              <a:t> majoră se emite în </a:t>
            </a:r>
            <a:r>
              <a:rPr lang="ro-RO" altLang="en-US" sz="1800" dirty="0" err="1">
                <a:latin typeface="+mj-lt"/>
              </a:rPr>
              <a:t>baz</a:t>
            </a:r>
            <a:r>
              <a:rPr lang="en-US" altLang="en-US" sz="1800" dirty="0">
                <a:latin typeface="+mj-lt"/>
              </a:rPr>
              <a:t>a</a:t>
            </a:r>
            <a:r>
              <a:rPr lang="ro-RO" altLang="en-US" sz="1800" dirty="0">
                <a:latin typeface="+mj-lt"/>
              </a:rPr>
              <a:t> documentelor doveditoare depuse exclusiv de solicitant. </a:t>
            </a:r>
          </a:p>
          <a:p>
            <a:pPr algn="just" eaLnBrk="1" hangingPunct="1">
              <a:buFont typeface="Wingdings" panose="05000000000000000000" pitchFamily="2" charset="2"/>
              <a:buNone/>
              <a:defRPr/>
            </a:pPr>
            <a:endParaRPr lang="ro-RO" altLang="en-US" sz="1800" dirty="0">
              <a:solidFill>
                <a:schemeClr val="accent1"/>
              </a:solidFill>
            </a:endParaRPr>
          </a:p>
        </p:txBody>
      </p:sp>
    </p:spTree>
  </p:cSld>
  <p:clrMapOvr>
    <a:masterClrMapping/>
  </p:clrMapOvr>
  <p:transition spd="slow" advTm="5000">
    <p:cover dir="d"/>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539</TotalTime>
  <Words>1816</Words>
  <Application>Microsoft Office PowerPoint</Application>
  <PresentationFormat>On-screen Show (4:3)</PresentationFormat>
  <Paragraphs>230</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Engravers MT</vt:lpstr>
      <vt:lpstr>Tahoma</vt:lpstr>
      <vt:lpstr>Times New Roman</vt:lpstr>
      <vt:lpstr>Wingdings</vt:lpstr>
      <vt:lpstr>Shimmer</vt:lpstr>
      <vt:lpstr>REGULI GENERALE DE AVIZARE A EXISTENTEI CAZULUI DE FORŢĂ MAJORĂ</vt:lpstr>
      <vt:lpstr>CADRUL LEGAL </vt:lpstr>
      <vt:lpstr>PowerPoint Presentation</vt:lpstr>
      <vt:lpstr>PowerPoint Presentation</vt:lpstr>
      <vt:lpstr> </vt:lpstr>
      <vt:lpstr>Camerele de Comerț Județene</vt:lpstr>
      <vt:lpstr>Camera Națională</vt:lpstr>
      <vt:lpstr>CONDIȚII</vt:lpstr>
      <vt:lpstr>Avizarea existenței cazului de forță majoră de către Camerele de Comerț și Industrie</vt:lpstr>
      <vt:lpstr>PowerPoint Presentation</vt:lpstr>
      <vt:lpstr>Documentația depusă de solicitant va cuprinde cel puțin următoarele documente:</vt:lpstr>
      <vt:lpstr>IMPORTANT  </vt:lpstr>
      <vt:lpstr>PowerPoint Presentation</vt:lpstr>
      <vt:lpstr>În practică, au fost apreciate ca evenimente de forță majoră cataclismele naturale (cutremure, furtuni, incendii, inundații), și evenimente precum războaiele, grevele, actele autorităților, embargo, interdicții la export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Concluzii:</vt:lpstr>
      <vt:lpstr>IMPREVIZIUNEA </vt:lpstr>
      <vt:lpstr>PowerPoint Presentation</vt:lpstr>
      <vt:lpstr> Vă mulțumesc!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COSTURILE PENTRU ASOCIERE ŞI GRUPURI DE PRODUCĂTORI</dc:title>
  <dc:creator>liviu_c</dc:creator>
  <cp:lastModifiedBy>Elisabeta Persinaru</cp:lastModifiedBy>
  <cp:revision>75</cp:revision>
  <dcterms:created xsi:type="dcterms:W3CDTF">2012-10-29T07:15:08Z</dcterms:created>
  <dcterms:modified xsi:type="dcterms:W3CDTF">2024-03-25T11:18:34Z</dcterms:modified>
</cp:coreProperties>
</file>