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image32.jpg" ContentType="image/jpg"/>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notesSlides/notesSlide4.xml" ContentType="application/vnd.openxmlformats-officedocument.presentationml.notesSlide+xml"/>
  <Override PartName="/ppt/media/image46.jpg" ContentType="image/jpg"/>
  <Override PartName="/ppt/media/image47.jpg" ContentType="image/jpg"/>
  <Override PartName="/ppt/media/image48.jpg" ContentType="image/jpg"/>
  <Override PartName="/ppt/media/image49.jpg" ContentType="image/jpg"/>
  <Override PartName="/ppt/notesSlides/notesSlide5.xml" ContentType="application/vnd.openxmlformats-officedocument.presentationml.notesSlide+xml"/>
  <Override PartName="/ppt/media/image50.jpg" ContentType="image/jpg"/>
  <Override PartName="/ppt/media/image51.jpg" ContentType="image/jpg"/>
  <Override PartName="/ppt/media/image52.jpg" ContentType="image/jpg"/>
  <Override PartName="/ppt/notesSlides/notesSlide6.xml" ContentType="application/vnd.openxmlformats-officedocument.presentationml.notesSlide+xml"/>
  <Override PartName="/ppt/media/image53.jpg" ContentType="image/jpg"/>
  <Override PartName="/ppt/media/image54.jpg" ContentType="image/jp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media/image63.jpg" ContentType="image/jpg"/>
  <Override PartName="/ppt/media/image64.jpg" ContentType="image/jpg"/>
  <Override PartName="/ppt/notesSlides/notesSlide8.xml" ContentType="application/vnd.openxmlformats-officedocument.presentationml.notesSlide+xml"/>
  <Override PartName="/ppt/media/image65.jpg" ContentType="image/jpg"/>
  <Override PartName="/ppt/media/image68.jpg" ContentType="image/jpg"/>
  <Override PartName="/ppt/media/image69.jpg" ContentType="image/jpg"/>
  <Override PartName="/ppt/media/image70.jpg" ContentType="image/jpg"/>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media/image71.jpg" ContentType="image/jpg"/>
  <Override PartName="/ppt/media/image72.jpg" ContentType="image/jpg"/>
  <Override PartName="/ppt/notesSlides/notesSlide10.xml" ContentType="application/vnd.openxmlformats-officedocument.presentationml.notesSlide+xml"/>
  <Override PartName="/ppt/media/image75.jpg" ContentType="image/jpg"/>
  <Override PartName="/ppt/notesSlides/notesSlide1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5" r:id="rId2"/>
    <p:sldMasterId id="2147483667" r:id="rId3"/>
    <p:sldMasterId id="2147483690" r:id="rId4"/>
    <p:sldMasterId id="2147483666" r:id="rId5"/>
  </p:sldMasterIdLst>
  <p:notesMasterIdLst>
    <p:notesMasterId r:id="rId29"/>
  </p:notesMasterIdLst>
  <p:sldIdLst>
    <p:sldId id="337" r:id="rId6"/>
    <p:sldId id="344" r:id="rId7"/>
    <p:sldId id="328" r:id="rId8"/>
    <p:sldId id="346" r:id="rId9"/>
    <p:sldId id="347" r:id="rId10"/>
    <p:sldId id="348" r:id="rId11"/>
    <p:sldId id="349" r:id="rId12"/>
    <p:sldId id="350" r:id="rId13"/>
    <p:sldId id="339" r:id="rId14"/>
    <p:sldId id="351" r:id="rId15"/>
    <p:sldId id="352" r:id="rId16"/>
    <p:sldId id="359" r:id="rId17"/>
    <p:sldId id="363" r:id="rId18"/>
    <p:sldId id="360" r:id="rId19"/>
    <p:sldId id="361" r:id="rId20"/>
    <p:sldId id="362" r:id="rId21"/>
    <p:sldId id="353" r:id="rId22"/>
    <p:sldId id="354" r:id="rId23"/>
    <p:sldId id="355" r:id="rId24"/>
    <p:sldId id="356" r:id="rId25"/>
    <p:sldId id="357" r:id="rId26"/>
    <p:sldId id="358" r:id="rId27"/>
    <p:sldId id="289" r:id="rId28"/>
  </p:sldIdLst>
  <p:sldSz cx="12192000" cy="6858000"/>
  <p:notesSz cx="6858000" cy="9144000"/>
  <p:embeddedFontLst>
    <p:embeddedFont>
      <p:font typeface="Blogger Sans" panose="020005060300000200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Tahoma" panose="020B0604030504040204" pitchFamily="34" charset="0"/>
      <p:regular r:id="rId38"/>
      <p:bold r:id="rId39"/>
    </p:embeddedFont>
    <p:embeddedFont>
      <p:font typeface="Trebuchet MS" panose="020B0603020202020204" pitchFamily="34" charset="0"/>
      <p:regular r:id="rId40"/>
      <p:bold r:id="rId41"/>
      <p:italic r:id="rId42"/>
      <p:boldItalic r:id="rId43"/>
    </p:embeddedFont>
    <p:embeddedFont>
      <p:font typeface="Verdana" panose="020B0604030504040204" pitchFamily="34" charset="0"/>
      <p:regular r:id="rId44"/>
      <p:bold r:id="rId45"/>
      <p:italic r:id="rId46"/>
      <p:boldItalic r:id="rId47"/>
    </p:embeddedFont>
  </p:embeddedFontLst>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64B4E6"/>
    <a:srgbClr val="006BA6"/>
    <a:srgbClr val="FFCC00"/>
    <a:srgbClr val="006DA7"/>
    <a:srgbClr val="003399"/>
    <a:srgbClr val="FFF200"/>
    <a:srgbClr val="005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82DABF-52E7-4CF2-82BF-12621BB5DD6C}" v="62" dt="2023-06-01T16:56:14.354"/>
    <p1510:client id="{BF8BC13E-C47E-489F-95D1-4683E44ECA0B}" v="23" dt="2023-06-02T09:07:28.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9" autoAdjust="0"/>
    <p:restoredTop sz="96374" autoAdjust="0"/>
  </p:normalViewPr>
  <p:slideViewPr>
    <p:cSldViewPr snapToGrid="0">
      <p:cViewPr varScale="1">
        <p:scale>
          <a:sx n="107" d="100"/>
          <a:sy n="107" d="100"/>
        </p:scale>
        <p:origin x="612" y="-138"/>
      </p:cViewPr>
      <p:guideLst/>
    </p:cSldViewPr>
  </p:slideViewPr>
  <p:outlineViewPr>
    <p:cViewPr>
      <p:scale>
        <a:sx n="33" d="100"/>
        <a:sy n="33" d="100"/>
      </p:scale>
      <p:origin x="0" y="-25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font" Target="fonts/font15.fntdata"/><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AS Juanmi (EISMEA)" userId="a3c8ab94-87fe-4103-abef-6a78e940bd15" providerId="ADAL" clId="{BF8BC13E-C47E-489F-95D1-4683E44ECA0B}"/>
    <pc:docChg chg="undo custSel modSld modMainMaster">
      <pc:chgData name="RODAS Juanmi (EISMEA)" userId="a3c8ab94-87fe-4103-abef-6a78e940bd15" providerId="ADAL" clId="{BF8BC13E-C47E-489F-95D1-4683E44ECA0B}" dt="2023-06-02T09:07:29.922" v="63" actId="13244"/>
      <pc:docMkLst>
        <pc:docMk/>
      </pc:docMkLst>
      <pc:sldChg chg="addSp delSp modSp mod">
        <pc:chgData name="RODAS Juanmi (EISMEA)" userId="a3c8ab94-87fe-4103-abef-6a78e940bd15" providerId="ADAL" clId="{BF8BC13E-C47E-489F-95D1-4683E44ECA0B}" dt="2023-06-02T08:55:27.632" v="14" actId="21"/>
        <pc:sldMkLst>
          <pc:docMk/>
          <pc:sldMk cId="140415013" sldId="328"/>
        </pc:sldMkLst>
        <pc:spChg chg="del">
          <ac:chgData name="RODAS Juanmi (EISMEA)" userId="a3c8ab94-87fe-4103-abef-6a78e940bd15" providerId="ADAL" clId="{BF8BC13E-C47E-489F-95D1-4683E44ECA0B}" dt="2023-06-02T08:55:10.604" v="9"/>
          <ac:spMkLst>
            <pc:docMk/>
            <pc:sldMk cId="140415013" sldId="328"/>
            <ac:spMk id="2" creationId="{A077340C-2A32-3C4A-8697-51A551757775}"/>
          </ac:spMkLst>
        </pc:spChg>
        <pc:spChg chg="add mod">
          <ac:chgData name="RODAS Juanmi (EISMEA)" userId="a3c8ab94-87fe-4103-abef-6a78e940bd15" providerId="ADAL" clId="{BF8BC13E-C47E-489F-95D1-4683E44ECA0B}" dt="2023-06-02T08:55:27.632" v="14" actId="21"/>
          <ac:spMkLst>
            <pc:docMk/>
            <pc:sldMk cId="140415013" sldId="328"/>
            <ac:spMk id="10" creationId="{253F6538-F648-B9F5-8124-906DC2980AFD}"/>
          </ac:spMkLst>
        </pc:spChg>
        <pc:picChg chg="add del mod">
          <ac:chgData name="RODAS Juanmi (EISMEA)" userId="a3c8ab94-87fe-4103-abef-6a78e940bd15" providerId="ADAL" clId="{BF8BC13E-C47E-489F-95D1-4683E44ECA0B}" dt="2023-06-02T07:52:41.857" v="3" actId="478"/>
          <ac:picMkLst>
            <pc:docMk/>
            <pc:sldMk cId="140415013" sldId="328"/>
            <ac:picMk id="5" creationId="{30DE93EB-766C-F779-0C85-2D714CA169B0}"/>
          </ac:picMkLst>
        </pc:picChg>
        <pc:picChg chg="add del mod">
          <ac:chgData name="RODAS Juanmi (EISMEA)" userId="a3c8ab94-87fe-4103-abef-6a78e940bd15" providerId="ADAL" clId="{BF8BC13E-C47E-489F-95D1-4683E44ECA0B}" dt="2023-06-02T08:55:01.642" v="8" actId="478"/>
          <ac:picMkLst>
            <pc:docMk/>
            <pc:sldMk cId="140415013" sldId="328"/>
            <ac:picMk id="6" creationId="{254790B1-8616-C8CB-9261-3114CCA6CE59}"/>
          </ac:picMkLst>
        </pc:picChg>
        <pc:picChg chg="add del mod">
          <ac:chgData name="RODAS Juanmi (EISMEA)" userId="a3c8ab94-87fe-4103-abef-6a78e940bd15" providerId="ADAL" clId="{BF8BC13E-C47E-489F-95D1-4683E44ECA0B}" dt="2023-06-02T08:55:27.632" v="14" actId="21"/>
          <ac:picMkLst>
            <pc:docMk/>
            <pc:sldMk cId="140415013" sldId="328"/>
            <ac:picMk id="8" creationId="{8E95ADC9-82C1-8E18-9AD4-60C8DF739D9F}"/>
          </ac:picMkLst>
        </pc:picChg>
      </pc:sldChg>
      <pc:sldChg chg="addSp delSp modSp mod">
        <pc:chgData name="RODAS Juanmi (EISMEA)" userId="a3c8ab94-87fe-4103-abef-6a78e940bd15" providerId="ADAL" clId="{BF8BC13E-C47E-489F-95D1-4683E44ECA0B}" dt="2023-06-02T09:06:27.202" v="56" actId="478"/>
        <pc:sldMkLst>
          <pc:docMk/>
          <pc:sldMk cId="2394387810" sldId="333"/>
        </pc:sldMkLst>
        <pc:spChg chg="del">
          <ac:chgData name="RODAS Juanmi (EISMEA)" userId="a3c8ab94-87fe-4103-abef-6a78e940bd15" providerId="ADAL" clId="{BF8BC13E-C47E-489F-95D1-4683E44ECA0B}" dt="2023-06-02T09:03:02.112" v="44" actId="931"/>
          <ac:spMkLst>
            <pc:docMk/>
            <pc:sldMk cId="2394387810" sldId="333"/>
            <ac:spMk id="2" creationId="{8E8F3B97-E4A8-CA95-68CF-9CE7D68C72E3}"/>
          </ac:spMkLst>
        </pc:spChg>
        <pc:spChg chg="add del mod">
          <ac:chgData name="RODAS Juanmi (EISMEA)" userId="a3c8ab94-87fe-4103-abef-6a78e940bd15" providerId="ADAL" clId="{BF8BC13E-C47E-489F-95D1-4683E44ECA0B}" dt="2023-06-02T09:06:16.388" v="55" actId="478"/>
          <ac:spMkLst>
            <pc:docMk/>
            <pc:sldMk cId="2394387810" sldId="333"/>
            <ac:spMk id="8" creationId="{F442B830-056D-9277-1BBB-3838306C38D5}"/>
          </ac:spMkLst>
        </pc:spChg>
        <pc:spChg chg="add mod">
          <ac:chgData name="RODAS Juanmi (EISMEA)" userId="a3c8ab94-87fe-4103-abef-6a78e940bd15" providerId="ADAL" clId="{BF8BC13E-C47E-489F-95D1-4683E44ECA0B}" dt="2023-06-02T09:06:27.202" v="56" actId="478"/>
          <ac:spMkLst>
            <pc:docMk/>
            <pc:sldMk cId="2394387810" sldId="333"/>
            <ac:spMk id="10" creationId="{BF44FFDA-3EDF-53CF-0534-BDE39A4E7966}"/>
          </ac:spMkLst>
        </pc:spChg>
        <pc:picChg chg="add del mod">
          <ac:chgData name="RODAS Juanmi (EISMEA)" userId="a3c8ab94-87fe-4103-abef-6a78e940bd15" providerId="ADAL" clId="{BF8BC13E-C47E-489F-95D1-4683E44ECA0B}" dt="2023-06-02T09:06:27.202" v="56" actId="478"/>
          <ac:picMkLst>
            <pc:docMk/>
            <pc:sldMk cId="2394387810" sldId="333"/>
            <ac:picMk id="6" creationId="{92E22D41-E1CA-A4ED-44CB-4AECF5C98D07}"/>
          </ac:picMkLst>
        </pc:picChg>
      </pc:sldChg>
      <pc:sldChg chg="addSp delSp modSp mod">
        <pc:chgData name="RODAS Juanmi (EISMEA)" userId="a3c8ab94-87fe-4103-abef-6a78e940bd15" providerId="ADAL" clId="{BF8BC13E-C47E-489F-95D1-4683E44ECA0B}" dt="2023-06-02T08:54:56.193" v="6" actId="21"/>
        <pc:sldMkLst>
          <pc:docMk/>
          <pc:sldMk cId="1526883958" sldId="339"/>
        </pc:sldMkLst>
        <pc:spChg chg="del">
          <ac:chgData name="RODAS Juanmi (EISMEA)" userId="a3c8ab94-87fe-4103-abef-6a78e940bd15" providerId="ADAL" clId="{BF8BC13E-C47E-489F-95D1-4683E44ECA0B}" dt="2023-06-02T08:54:39.736" v="4"/>
          <ac:spMkLst>
            <pc:docMk/>
            <pc:sldMk cId="1526883958" sldId="339"/>
            <ac:spMk id="3" creationId="{DD39A475-AF52-8242-4FCD-023F67DC2F96}"/>
          </ac:spMkLst>
        </pc:spChg>
        <pc:spChg chg="add mod">
          <ac:chgData name="RODAS Juanmi (EISMEA)" userId="a3c8ab94-87fe-4103-abef-6a78e940bd15" providerId="ADAL" clId="{BF8BC13E-C47E-489F-95D1-4683E44ECA0B}" dt="2023-06-02T08:54:56.193" v="6" actId="21"/>
          <ac:spMkLst>
            <pc:docMk/>
            <pc:sldMk cId="1526883958" sldId="339"/>
            <ac:spMk id="8" creationId="{49B915BB-EA84-6FBE-FEEA-F66849DA954D}"/>
          </ac:spMkLst>
        </pc:spChg>
        <pc:picChg chg="add del mod">
          <ac:chgData name="RODAS Juanmi (EISMEA)" userId="a3c8ab94-87fe-4103-abef-6a78e940bd15" providerId="ADAL" clId="{BF8BC13E-C47E-489F-95D1-4683E44ECA0B}" dt="2023-06-02T08:54:56.193" v="6" actId="21"/>
          <ac:picMkLst>
            <pc:docMk/>
            <pc:sldMk cId="1526883958" sldId="339"/>
            <ac:picMk id="6" creationId="{D02F3688-ACD3-EA13-0232-ABECD3A0A8CB}"/>
          </ac:picMkLst>
        </pc:picChg>
      </pc:sldChg>
      <pc:sldMasterChg chg="modSldLayout">
        <pc:chgData name="RODAS Juanmi (EISMEA)" userId="a3c8ab94-87fe-4103-abef-6a78e940bd15" providerId="ADAL" clId="{BF8BC13E-C47E-489F-95D1-4683E44ECA0B}" dt="2023-06-02T09:07:06.701" v="58"/>
        <pc:sldMasterMkLst>
          <pc:docMk/>
          <pc:sldMasterMk cId="3669784512" sldId="2147483667"/>
        </pc:sldMasterMkLst>
        <pc:sldLayoutChg chg="addSp delSp modSp mod">
          <pc:chgData name="RODAS Juanmi (EISMEA)" userId="a3c8ab94-87fe-4103-abef-6a78e940bd15" providerId="ADAL" clId="{BF8BC13E-C47E-489F-95D1-4683E44ECA0B}" dt="2023-06-02T09:01:26.455" v="35" actId="1076"/>
          <pc:sldLayoutMkLst>
            <pc:docMk/>
            <pc:sldMasterMk cId="3669784512" sldId="2147483667"/>
            <pc:sldLayoutMk cId="2949427352" sldId="2147483650"/>
          </pc:sldLayoutMkLst>
          <pc:picChg chg="add del mod">
            <ac:chgData name="RODAS Juanmi (EISMEA)" userId="a3c8ab94-87fe-4103-abef-6a78e940bd15" providerId="ADAL" clId="{BF8BC13E-C47E-489F-95D1-4683E44ECA0B}" dt="2023-06-02T08:55:38.092" v="16" actId="478"/>
            <ac:picMkLst>
              <pc:docMk/>
              <pc:sldMasterMk cId="3669784512" sldId="2147483667"/>
              <pc:sldLayoutMk cId="2949427352" sldId="2147483650"/>
              <ac:picMk id="2" creationId="{B2C3A89A-4A2D-5FCD-2799-4E3DD88D8FEB}"/>
            </ac:picMkLst>
          </pc:picChg>
          <pc:picChg chg="add del mod">
            <ac:chgData name="RODAS Juanmi (EISMEA)" userId="a3c8ab94-87fe-4103-abef-6a78e940bd15" providerId="ADAL" clId="{BF8BC13E-C47E-489F-95D1-4683E44ECA0B}" dt="2023-06-02T08:56:06.913" v="22" actId="21"/>
            <ac:picMkLst>
              <pc:docMk/>
              <pc:sldMasterMk cId="3669784512" sldId="2147483667"/>
              <pc:sldLayoutMk cId="2949427352" sldId="2147483650"/>
              <ac:picMk id="3" creationId="{307DCEA3-38A6-C4F0-35C4-B923394323D0}"/>
            </ac:picMkLst>
          </pc:picChg>
          <pc:picChg chg="add del mod">
            <ac:chgData name="RODAS Juanmi (EISMEA)" userId="a3c8ab94-87fe-4103-abef-6a78e940bd15" providerId="ADAL" clId="{BF8BC13E-C47E-489F-95D1-4683E44ECA0B}" dt="2023-06-02T09:01:05.240" v="30" actId="478"/>
            <ac:picMkLst>
              <pc:docMk/>
              <pc:sldMasterMk cId="3669784512" sldId="2147483667"/>
              <pc:sldLayoutMk cId="2949427352" sldId="2147483650"/>
              <ac:picMk id="7" creationId="{05C2F67D-4945-630D-902D-811E002C4E4C}"/>
            </ac:picMkLst>
          </pc:picChg>
          <pc:picChg chg="add del mod">
            <ac:chgData name="RODAS Juanmi (EISMEA)" userId="a3c8ab94-87fe-4103-abef-6a78e940bd15" providerId="ADAL" clId="{BF8BC13E-C47E-489F-95D1-4683E44ECA0B}" dt="2023-06-02T09:01:14.019" v="33" actId="478"/>
            <ac:picMkLst>
              <pc:docMk/>
              <pc:sldMasterMk cId="3669784512" sldId="2147483667"/>
              <pc:sldLayoutMk cId="2949427352" sldId="2147483650"/>
              <ac:picMk id="9" creationId="{E873FF4A-FF04-6B18-300E-15EBCCD62C54}"/>
            </ac:picMkLst>
          </pc:picChg>
          <pc:picChg chg="add mod">
            <ac:chgData name="RODAS Juanmi (EISMEA)" userId="a3c8ab94-87fe-4103-abef-6a78e940bd15" providerId="ADAL" clId="{BF8BC13E-C47E-489F-95D1-4683E44ECA0B}" dt="2023-06-02T09:01:26.455" v="35" actId="1076"/>
            <ac:picMkLst>
              <pc:docMk/>
              <pc:sldMasterMk cId="3669784512" sldId="2147483667"/>
              <pc:sldLayoutMk cId="2949427352" sldId="2147483650"/>
              <ac:picMk id="11" creationId="{5BD5C9CC-D3E7-9D4E-DE22-D1D0D73FC07A}"/>
            </ac:picMkLst>
          </pc:picChg>
          <pc:picChg chg="del">
            <ac:chgData name="RODAS Juanmi (EISMEA)" userId="a3c8ab94-87fe-4103-abef-6a78e940bd15" providerId="ADAL" clId="{BF8BC13E-C47E-489F-95D1-4683E44ECA0B}" dt="2023-06-02T08:55:40.251" v="17" actId="478"/>
            <ac:picMkLst>
              <pc:docMk/>
              <pc:sldMasterMk cId="3669784512" sldId="2147483667"/>
              <pc:sldLayoutMk cId="2949427352" sldId="2147483650"/>
              <ac:picMk id="12" creationId="{E07ADB43-9C39-45D3-8AF7-6DC20D3F84D8}"/>
            </ac:picMkLst>
          </pc:picChg>
        </pc:sldLayoutChg>
        <pc:sldLayoutChg chg="addSp delSp modSp mod">
          <pc:chgData name="RODAS Juanmi (EISMEA)" userId="a3c8ab94-87fe-4103-abef-6a78e940bd15" providerId="ADAL" clId="{BF8BC13E-C47E-489F-95D1-4683E44ECA0B}" dt="2023-06-02T09:01:53.733" v="37"/>
          <pc:sldLayoutMkLst>
            <pc:docMk/>
            <pc:sldMasterMk cId="3669784512" sldId="2147483667"/>
            <pc:sldLayoutMk cId="48982819" sldId="2147483679"/>
          </pc:sldLayoutMkLst>
          <pc:picChg chg="add mod">
            <ac:chgData name="RODAS Juanmi (EISMEA)" userId="a3c8ab94-87fe-4103-abef-6a78e940bd15" providerId="ADAL" clId="{BF8BC13E-C47E-489F-95D1-4683E44ECA0B}" dt="2023-06-02T09:01:53.733" v="37"/>
            <ac:picMkLst>
              <pc:docMk/>
              <pc:sldMasterMk cId="3669784512" sldId="2147483667"/>
              <pc:sldLayoutMk cId="48982819" sldId="2147483679"/>
              <ac:picMk id="2" creationId="{1FF8E581-09BF-E717-9391-6E4270232F66}"/>
            </ac:picMkLst>
          </pc:picChg>
          <pc:picChg chg="del">
            <ac:chgData name="RODAS Juanmi (EISMEA)" userId="a3c8ab94-87fe-4103-abef-6a78e940bd15" providerId="ADAL" clId="{BF8BC13E-C47E-489F-95D1-4683E44ECA0B}" dt="2023-06-02T09:01:53.231" v="36" actId="478"/>
            <ac:picMkLst>
              <pc:docMk/>
              <pc:sldMasterMk cId="3669784512" sldId="2147483667"/>
              <pc:sldLayoutMk cId="48982819" sldId="2147483679"/>
              <ac:picMk id="8" creationId="{7B3023CD-D4B5-5EA3-2FBC-DE6EB514742E}"/>
            </ac:picMkLst>
          </pc:picChg>
        </pc:sldLayoutChg>
        <pc:sldLayoutChg chg="addSp delSp modSp mod">
          <pc:chgData name="RODAS Juanmi (EISMEA)" userId="a3c8ab94-87fe-4103-abef-6a78e940bd15" providerId="ADAL" clId="{BF8BC13E-C47E-489F-95D1-4683E44ECA0B}" dt="2023-06-02T08:56:23.891" v="29" actId="1076"/>
          <pc:sldLayoutMkLst>
            <pc:docMk/>
            <pc:sldMasterMk cId="3669784512" sldId="2147483667"/>
            <pc:sldLayoutMk cId="935244148" sldId="2147483687"/>
          </pc:sldLayoutMkLst>
          <pc:picChg chg="add del mod">
            <ac:chgData name="RODAS Juanmi (EISMEA)" userId="a3c8ab94-87fe-4103-abef-6a78e940bd15" providerId="ADAL" clId="{BF8BC13E-C47E-489F-95D1-4683E44ECA0B}" dt="2023-06-02T08:56:23.891" v="29" actId="1076"/>
            <ac:picMkLst>
              <pc:docMk/>
              <pc:sldMasterMk cId="3669784512" sldId="2147483667"/>
              <pc:sldLayoutMk cId="935244148" sldId="2147483687"/>
              <ac:picMk id="2" creationId="{77924BF1-27A9-EE9A-13CD-881842D6E94A}"/>
            </ac:picMkLst>
          </pc:picChg>
          <pc:picChg chg="del">
            <ac:chgData name="RODAS Juanmi (EISMEA)" userId="a3c8ab94-87fe-4103-abef-6a78e940bd15" providerId="ADAL" clId="{BF8BC13E-C47E-489F-95D1-4683E44ECA0B}" dt="2023-06-02T08:56:21.523" v="28" actId="478"/>
            <ac:picMkLst>
              <pc:docMk/>
              <pc:sldMasterMk cId="3669784512" sldId="2147483667"/>
              <pc:sldLayoutMk cId="935244148" sldId="2147483687"/>
              <ac:picMk id="7" creationId="{42381685-1B35-2273-DB2E-5D0FF60A3E0F}"/>
            </ac:picMkLst>
          </pc:picChg>
        </pc:sldLayoutChg>
        <pc:sldLayoutChg chg="addSp delSp modSp mod">
          <pc:chgData name="RODAS Juanmi (EISMEA)" userId="a3c8ab94-87fe-4103-abef-6a78e940bd15" providerId="ADAL" clId="{BF8BC13E-C47E-489F-95D1-4683E44ECA0B}" dt="2023-06-02T09:07:06.701" v="58"/>
          <pc:sldLayoutMkLst>
            <pc:docMk/>
            <pc:sldMasterMk cId="3669784512" sldId="2147483667"/>
            <pc:sldLayoutMk cId="3129041244" sldId="2147483689"/>
          </pc:sldLayoutMkLst>
          <pc:picChg chg="add mod">
            <ac:chgData name="RODAS Juanmi (EISMEA)" userId="a3c8ab94-87fe-4103-abef-6a78e940bd15" providerId="ADAL" clId="{BF8BC13E-C47E-489F-95D1-4683E44ECA0B}" dt="2023-06-02T09:07:06.701" v="58"/>
            <ac:picMkLst>
              <pc:docMk/>
              <pc:sldMasterMk cId="3669784512" sldId="2147483667"/>
              <pc:sldLayoutMk cId="3129041244" sldId="2147483689"/>
              <ac:picMk id="2" creationId="{9BADA99D-1751-A902-C51D-421C3EAC57AC}"/>
            </ac:picMkLst>
          </pc:picChg>
          <pc:picChg chg="del">
            <ac:chgData name="RODAS Juanmi (EISMEA)" userId="a3c8ab94-87fe-4103-abef-6a78e940bd15" providerId="ADAL" clId="{BF8BC13E-C47E-489F-95D1-4683E44ECA0B}" dt="2023-06-02T09:07:06.425" v="57" actId="478"/>
            <ac:picMkLst>
              <pc:docMk/>
              <pc:sldMasterMk cId="3669784512" sldId="2147483667"/>
              <pc:sldLayoutMk cId="3129041244" sldId="2147483689"/>
              <ac:picMk id="6" creationId="{68AF7B11-00D0-9699-9850-D82A0A637F02}"/>
            </ac:picMkLst>
          </pc:picChg>
        </pc:sldLayoutChg>
      </pc:sldMasterChg>
      <pc:sldMasterChg chg="modSldLayout">
        <pc:chgData name="RODAS Juanmi (EISMEA)" userId="a3c8ab94-87fe-4103-abef-6a78e940bd15" providerId="ADAL" clId="{BF8BC13E-C47E-489F-95D1-4683E44ECA0B}" dt="2023-06-02T09:07:29.922" v="63" actId="13244"/>
        <pc:sldMasterMkLst>
          <pc:docMk/>
          <pc:sldMasterMk cId="2516523131" sldId="2147483690"/>
        </pc:sldMasterMkLst>
        <pc:sldLayoutChg chg="addSp delSp modSp mod">
          <pc:chgData name="RODAS Juanmi (EISMEA)" userId="a3c8ab94-87fe-4103-abef-6a78e940bd15" providerId="ADAL" clId="{BF8BC13E-C47E-489F-95D1-4683E44ECA0B}" dt="2023-06-02T09:06:01.941" v="53" actId="14100"/>
          <pc:sldLayoutMkLst>
            <pc:docMk/>
            <pc:sldMasterMk cId="2516523131" sldId="2147483690"/>
            <pc:sldLayoutMk cId="1188914784" sldId="2147483695"/>
          </pc:sldLayoutMkLst>
          <pc:spChg chg="mod">
            <ac:chgData name="RODAS Juanmi (EISMEA)" userId="a3c8ab94-87fe-4103-abef-6a78e940bd15" providerId="ADAL" clId="{BF8BC13E-C47E-489F-95D1-4683E44ECA0B}" dt="2023-06-02T09:06:01.941" v="53" actId="14100"/>
            <ac:spMkLst>
              <pc:docMk/>
              <pc:sldMasterMk cId="2516523131" sldId="2147483690"/>
              <pc:sldLayoutMk cId="1188914784" sldId="2147483695"/>
              <ac:spMk id="5" creationId="{019E6165-0975-8287-27EB-10235D00734F}"/>
            </ac:spMkLst>
          </pc:spChg>
          <pc:picChg chg="del">
            <ac:chgData name="RODAS Juanmi (EISMEA)" userId="a3c8ab94-87fe-4103-abef-6a78e940bd15" providerId="ADAL" clId="{BF8BC13E-C47E-489F-95D1-4683E44ECA0B}" dt="2023-06-02T09:01:59.780" v="38" actId="478"/>
            <ac:picMkLst>
              <pc:docMk/>
              <pc:sldMasterMk cId="2516523131" sldId="2147483690"/>
              <pc:sldLayoutMk cId="1188914784" sldId="2147483695"/>
              <ac:picMk id="2" creationId="{8CBC0691-40A9-D90C-6071-CF6205438C76}"/>
            </ac:picMkLst>
          </pc:picChg>
          <pc:picChg chg="add mod">
            <ac:chgData name="RODAS Juanmi (EISMEA)" userId="a3c8ab94-87fe-4103-abef-6a78e940bd15" providerId="ADAL" clId="{BF8BC13E-C47E-489F-95D1-4683E44ECA0B}" dt="2023-06-02T09:02:00.325" v="39"/>
            <ac:picMkLst>
              <pc:docMk/>
              <pc:sldMasterMk cId="2516523131" sldId="2147483690"/>
              <pc:sldLayoutMk cId="1188914784" sldId="2147483695"/>
              <ac:picMk id="3" creationId="{F0523C23-CFF8-E5BC-E991-8E0C600014EC}"/>
            </ac:picMkLst>
          </pc:picChg>
        </pc:sldLayoutChg>
        <pc:sldLayoutChg chg="addSp delSp modSp mod">
          <pc:chgData name="RODAS Juanmi (EISMEA)" userId="a3c8ab94-87fe-4103-abef-6a78e940bd15" providerId="ADAL" clId="{BF8BC13E-C47E-489F-95D1-4683E44ECA0B}" dt="2023-06-02T09:07:29.922" v="63" actId="13244"/>
          <pc:sldLayoutMkLst>
            <pc:docMk/>
            <pc:sldMasterMk cId="2516523131" sldId="2147483690"/>
            <pc:sldLayoutMk cId="146837234" sldId="2147483696"/>
          </pc:sldLayoutMkLst>
          <pc:spChg chg="add mod ord">
            <ac:chgData name="RODAS Juanmi (EISMEA)" userId="a3c8ab94-87fe-4103-abef-6a78e940bd15" providerId="ADAL" clId="{BF8BC13E-C47E-489F-95D1-4683E44ECA0B}" dt="2023-06-02T09:07:29.922" v="63" actId="13244"/>
            <ac:spMkLst>
              <pc:docMk/>
              <pc:sldMasterMk cId="2516523131" sldId="2147483690"/>
              <pc:sldLayoutMk cId="146837234" sldId="2147483696"/>
              <ac:spMk id="4" creationId="{53210397-ED9F-0C1F-5503-9F2A3725294C}"/>
            </ac:spMkLst>
          </pc:spChg>
          <pc:spChg chg="del">
            <ac:chgData name="RODAS Juanmi (EISMEA)" userId="a3c8ab94-87fe-4103-abef-6a78e940bd15" providerId="ADAL" clId="{BF8BC13E-C47E-489F-95D1-4683E44ECA0B}" dt="2023-06-02T09:07:26.422" v="61" actId="478"/>
            <ac:spMkLst>
              <pc:docMk/>
              <pc:sldMasterMk cId="2516523131" sldId="2147483690"/>
              <pc:sldLayoutMk cId="146837234" sldId="2147483696"/>
              <ac:spMk id="5" creationId="{019E6165-0975-8287-27EB-10235D00734F}"/>
            </ac:spMkLst>
          </pc:spChg>
          <pc:picChg chg="add mod">
            <ac:chgData name="RODAS Juanmi (EISMEA)" userId="a3c8ab94-87fe-4103-abef-6a78e940bd15" providerId="ADAL" clId="{BF8BC13E-C47E-489F-95D1-4683E44ECA0B}" dt="2023-06-02T09:07:20.886" v="60"/>
            <ac:picMkLst>
              <pc:docMk/>
              <pc:sldMasterMk cId="2516523131" sldId="2147483690"/>
              <pc:sldLayoutMk cId="146837234" sldId="2147483696"/>
              <ac:picMk id="2" creationId="{9E5E8477-7E2B-91E0-F450-B3A696BA5BD2}"/>
            </ac:picMkLst>
          </pc:picChg>
          <pc:picChg chg="del">
            <ac:chgData name="RODAS Juanmi (EISMEA)" userId="a3c8ab94-87fe-4103-abef-6a78e940bd15" providerId="ADAL" clId="{BF8BC13E-C47E-489F-95D1-4683E44ECA0B}" dt="2023-06-02T09:07:20.291" v="59" actId="478"/>
            <ac:picMkLst>
              <pc:docMk/>
              <pc:sldMasterMk cId="2516523131" sldId="2147483690"/>
              <pc:sldLayoutMk cId="146837234" sldId="2147483696"/>
              <ac:picMk id="3" creationId="{DBB7694F-0B87-5F97-C588-60DFC8BB0D25}"/>
            </ac:picMkLst>
          </pc:picChg>
        </pc:sldLayoutChg>
      </pc:sldMasterChg>
    </pc:docChg>
  </pc:docChgLst>
  <pc:docChgLst>
    <pc:chgData name="RODAS Juanmi (EISMEA)" userId="a3c8ab94-87fe-4103-abef-6a78e940bd15" providerId="ADAL" clId="{A482DABF-52E7-4CF2-82BF-12621BB5DD6C}"/>
    <pc:docChg chg="undo redo custSel addSld delSld modMainMaster">
      <pc:chgData name="RODAS Juanmi (EISMEA)" userId="a3c8ab94-87fe-4103-abef-6a78e940bd15" providerId="ADAL" clId="{A482DABF-52E7-4CF2-82BF-12621BB5DD6C}" dt="2023-06-01T16:55:32.050" v="50" actId="47"/>
      <pc:docMkLst>
        <pc:docMk/>
      </pc:docMkLst>
      <pc:sldChg chg="del">
        <pc:chgData name="RODAS Juanmi (EISMEA)" userId="a3c8ab94-87fe-4103-abef-6a78e940bd15" providerId="ADAL" clId="{A482DABF-52E7-4CF2-82BF-12621BB5DD6C}" dt="2023-06-01T16:55:18.624" v="47" actId="47"/>
        <pc:sldMkLst>
          <pc:docMk/>
          <pc:sldMk cId="487550445" sldId="325"/>
        </pc:sldMkLst>
      </pc:sldChg>
      <pc:sldChg chg="del">
        <pc:chgData name="RODAS Juanmi (EISMEA)" userId="a3c8ab94-87fe-4103-abef-6a78e940bd15" providerId="ADAL" clId="{A482DABF-52E7-4CF2-82BF-12621BB5DD6C}" dt="2023-06-01T16:55:30.242" v="49" actId="47"/>
        <pc:sldMkLst>
          <pc:docMk/>
          <pc:sldMk cId="2800081845" sldId="326"/>
        </pc:sldMkLst>
      </pc:sldChg>
      <pc:sldChg chg="del">
        <pc:chgData name="RODAS Juanmi (EISMEA)" userId="a3c8ab94-87fe-4103-abef-6a78e940bd15" providerId="ADAL" clId="{A482DABF-52E7-4CF2-82BF-12621BB5DD6C}" dt="2023-06-01T16:55:32.050" v="50" actId="47"/>
        <pc:sldMkLst>
          <pc:docMk/>
          <pc:sldMk cId="388199111" sldId="327"/>
        </pc:sldMkLst>
      </pc:sldChg>
      <pc:sldChg chg="new del">
        <pc:chgData name="RODAS Juanmi (EISMEA)" userId="a3c8ab94-87fe-4103-abef-6a78e940bd15" providerId="ADAL" clId="{A482DABF-52E7-4CF2-82BF-12621BB5DD6C}" dt="2023-06-01T16:55:16.784" v="46" actId="47"/>
        <pc:sldMkLst>
          <pc:docMk/>
          <pc:sldMk cId="3449565784" sldId="338"/>
        </pc:sldMkLst>
      </pc:sldChg>
      <pc:sldChg chg="new">
        <pc:chgData name="RODAS Juanmi (EISMEA)" userId="a3c8ab94-87fe-4103-abef-6a78e940bd15" providerId="ADAL" clId="{A482DABF-52E7-4CF2-82BF-12621BB5DD6C}" dt="2023-06-01T16:54:58.707" v="41" actId="680"/>
        <pc:sldMkLst>
          <pc:docMk/>
          <pc:sldMk cId="1526883958" sldId="339"/>
        </pc:sldMkLst>
      </pc:sldChg>
      <pc:sldChg chg="new">
        <pc:chgData name="RODAS Juanmi (EISMEA)" userId="a3c8ab94-87fe-4103-abef-6a78e940bd15" providerId="ADAL" clId="{A482DABF-52E7-4CF2-82BF-12621BB5DD6C}" dt="2023-06-01T16:55:01.189" v="42" actId="680"/>
        <pc:sldMkLst>
          <pc:docMk/>
          <pc:sldMk cId="2399649041" sldId="340"/>
        </pc:sldMkLst>
      </pc:sldChg>
      <pc:sldChg chg="new del">
        <pc:chgData name="RODAS Juanmi (EISMEA)" userId="a3c8ab94-87fe-4103-abef-6a78e940bd15" providerId="ADAL" clId="{A482DABF-52E7-4CF2-82BF-12621BB5DD6C}" dt="2023-06-01T16:55:26.820" v="48" actId="47"/>
        <pc:sldMkLst>
          <pc:docMk/>
          <pc:sldMk cId="2766404223" sldId="341"/>
        </pc:sldMkLst>
      </pc:sldChg>
      <pc:sldChg chg="new">
        <pc:chgData name="RODAS Juanmi (EISMEA)" userId="a3c8ab94-87fe-4103-abef-6a78e940bd15" providerId="ADAL" clId="{A482DABF-52E7-4CF2-82BF-12621BB5DD6C}" dt="2023-06-01T16:55:05.759" v="44" actId="680"/>
        <pc:sldMkLst>
          <pc:docMk/>
          <pc:sldMk cId="1932582411" sldId="342"/>
        </pc:sldMkLst>
      </pc:sldChg>
      <pc:sldChg chg="new">
        <pc:chgData name="RODAS Juanmi (EISMEA)" userId="a3c8ab94-87fe-4103-abef-6a78e940bd15" providerId="ADAL" clId="{A482DABF-52E7-4CF2-82BF-12621BB5DD6C}" dt="2023-06-01T16:55:09.156" v="45" actId="680"/>
        <pc:sldMkLst>
          <pc:docMk/>
          <pc:sldMk cId="1498825714" sldId="343"/>
        </pc:sldMkLst>
      </pc:sldChg>
      <pc:sldMasterChg chg="modSldLayout">
        <pc:chgData name="RODAS Juanmi (EISMEA)" userId="a3c8ab94-87fe-4103-abef-6a78e940bd15" providerId="ADAL" clId="{A482DABF-52E7-4CF2-82BF-12621BB5DD6C}" dt="2023-06-01T16:54:41.377" v="39" actId="2711"/>
        <pc:sldMasterMkLst>
          <pc:docMk/>
          <pc:sldMasterMk cId="1922880408" sldId="2147483665"/>
        </pc:sldMasterMkLst>
        <pc:sldLayoutChg chg="modSp mod">
          <pc:chgData name="RODAS Juanmi (EISMEA)" userId="a3c8ab94-87fe-4103-abef-6a78e940bd15" providerId="ADAL" clId="{A482DABF-52E7-4CF2-82BF-12621BB5DD6C}" dt="2023-06-01T16:54:35.903" v="38" actId="2711"/>
          <pc:sldLayoutMkLst>
            <pc:docMk/>
            <pc:sldMasterMk cId="1922880408" sldId="2147483665"/>
            <pc:sldLayoutMk cId="2581008483" sldId="2147483655"/>
          </pc:sldLayoutMkLst>
          <pc:spChg chg="mod">
            <ac:chgData name="RODAS Juanmi (EISMEA)" userId="a3c8ab94-87fe-4103-abef-6a78e940bd15" providerId="ADAL" clId="{A482DABF-52E7-4CF2-82BF-12621BB5DD6C}" dt="2023-06-01T16:54:35.903" v="38" actId="2711"/>
            <ac:spMkLst>
              <pc:docMk/>
              <pc:sldMasterMk cId="1922880408" sldId="2147483665"/>
              <pc:sldLayoutMk cId="2581008483" sldId="2147483655"/>
              <ac:spMk id="16" creationId="{683D9497-8DBB-E230-5012-36B426C939C5}"/>
            </ac:spMkLst>
          </pc:spChg>
        </pc:sldLayoutChg>
        <pc:sldLayoutChg chg="modSp mod">
          <pc:chgData name="RODAS Juanmi (EISMEA)" userId="a3c8ab94-87fe-4103-abef-6a78e940bd15" providerId="ADAL" clId="{A482DABF-52E7-4CF2-82BF-12621BB5DD6C}" dt="2023-06-01T16:54:05.873" v="36" actId="2711"/>
          <pc:sldLayoutMkLst>
            <pc:docMk/>
            <pc:sldMasterMk cId="1922880408" sldId="2147483665"/>
            <pc:sldLayoutMk cId="1320452160" sldId="2147483660"/>
          </pc:sldLayoutMkLst>
          <pc:spChg chg="mod">
            <ac:chgData name="RODAS Juanmi (EISMEA)" userId="a3c8ab94-87fe-4103-abef-6a78e940bd15" providerId="ADAL" clId="{A482DABF-52E7-4CF2-82BF-12621BB5DD6C}" dt="2023-06-01T16:54:05.873" v="36" actId="2711"/>
            <ac:spMkLst>
              <pc:docMk/>
              <pc:sldMasterMk cId="1922880408" sldId="2147483665"/>
              <pc:sldLayoutMk cId="1320452160" sldId="2147483660"/>
              <ac:spMk id="9" creationId="{AE0D7A55-3081-905F-F7C5-CFB8068D6A2E}"/>
            </ac:spMkLst>
          </pc:spChg>
        </pc:sldLayoutChg>
        <pc:sldLayoutChg chg="modSp mod">
          <pc:chgData name="RODAS Juanmi (EISMEA)" userId="a3c8ab94-87fe-4103-abef-6a78e940bd15" providerId="ADAL" clId="{A482DABF-52E7-4CF2-82BF-12621BB5DD6C}" dt="2023-06-01T16:54:41.377" v="39" actId="2711"/>
          <pc:sldLayoutMkLst>
            <pc:docMk/>
            <pc:sldMasterMk cId="1922880408" sldId="2147483665"/>
            <pc:sldLayoutMk cId="2038788052" sldId="2147483681"/>
          </pc:sldLayoutMkLst>
          <pc:spChg chg="mod">
            <ac:chgData name="RODAS Juanmi (EISMEA)" userId="a3c8ab94-87fe-4103-abef-6a78e940bd15" providerId="ADAL" clId="{A482DABF-52E7-4CF2-82BF-12621BB5DD6C}" dt="2023-06-01T16:54:41.377" v="39" actId="2711"/>
            <ac:spMkLst>
              <pc:docMk/>
              <pc:sldMasterMk cId="1922880408" sldId="2147483665"/>
              <pc:sldLayoutMk cId="2038788052" sldId="2147483681"/>
              <ac:spMk id="16" creationId="{683D9497-8DBB-E230-5012-36B426C939C5}"/>
            </ac:spMkLst>
          </pc:spChg>
        </pc:sldLayoutChg>
        <pc:sldLayoutChg chg="modSp mod">
          <pc:chgData name="RODAS Juanmi (EISMEA)" userId="a3c8ab94-87fe-4103-abef-6a78e940bd15" providerId="ADAL" clId="{A482DABF-52E7-4CF2-82BF-12621BB5DD6C}" dt="2023-06-01T16:54:18.463" v="37" actId="2711"/>
          <pc:sldLayoutMkLst>
            <pc:docMk/>
            <pc:sldMasterMk cId="1922880408" sldId="2147483665"/>
            <pc:sldLayoutMk cId="614231475" sldId="2147483682"/>
          </pc:sldLayoutMkLst>
          <pc:spChg chg="mod">
            <ac:chgData name="RODAS Juanmi (EISMEA)" userId="a3c8ab94-87fe-4103-abef-6a78e940bd15" providerId="ADAL" clId="{A482DABF-52E7-4CF2-82BF-12621BB5DD6C}" dt="2023-06-01T16:54:18.463" v="37" actId="2711"/>
            <ac:spMkLst>
              <pc:docMk/>
              <pc:sldMasterMk cId="1922880408" sldId="2147483665"/>
              <pc:sldLayoutMk cId="614231475" sldId="2147483682"/>
              <ac:spMk id="9" creationId="{AE0D7A55-3081-905F-F7C5-CFB8068D6A2E}"/>
            </ac:spMkLst>
          </pc:spChg>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image" Target="../media/image55.jpeg"/><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image" Target="../media/image55.jpeg"/><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434FC-5C79-4D8C-B869-FF27A7DB5002}" type="doc">
      <dgm:prSet loTypeId="urn:microsoft.com/office/officeart/2005/8/layout/chevron1" loCatId="process" qsTypeId="urn:microsoft.com/office/officeart/2005/8/quickstyle/simple1" qsCatId="simple" csTypeId="urn:microsoft.com/office/officeart/2005/8/colors/colorful3" csCatId="colorful" phldr="1"/>
      <dgm:spPr/>
    </dgm:pt>
    <dgm:pt modelId="{D198E971-001D-4FC0-9BE9-C200E4B9834B}">
      <dgm:prSet phldrT="[Text]" custT="1"/>
      <dgm:spPr/>
      <dgm:t>
        <a:bodyPr/>
        <a:lstStyle/>
        <a:p>
          <a:r>
            <a:rPr lang="ro-RO" sz="1400" kern="1200" dirty="0">
              <a:solidFill>
                <a:schemeClr val="tx1"/>
              </a:solidFill>
            </a:rPr>
            <a:t>Răspunde Obiectivului de Politică 1 - „</a:t>
          </a:r>
          <a:r>
            <a:rPr lang="it-IT" sz="1400" kern="1200" dirty="0">
              <a:solidFill>
                <a:schemeClr val="tx1"/>
              </a:solidFill>
              <a:latin typeface="Trebuchet MS"/>
              <a:ea typeface="+mn-ea"/>
              <a:cs typeface="+mn-cs"/>
            </a:rPr>
            <a:t>O Europă mai competitivă și mai inteligentă, prin promovarea unei transformări economice inovatoare și inteligente și </a:t>
          </a:r>
          <a:r>
            <a:rPr lang="ro-RO" sz="1400" kern="1200" dirty="0">
              <a:solidFill>
                <a:schemeClr val="tx1"/>
              </a:solidFill>
              <a:latin typeface="Trebuchet MS"/>
              <a:ea typeface="+mn-ea"/>
              <a:cs typeface="+mn-cs"/>
            </a:rPr>
            <a:t>a </a:t>
          </a:r>
          <a:r>
            <a:rPr lang="it-IT" sz="1400" kern="1200" dirty="0">
              <a:solidFill>
                <a:schemeClr val="tx1"/>
              </a:solidFill>
              <a:latin typeface="Trebuchet MS"/>
              <a:ea typeface="+mn-ea"/>
              <a:cs typeface="+mn-cs"/>
            </a:rPr>
            <a:t>conectivit</a:t>
          </a:r>
          <a:r>
            <a:rPr lang="ro-RO" sz="1400" kern="1200" dirty="0">
              <a:solidFill>
                <a:schemeClr val="tx1"/>
              </a:solidFill>
              <a:latin typeface="Trebuchet MS"/>
              <a:ea typeface="+mn-ea"/>
              <a:cs typeface="+mn-cs"/>
            </a:rPr>
            <a:t>ății</a:t>
          </a:r>
          <a:r>
            <a:rPr lang="it-IT" sz="1400" kern="1200" dirty="0">
              <a:solidFill>
                <a:schemeClr val="tx1"/>
              </a:solidFill>
              <a:latin typeface="Trebuchet MS"/>
              <a:ea typeface="+mn-ea"/>
              <a:cs typeface="+mn-cs"/>
            </a:rPr>
            <a:t> TIC regional</a:t>
          </a:r>
          <a:r>
            <a:rPr lang="ro-RO" sz="1400" kern="1200" dirty="0">
              <a:solidFill>
                <a:schemeClr val="tx1"/>
              </a:solidFill>
              <a:latin typeface="Trebuchet MS"/>
              <a:ea typeface="+mn-ea"/>
              <a:cs typeface="+mn-cs"/>
            </a:rPr>
            <a:t>e</a:t>
          </a:r>
          <a:r>
            <a:rPr lang="ro-RO" sz="1400" kern="1200" dirty="0">
              <a:solidFill>
                <a:schemeClr val="tx1"/>
              </a:solidFill>
            </a:rPr>
            <a:t>”</a:t>
          </a:r>
          <a:endParaRPr lang="en-GB" sz="1400" kern="1200" dirty="0">
            <a:solidFill>
              <a:schemeClr val="tx1"/>
            </a:solidFill>
          </a:endParaRPr>
        </a:p>
      </dgm:t>
    </dgm:pt>
    <dgm:pt modelId="{1955915A-1892-4245-AFAE-58B67AC4C89D}" type="parTrans" cxnId="{190B21EB-4297-42C7-B814-3CAF7192F5F9}">
      <dgm:prSet/>
      <dgm:spPr/>
      <dgm:t>
        <a:bodyPr/>
        <a:lstStyle/>
        <a:p>
          <a:endParaRPr lang="en-GB"/>
        </a:p>
      </dgm:t>
    </dgm:pt>
    <dgm:pt modelId="{54C4E704-8872-46F0-9730-6432757A8172}" type="sibTrans" cxnId="{190B21EB-4297-42C7-B814-3CAF7192F5F9}">
      <dgm:prSet/>
      <dgm:spPr/>
      <dgm:t>
        <a:bodyPr/>
        <a:lstStyle/>
        <a:p>
          <a:endParaRPr lang="en-GB"/>
        </a:p>
      </dgm:t>
    </dgm:pt>
    <dgm:pt modelId="{391EE237-9D09-46ED-98BA-78852386D4E6}">
      <dgm:prSet phldrT="[Text]"/>
      <dgm:spPr/>
      <dgm:t>
        <a:bodyPr/>
        <a:lstStyle/>
        <a:p>
          <a:r>
            <a:rPr lang="ro-RO" dirty="0">
              <a:solidFill>
                <a:schemeClr val="tx1"/>
              </a:solidFill>
            </a:rPr>
            <a:t>Trebuie să fie corelată cu Strategia Regională de Specializare Inteligentă a Regiunii Sud-Est 2021-2027</a:t>
          </a:r>
          <a:endParaRPr lang="en-GB" dirty="0">
            <a:solidFill>
              <a:schemeClr val="tx1"/>
            </a:solidFill>
          </a:endParaRPr>
        </a:p>
      </dgm:t>
    </dgm:pt>
    <dgm:pt modelId="{D5E86E25-8EED-4C0A-8292-06CDD8F1FC0B}" type="parTrans" cxnId="{2224332A-4C4E-48CF-96E3-34E790EF9A75}">
      <dgm:prSet/>
      <dgm:spPr/>
      <dgm:t>
        <a:bodyPr/>
        <a:lstStyle/>
        <a:p>
          <a:endParaRPr lang="en-GB"/>
        </a:p>
      </dgm:t>
    </dgm:pt>
    <dgm:pt modelId="{9FDB3BD2-D5B0-4E4B-9D46-A80C3AE7875B}" type="sibTrans" cxnId="{2224332A-4C4E-48CF-96E3-34E790EF9A75}">
      <dgm:prSet/>
      <dgm:spPr/>
      <dgm:t>
        <a:bodyPr/>
        <a:lstStyle/>
        <a:p>
          <a:endParaRPr lang="en-GB"/>
        </a:p>
      </dgm:t>
    </dgm:pt>
    <dgm:pt modelId="{B29CD301-824C-4C95-AF83-0A4B1F0DA5CF}">
      <dgm:prSet phldrT="[Text]"/>
      <dgm:spPr/>
      <dgm:t>
        <a:bodyPr/>
        <a:lstStyle/>
        <a:p>
          <a:r>
            <a:rPr lang="ro-RO" dirty="0">
              <a:solidFill>
                <a:schemeClr val="tx1"/>
              </a:solidFill>
            </a:rPr>
            <a:t>Alocarea financiara orientativa pentru această prioritate este de aproximativ 360 de mil euro (FEDR+BS)</a:t>
          </a:r>
          <a:endParaRPr lang="en-GB" dirty="0">
            <a:solidFill>
              <a:schemeClr val="tx1"/>
            </a:solidFill>
          </a:endParaRPr>
        </a:p>
      </dgm:t>
    </dgm:pt>
    <dgm:pt modelId="{73363F5F-242C-42A7-B2D2-0C531CD7D0BB}" type="parTrans" cxnId="{D80CA7E0-AE0A-4A52-938E-0B7198506693}">
      <dgm:prSet/>
      <dgm:spPr/>
      <dgm:t>
        <a:bodyPr/>
        <a:lstStyle/>
        <a:p>
          <a:endParaRPr lang="en-GB"/>
        </a:p>
      </dgm:t>
    </dgm:pt>
    <dgm:pt modelId="{C15D373A-BEFD-4CE9-A753-DFB420289AF1}" type="sibTrans" cxnId="{D80CA7E0-AE0A-4A52-938E-0B7198506693}">
      <dgm:prSet/>
      <dgm:spPr/>
      <dgm:t>
        <a:bodyPr/>
        <a:lstStyle/>
        <a:p>
          <a:endParaRPr lang="en-GB"/>
        </a:p>
      </dgm:t>
    </dgm:pt>
    <dgm:pt modelId="{588BDD51-BCCF-4204-AD55-D53DE8DE8E49}" type="pres">
      <dgm:prSet presAssocID="{573434FC-5C79-4D8C-B869-FF27A7DB5002}" presName="Name0" presStyleCnt="0">
        <dgm:presLayoutVars>
          <dgm:dir/>
          <dgm:animLvl val="lvl"/>
          <dgm:resizeHandles val="exact"/>
        </dgm:presLayoutVars>
      </dgm:prSet>
      <dgm:spPr/>
    </dgm:pt>
    <dgm:pt modelId="{89E640B6-1D8B-4271-82B6-716BDB0BE64E}" type="pres">
      <dgm:prSet presAssocID="{D198E971-001D-4FC0-9BE9-C200E4B9834B}" presName="parTxOnly" presStyleLbl="node1" presStyleIdx="0" presStyleCnt="3">
        <dgm:presLayoutVars>
          <dgm:chMax val="0"/>
          <dgm:chPref val="0"/>
          <dgm:bulletEnabled val="1"/>
        </dgm:presLayoutVars>
      </dgm:prSet>
      <dgm:spPr/>
    </dgm:pt>
    <dgm:pt modelId="{6B0993FB-C795-4F77-B32D-01EB5D07B922}" type="pres">
      <dgm:prSet presAssocID="{54C4E704-8872-46F0-9730-6432757A8172}" presName="parTxOnlySpace" presStyleCnt="0"/>
      <dgm:spPr/>
    </dgm:pt>
    <dgm:pt modelId="{F833ADFB-8A41-4835-8BC3-1A2EDBF7C954}" type="pres">
      <dgm:prSet presAssocID="{391EE237-9D09-46ED-98BA-78852386D4E6}" presName="parTxOnly" presStyleLbl="node1" presStyleIdx="1" presStyleCnt="3">
        <dgm:presLayoutVars>
          <dgm:chMax val="0"/>
          <dgm:chPref val="0"/>
          <dgm:bulletEnabled val="1"/>
        </dgm:presLayoutVars>
      </dgm:prSet>
      <dgm:spPr/>
    </dgm:pt>
    <dgm:pt modelId="{5D3F23BA-4F91-4D28-AAB4-19E2E2696C81}" type="pres">
      <dgm:prSet presAssocID="{9FDB3BD2-D5B0-4E4B-9D46-A80C3AE7875B}" presName="parTxOnlySpace" presStyleCnt="0"/>
      <dgm:spPr/>
    </dgm:pt>
    <dgm:pt modelId="{7E4273DA-9C0A-4F5B-8C46-3003BD489695}" type="pres">
      <dgm:prSet presAssocID="{B29CD301-824C-4C95-AF83-0A4B1F0DA5CF}" presName="parTxOnly" presStyleLbl="node1" presStyleIdx="2" presStyleCnt="3">
        <dgm:presLayoutVars>
          <dgm:chMax val="0"/>
          <dgm:chPref val="0"/>
          <dgm:bulletEnabled val="1"/>
        </dgm:presLayoutVars>
      </dgm:prSet>
      <dgm:spPr/>
    </dgm:pt>
  </dgm:ptLst>
  <dgm:cxnLst>
    <dgm:cxn modelId="{2224332A-4C4E-48CF-96E3-34E790EF9A75}" srcId="{573434FC-5C79-4D8C-B869-FF27A7DB5002}" destId="{391EE237-9D09-46ED-98BA-78852386D4E6}" srcOrd="1" destOrd="0" parTransId="{D5E86E25-8EED-4C0A-8292-06CDD8F1FC0B}" sibTransId="{9FDB3BD2-D5B0-4E4B-9D46-A80C3AE7875B}"/>
    <dgm:cxn modelId="{7C094832-F674-4DA1-A571-03D3AC774017}" type="presOf" srcId="{D198E971-001D-4FC0-9BE9-C200E4B9834B}" destId="{89E640B6-1D8B-4271-82B6-716BDB0BE64E}" srcOrd="0" destOrd="0" presId="urn:microsoft.com/office/officeart/2005/8/layout/chevron1"/>
    <dgm:cxn modelId="{99EBE66C-94FF-4CA3-8D45-22B8BCC6DE5B}" type="presOf" srcId="{573434FC-5C79-4D8C-B869-FF27A7DB5002}" destId="{588BDD51-BCCF-4204-AD55-D53DE8DE8E49}" srcOrd="0" destOrd="0" presId="urn:microsoft.com/office/officeart/2005/8/layout/chevron1"/>
    <dgm:cxn modelId="{6864B976-718A-4B3F-B3AA-1C2F19D9A671}" type="presOf" srcId="{B29CD301-824C-4C95-AF83-0A4B1F0DA5CF}" destId="{7E4273DA-9C0A-4F5B-8C46-3003BD489695}" srcOrd="0" destOrd="0" presId="urn:microsoft.com/office/officeart/2005/8/layout/chevron1"/>
    <dgm:cxn modelId="{D80CA7E0-AE0A-4A52-938E-0B7198506693}" srcId="{573434FC-5C79-4D8C-B869-FF27A7DB5002}" destId="{B29CD301-824C-4C95-AF83-0A4B1F0DA5CF}" srcOrd="2" destOrd="0" parTransId="{73363F5F-242C-42A7-B2D2-0C531CD7D0BB}" sibTransId="{C15D373A-BEFD-4CE9-A753-DFB420289AF1}"/>
    <dgm:cxn modelId="{190B21EB-4297-42C7-B814-3CAF7192F5F9}" srcId="{573434FC-5C79-4D8C-B869-FF27A7DB5002}" destId="{D198E971-001D-4FC0-9BE9-C200E4B9834B}" srcOrd="0" destOrd="0" parTransId="{1955915A-1892-4245-AFAE-58B67AC4C89D}" sibTransId="{54C4E704-8872-46F0-9730-6432757A8172}"/>
    <dgm:cxn modelId="{D5123FF8-D274-40A5-B58E-0457478851B8}" type="presOf" srcId="{391EE237-9D09-46ED-98BA-78852386D4E6}" destId="{F833ADFB-8A41-4835-8BC3-1A2EDBF7C954}" srcOrd="0" destOrd="0" presId="urn:microsoft.com/office/officeart/2005/8/layout/chevron1"/>
    <dgm:cxn modelId="{18346869-205B-498B-96E0-58844F3F51FE}" type="presParOf" srcId="{588BDD51-BCCF-4204-AD55-D53DE8DE8E49}" destId="{89E640B6-1D8B-4271-82B6-716BDB0BE64E}" srcOrd="0" destOrd="0" presId="urn:microsoft.com/office/officeart/2005/8/layout/chevron1"/>
    <dgm:cxn modelId="{D47EDF8D-9870-418F-B5FE-AD0C9337AC77}" type="presParOf" srcId="{588BDD51-BCCF-4204-AD55-D53DE8DE8E49}" destId="{6B0993FB-C795-4F77-B32D-01EB5D07B922}" srcOrd="1" destOrd="0" presId="urn:microsoft.com/office/officeart/2005/8/layout/chevron1"/>
    <dgm:cxn modelId="{FA068994-FCDE-41A2-A8DB-677B3B7050A9}" type="presParOf" srcId="{588BDD51-BCCF-4204-AD55-D53DE8DE8E49}" destId="{F833ADFB-8A41-4835-8BC3-1A2EDBF7C954}" srcOrd="2" destOrd="0" presId="urn:microsoft.com/office/officeart/2005/8/layout/chevron1"/>
    <dgm:cxn modelId="{D2F4D2DB-18F2-44BE-A2B2-AF296FB7638A}" type="presParOf" srcId="{588BDD51-BCCF-4204-AD55-D53DE8DE8E49}" destId="{5D3F23BA-4F91-4D28-AAB4-19E2E2696C81}" srcOrd="3" destOrd="0" presId="urn:microsoft.com/office/officeart/2005/8/layout/chevron1"/>
    <dgm:cxn modelId="{0E487B23-ED2C-4672-A0F1-93FFA220CEA0}" type="presParOf" srcId="{588BDD51-BCCF-4204-AD55-D53DE8DE8E49}" destId="{7E4273DA-9C0A-4F5B-8C46-3003BD48969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966951-3FD8-413B-A0E8-28BAC48A9CF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ro-RO"/>
        </a:p>
      </dgm:t>
    </dgm:pt>
    <dgm:pt modelId="{94C0712A-2A2E-4F68-A6AC-0826F198E674}">
      <dgm:prSet custT="1"/>
      <dgm:spPr/>
      <dgm:t>
        <a:bodyPr/>
        <a:lstStyle/>
        <a:p>
          <a:r>
            <a:rPr lang="ro-RO" sz="1400" b="1" dirty="0">
              <a:solidFill>
                <a:schemeClr val="tx1"/>
              </a:solidFill>
            </a:rPr>
            <a:t>2. CAPACITATEA FINANCIARĂ A SOLICITANTULUI </a:t>
          </a:r>
          <a:endParaRPr lang="ro-RO" sz="1400" dirty="0">
            <a:solidFill>
              <a:schemeClr val="tx1"/>
            </a:solidFill>
          </a:endParaRPr>
        </a:p>
      </dgm:t>
    </dgm:pt>
    <dgm:pt modelId="{A8DC242A-D22A-4F23-8884-3A1362E3A40B}" type="parTrans" cxnId="{7DBEE4F5-D735-4855-BB93-A2FDD7D57468}">
      <dgm:prSet/>
      <dgm:spPr/>
      <dgm:t>
        <a:bodyPr/>
        <a:lstStyle/>
        <a:p>
          <a:endParaRPr lang="ro-RO" sz="1800"/>
        </a:p>
      </dgm:t>
    </dgm:pt>
    <dgm:pt modelId="{86FAD7CA-5749-4826-8614-90EEC2267C51}" type="sibTrans" cxnId="{7DBEE4F5-D735-4855-BB93-A2FDD7D57468}">
      <dgm:prSet/>
      <dgm:spPr/>
      <dgm:t>
        <a:bodyPr/>
        <a:lstStyle/>
        <a:p>
          <a:endParaRPr lang="ro-RO" sz="1800"/>
        </a:p>
      </dgm:t>
    </dgm:pt>
    <dgm:pt modelId="{84CF07E4-6C1D-42BB-8B2B-DF7072B3D63F}">
      <dgm:prSet custT="1"/>
      <dgm:spPr/>
      <dgm:t>
        <a:bodyPr/>
        <a:lstStyle/>
        <a:p>
          <a:r>
            <a:rPr lang="ro-RO" sz="1400" b="1" dirty="0">
              <a:solidFill>
                <a:schemeClr val="tx1"/>
              </a:solidFill>
            </a:rPr>
            <a:t>2.1 Rata solvabilităţii generale (Active totale/ Datorii totale) a IMM-ului calculată la nivelul anului de referință (anul anterior depunerii cererii de finantare) </a:t>
          </a:r>
          <a:endParaRPr lang="ro-RO" sz="1400" dirty="0">
            <a:solidFill>
              <a:schemeClr val="tx1"/>
            </a:solidFill>
          </a:endParaRPr>
        </a:p>
      </dgm:t>
    </dgm:pt>
    <dgm:pt modelId="{93F8E52A-7D69-4EA0-88B5-84144EA2EDFC}" type="parTrans" cxnId="{6760CC4E-1E1D-4583-8695-7080F737D1F1}">
      <dgm:prSet/>
      <dgm:spPr/>
      <dgm:t>
        <a:bodyPr/>
        <a:lstStyle/>
        <a:p>
          <a:endParaRPr lang="ro-RO" sz="1800">
            <a:solidFill>
              <a:schemeClr val="tx1"/>
            </a:solidFill>
          </a:endParaRPr>
        </a:p>
      </dgm:t>
    </dgm:pt>
    <dgm:pt modelId="{DC132B96-18C6-4E11-A0D8-C336EF70B393}" type="sibTrans" cxnId="{6760CC4E-1E1D-4583-8695-7080F737D1F1}">
      <dgm:prSet/>
      <dgm:spPr/>
      <dgm:t>
        <a:bodyPr/>
        <a:lstStyle/>
        <a:p>
          <a:endParaRPr lang="ro-RO" sz="1800"/>
        </a:p>
      </dgm:t>
    </dgm:pt>
    <dgm:pt modelId="{C984C511-E972-427C-8779-B2730D9B33C4}">
      <dgm:prSet custT="1"/>
      <dgm:spPr/>
      <dgm:t>
        <a:bodyPr/>
        <a:lstStyle/>
        <a:p>
          <a:r>
            <a:rPr lang="ro-RO" sz="1600" b="1" dirty="0">
              <a:solidFill>
                <a:schemeClr val="tx1"/>
              </a:solidFill>
            </a:rPr>
            <a:t>2.2 Rata rentabilităţii financiare – ROE (Rezultat net/Capitaluri proprii) </a:t>
          </a:r>
        </a:p>
      </dgm:t>
    </dgm:pt>
    <dgm:pt modelId="{72954CA8-6B71-4898-BDA0-655DCA482B8B}" type="parTrans" cxnId="{A2C18D42-5B7F-4BEB-94D5-BD193D4F31C9}">
      <dgm:prSet/>
      <dgm:spPr/>
      <dgm:t>
        <a:bodyPr/>
        <a:lstStyle/>
        <a:p>
          <a:endParaRPr lang="ro-RO" sz="1800">
            <a:solidFill>
              <a:schemeClr val="tx1"/>
            </a:solidFill>
          </a:endParaRPr>
        </a:p>
      </dgm:t>
    </dgm:pt>
    <dgm:pt modelId="{FBA0FDDD-3583-48BA-B212-C3F6AB4BD84F}" type="sibTrans" cxnId="{A2C18D42-5B7F-4BEB-94D5-BD193D4F31C9}">
      <dgm:prSet/>
      <dgm:spPr/>
      <dgm:t>
        <a:bodyPr/>
        <a:lstStyle/>
        <a:p>
          <a:endParaRPr lang="ro-RO" sz="1800"/>
        </a:p>
      </dgm:t>
    </dgm:pt>
    <dgm:pt modelId="{7E37C308-0A9F-4868-B1D1-AD5D0636F780}">
      <dgm:prSet custT="1"/>
      <dgm:spPr/>
      <dgm:t>
        <a:bodyPr/>
        <a:lstStyle/>
        <a:p>
          <a:r>
            <a:rPr lang="ro-RO" sz="1600" b="1">
              <a:solidFill>
                <a:schemeClr val="tx1"/>
              </a:solidFill>
            </a:rPr>
            <a:t>2.3 Contribuția solicitantului la valoarea cheltuielilor eligibile </a:t>
          </a:r>
          <a:endParaRPr lang="ro-RO" sz="1600" b="1" dirty="0">
            <a:solidFill>
              <a:schemeClr val="tx1"/>
            </a:solidFill>
          </a:endParaRPr>
        </a:p>
      </dgm:t>
    </dgm:pt>
    <dgm:pt modelId="{DB1FC551-1705-4695-94EA-600E6A05A4D7}" type="parTrans" cxnId="{FE1FD8D3-A55E-4BD2-8840-EEC0B2BC3EAE}">
      <dgm:prSet/>
      <dgm:spPr/>
      <dgm:t>
        <a:bodyPr/>
        <a:lstStyle/>
        <a:p>
          <a:endParaRPr lang="ro-RO" sz="1800">
            <a:solidFill>
              <a:schemeClr val="tx1"/>
            </a:solidFill>
          </a:endParaRPr>
        </a:p>
      </dgm:t>
    </dgm:pt>
    <dgm:pt modelId="{D9A71D47-D45E-4BCD-B540-8935833EC9FB}" type="sibTrans" cxnId="{FE1FD8D3-A55E-4BD2-8840-EEC0B2BC3EAE}">
      <dgm:prSet/>
      <dgm:spPr/>
      <dgm:t>
        <a:bodyPr/>
        <a:lstStyle/>
        <a:p>
          <a:endParaRPr lang="ro-RO" sz="1800"/>
        </a:p>
      </dgm:t>
    </dgm:pt>
    <dgm:pt modelId="{66656E21-1216-47C0-88B2-9A74735E452D}">
      <dgm:prSet custT="1"/>
      <dgm:spPr/>
      <dgm:t>
        <a:bodyPr/>
        <a:lstStyle/>
        <a:p>
          <a:r>
            <a:rPr lang="ro-RO" sz="1600" b="1">
              <a:solidFill>
                <a:schemeClr val="tx1"/>
              </a:solidFill>
            </a:rPr>
            <a:t>2.4 Raportul dintre cuantumul finanțării nerambursabile solicitate și cifra de afaceri înregistrată în anul fiscal anterior depunerii cererii de finanțare </a:t>
          </a:r>
          <a:endParaRPr lang="ro-RO" sz="1600" dirty="0">
            <a:solidFill>
              <a:schemeClr val="tx1"/>
            </a:solidFill>
          </a:endParaRPr>
        </a:p>
      </dgm:t>
    </dgm:pt>
    <dgm:pt modelId="{4CD706D1-1263-4F85-A524-C75E6387D11D}" type="parTrans" cxnId="{0DF314E0-D745-4B50-BCD9-57F2AEC3BC34}">
      <dgm:prSet/>
      <dgm:spPr/>
      <dgm:t>
        <a:bodyPr/>
        <a:lstStyle/>
        <a:p>
          <a:endParaRPr lang="ro-RO" sz="1800">
            <a:solidFill>
              <a:schemeClr val="tx1"/>
            </a:solidFill>
          </a:endParaRPr>
        </a:p>
      </dgm:t>
    </dgm:pt>
    <dgm:pt modelId="{BD17F334-0C9A-40CE-9E69-4D4952BC202D}" type="sibTrans" cxnId="{0DF314E0-D745-4B50-BCD9-57F2AEC3BC34}">
      <dgm:prSet/>
      <dgm:spPr/>
      <dgm:t>
        <a:bodyPr/>
        <a:lstStyle/>
        <a:p>
          <a:endParaRPr lang="ro-RO" sz="1800"/>
        </a:p>
      </dgm:t>
    </dgm:pt>
    <dgm:pt modelId="{3BDAF1E6-111B-42E5-ADD1-F425FC416B6E}" type="pres">
      <dgm:prSet presAssocID="{9C966951-3FD8-413B-A0E8-28BAC48A9CF7}" presName="hierChild1" presStyleCnt="0">
        <dgm:presLayoutVars>
          <dgm:orgChart val="1"/>
          <dgm:chPref val="1"/>
          <dgm:dir/>
          <dgm:animOne val="branch"/>
          <dgm:animLvl val="lvl"/>
          <dgm:resizeHandles/>
        </dgm:presLayoutVars>
      </dgm:prSet>
      <dgm:spPr/>
    </dgm:pt>
    <dgm:pt modelId="{ED2E6CA9-7F33-428A-B206-5FAF45F6EAD9}" type="pres">
      <dgm:prSet presAssocID="{94C0712A-2A2E-4F68-A6AC-0826F198E674}" presName="hierRoot1" presStyleCnt="0">
        <dgm:presLayoutVars>
          <dgm:hierBranch val="init"/>
        </dgm:presLayoutVars>
      </dgm:prSet>
      <dgm:spPr/>
    </dgm:pt>
    <dgm:pt modelId="{292B6773-4FAD-4BF4-8564-9305E1427C7D}" type="pres">
      <dgm:prSet presAssocID="{94C0712A-2A2E-4F68-A6AC-0826F198E674}" presName="rootComposite1" presStyleCnt="0"/>
      <dgm:spPr/>
    </dgm:pt>
    <dgm:pt modelId="{9CCA66C5-CF73-4E56-AA82-E81E92583FFB}" type="pres">
      <dgm:prSet presAssocID="{94C0712A-2A2E-4F68-A6AC-0826F198E674}" presName="rootText1" presStyleLbl="node0" presStyleIdx="0" presStyleCnt="1" custScaleX="179212" custScaleY="38791" custLinFactNeighborX="531" custLinFactNeighborY="-89">
        <dgm:presLayoutVars>
          <dgm:chPref val="3"/>
        </dgm:presLayoutVars>
      </dgm:prSet>
      <dgm:spPr/>
    </dgm:pt>
    <dgm:pt modelId="{12C10E4D-A9E2-40F8-B5A7-8C53E848FD88}" type="pres">
      <dgm:prSet presAssocID="{94C0712A-2A2E-4F68-A6AC-0826F198E674}" presName="rootConnector1" presStyleLbl="node1" presStyleIdx="0" presStyleCnt="0"/>
      <dgm:spPr/>
    </dgm:pt>
    <dgm:pt modelId="{66994260-99E1-46B2-B739-F13985BA5181}" type="pres">
      <dgm:prSet presAssocID="{94C0712A-2A2E-4F68-A6AC-0826F198E674}" presName="hierChild2" presStyleCnt="0"/>
      <dgm:spPr/>
    </dgm:pt>
    <dgm:pt modelId="{F53CB260-2136-41D7-86AA-4B0376266A1B}" type="pres">
      <dgm:prSet presAssocID="{93F8E52A-7D69-4EA0-88B5-84144EA2EDFC}" presName="Name37" presStyleLbl="parChTrans1D2" presStyleIdx="0" presStyleCnt="4"/>
      <dgm:spPr/>
    </dgm:pt>
    <dgm:pt modelId="{F496D804-2B2D-4FB4-BCD6-244AE25CA1AD}" type="pres">
      <dgm:prSet presAssocID="{84CF07E4-6C1D-42BB-8B2B-DF7072B3D63F}" presName="hierRoot2" presStyleCnt="0">
        <dgm:presLayoutVars>
          <dgm:hierBranch val="init"/>
        </dgm:presLayoutVars>
      </dgm:prSet>
      <dgm:spPr/>
    </dgm:pt>
    <dgm:pt modelId="{9C6B77B5-B8F9-4738-9775-2461B8E1D27E}" type="pres">
      <dgm:prSet presAssocID="{84CF07E4-6C1D-42BB-8B2B-DF7072B3D63F}" presName="rootComposite" presStyleCnt="0"/>
      <dgm:spPr/>
    </dgm:pt>
    <dgm:pt modelId="{22B42D72-8B54-4FC1-A0BF-3B30B292977B}" type="pres">
      <dgm:prSet presAssocID="{84CF07E4-6C1D-42BB-8B2B-DF7072B3D63F}" presName="rootText" presStyleLbl="node2" presStyleIdx="0" presStyleCnt="4" custScaleX="107847" custScaleY="99649" custLinFactNeighborX="-1328">
        <dgm:presLayoutVars>
          <dgm:chPref val="3"/>
        </dgm:presLayoutVars>
      </dgm:prSet>
      <dgm:spPr/>
    </dgm:pt>
    <dgm:pt modelId="{6B9BA232-AA9F-4A24-A607-DC4BB4D7F235}" type="pres">
      <dgm:prSet presAssocID="{84CF07E4-6C1D-42BB-8B2B-DF7072B3D63F}" presName="rootConnector" presStyleLbl="node2" presStyleIdx="0" presStyleCnt="4"/>
      <dgm:spPr/>
    </dgm:pt>
    <dgm:pt modelId="{B469D604-EECA-499A-B6E6-3473B82B144E}" type="pres">
      <dgm:prSet presAssocID="{84CF07E4-6C1D-42BB-8B2B-DF7072B3D63F}" presName="hierChild4" presStyleCnt="0"/>
      <dgm:spPr/>
    </dgm:pt>
    <dgm:pt modelId="{3298227B-E450-45E0-8E1A-39DDF8E48870}" type="pres">
      <dgm:prSet presAssocID="{84CF07E4-6C1D-42BB-8B2B-DF7072B3D63F}" presName="hierChild5" presStyleCnt="0"/>
      <dgm:spPr/>
    </dgm:pt>
    <dgm:pt modelId="{9EF67DB2-AE09-45C4-B283-DB1E5AC37C74}" type="pres">
      <dgm:prSet presAssocID="{72954CA8-6B71-4898-BDA0-655DCA482B8B}" presName="Name37" presStyleLbl="parChTrans1D2" presStyleIdx="1" presStyleCnt="4"/>
      <dgm:spPr/>
    </dgm:pt>
    <dgm:pt modelId="{F04A29D9-A650-4D70-822C-89F649ED9ACF}" type="pres">
      <dgm:prSet presAssocID="{C984C511-E972-427C-8779-B2730D9B33C4}" presName="hierRoot2" presStyleCnt="0">
        <dgm:presLayoutVars>
          <dgm:hierBranch val="init"/>
        </dgm:presLayoutVars>
      </dgm:prSet>
      <dgm:spPr/>
    </dgm:pt>
    <dgm:pt modelId="{E6304747-39F1-4F7C-A94F-E47DFCB0E926}" type="pres">
      <dgm:prSet presAssocID="{C984C511-E972-427C-8779-B2730D9B33C4}" presName="rootComposite" presStyleCnt="0"/>
      <dgm:spPr/>
    </dgm:pt>
    <dgm:pt modelId="{C41BB7F6-AB53-40E6-8594-7DBEC8E98692}" type="pres">
      <dgm:prSet presAssocID="{C984C511-E972-427C-8779-B2730D9B33C4}" presName="rootText" presStyleLbl="node2" presStyleIdx="1" presStyleCnt="4">
        <dgm:presLayoutVars>
          <dgm:chPref val="3"/>
        </dgm:presLayoutVars>
      </dgm:prSet>
      <dgm:spPr/>
    </dgm:pt>
    <dgm:pt modelId="{F253A094-8FDF-43F9-A338-706FAF98381C}" type="pres">
      <dgm:prSet presAssocID="{C984C511-E972-427C-8779-B2730D9B33C4}" presName="rootConnector" presStyleLbl="node2" presStyleIdx="1" presStyleCnt="4"/>
      <dgm:spPr/>
    </dgm:pt>
    <dgm:pt modelId="{58F9E369-41BC-48E8-9214-EC0A1EB73B02}" type="pres">
      <dgm:prSet presAssocID="{C984C511-E972-427C-8779-B2730D9B33C4}" presName="hierChild4" presStyleCnt="0"/>
      <dgm:spPr/>
    </dgm:pt>
    <dgm:pt modelId="{117E54A7-F955-4720-807F-586433A9ED0F}" type="pres">
      <dgm:prSet presAssocID="{C984C511-E972-427C-8779-B2730D9B33C4}" presName="hierChild5" presStyleCnt="0"/>
      <dgm:spPr/>
    </dgm:pt>
    <dgm:pt modelId="{F90ABD09-5C7F-4EEC-AAC0-2A19C586C000}" type="pres">
      <dgm:prSet presAssocID="{DB1FC551-1705-4695-94EA-600E6A05A4D7}" presName="Name37" presStyleLbl="parChTrans1D2" presStyleIdx="2" presStyleCnt="4"/>
      <dgm:spPr/>
    </dgm:pt>
    <dgm:pt modelId="{EC3EAC34-4E1B-4A0A-B1DA-2D075FB15E26}" type="pres">
      <dgm:prSet presAssocID="{7E37C308-0A9F-4868-B1D1-AD5D0636F780}" presName="hierRoot2" presStyleCnt="0">
        <dgm:presLayoutVars>
          <dgm:hierBranch val="init"/>
        </dgm:presLayoutVars>
      </dgm:prSet>
      <dgm:spPr/>
    </dgm:pt>
    <dgm:pt modelId="{074B17C4-1B26-4D52-A7C5-1490185202D9}" type="pres">
      <dgm:prSet presAssocID="{7E37C308-0A9F-4868-B1D1-AD5D0636F780}" presName="rootComposite" presStyleCnt="0"/>
      <dgm:spPr/>
    </dgm:pt>
    <dgm:pt modelId="{47A86CA8-1602-4252-9BBC-A0B3D9F904BF}" type="pres">
      <dgm:prSet presAssocID="{7E37C308-0A9F-4868-B1D1-AD5D0636F780}" presName="rootText" presStyleLbl="node2" presStyleIdx="2" presStyleCnt="4">
        <dgm:presLayoutVars>
          <dgm:chPref val="3"/>
        </dgm:presLayoutVars>
      </dgm:prSet>
      <dgm:spPr/>
    </dgm:pt>
    <dgm:pt modelId="{9772D860-6688-4EE5-A53C-BD93F54DFED9}" type="pres">
      <dgm:prSet presAssocID="{7E37C308-0A9F-4868-B1D1-AD5D0636F780}" presName="rootConnector" presStyleLbl="node2" presStyleIdx="2" presStyleCnt="4"/>
      <dgm:spPr/>
    </dgm:pt>
    <dgm:pt modelId="{7B42303B-0A2B-4F95-8EE2-CE40AC5630E8}" type="pres">
      <dgm:prSet presAssocID="{7E37C308-0A9F-4868-B1D1-AD5D0636F780}" presName="hierChild4" presStyleCnt="0"/>
      <dgm:spPr/>
    </dgm:pt>
    <dgm:pt modelId="{32DFC481-03E7-48D3-8851-6BEA27B44F2C}" type="pres">
      <dgm:prSet presAssocID="{7E37C308-0A9F-4868-B1D1-AD5D0636F780}" presName="hierChild5" presStyleCnt="0"/>
      <dgm:spPr/>
    </dgm:pt>
    <dgm:pt modelId="{5C006EF4-6441-4A96-8696-FD2671CE1947}" type="pres">
      <dgm:prSet presAssocID="{4CD706D1-1263-4F85-A524-C75E6387D11D}" presName="Name37" presStyleLbl="parChTrans1D2" presStyleIdx="3" presStyleCnt="4"/>
      <dgm:spPr/>
    </dgm:pt>
    <dgm:pt modelId="{A4A47F77-939C-4AD9-A95C-5E2307F8CCCD}" type="pres">
      <dgm:prSet presAssocID="{66656E21-1216-47C0-88B2-9A74735E452D}" presName="hierRoot2" presStyleCnt="0">
        <dgm:presLayoutVars>
          <dgm:hierBranch val="init"/>
        </dgm:presLayoutVars>
      </dgm:prSet>
      <dgm:spPr/>
    </dgm:pt>
    <dgm:pt modelId="{5A596F7E-DEA7-41C1-9AA4-0206E2614D45}" type="pres">
      <dgm:prSet presAssocID="{66656E21-1216-47C0-88B2-9A74735E452D}" presName="rootComposite" presStyleCnt="0"/>
      <dgm:spPr/>
    </dgm:pt>
    <dgm:pt modelId="{906FCF77-429C-48ED-9A75-EE653EBBC1BD}" type="pres">
      <dgm:prSet presAssocID="{66656E21-1216-47C0-88B2-9A74735E452D}" presName="rootText" presStyleLbl="node2" presStyleIdx="3" presStyleCnt="4" custScaleX="125484">
        <dgm:presLayoutVars>
          <dgm:chPref val="3"/>
        </dgm:presLayoutVars>
      </dgm:prSet>
      <dgm:spPr/>
    </dgm:pt>
    <dgm:pt modelId="{9E122545-122B-4ED5-BE8E-BCC21454D259}" type="pres">
      <dgm:prSet presAssocID="{66656E21-1216-47C0-88B2-9A74735E452D}" presName="rootConnector" presStyleLbl="node2" presStyleIdx="3" presStyleCnt="4"/>
      <dgm:spPr/>
    </dgm:pt>
    <dgm:pt modelId="{569106B2-6FB9-42B9-9E0B-45599AE27B93}" type="pres">
      <dgm:prSet presAssocID="{66656E21-1216-47C0-88B2-9A74735E452D}" presName="hierChild4" presStyleCnt="0"/>
      <dgm:spPr/>
    </dgm:pt>
    <dgm:pt modelId="{8C2D35A9-BAE4-463A-A3E5-139ADB40BE15}" type="pres">
      <dgm:prSet presAssocID="{66656E21-1216-47C0-88B2-9A74735E452D}" presName="hierChild5" presStyleCnt="0"/>
      <dgm:spPr/>
    </dgm:pt>
    <dgm:pt modelId="{1E5E0C80-4FBD-478D-A869-A122F022CDB2}" type="pres">
      <dgm:prSet presAssocID="{94C0712A-2A2E-4F68-A6AC-0826F198E674}" presName="hierChild3" presStyleCnt="0"/>
      <dgm:spPr/>
    </dgm:pt>
  </dgm:ptLst>
  <dgm:cxnLst>
    <dgm:cxn modelId="{38286501-79FA-4C93-8390-91E5FCFDDBF3}" type="presOf" srcId="{94C0712A-2A2E-4F68-A6AC-0826F198E674}" destId="{9CCA66C5-CF73-4E56-AA82-E81E92583FFB}" srcOrd="0" destOrd="0" presId="urn:microsoft.com/office/officeart/2005/8/layout/orgChart1"/>
    <dgm:cxn modelId="{A2EBFC01-6B1F-4B6B-919B-C6C8964808A7}" type="presOf" srcId="{84CF07E4-6C1D-42BB-8B2B-DF7072B3D63F}" destId="{6B9BA232-AA9F-4A24-A607-DC4BB4D7F235}" srcOrd="1" destOrd="0" presId="urn:microsoft.com/office/officeart/2005/8/layout/orgChart1"/>
    <dgm:cxn modelId="{B2BE4D0B-1D7C-4FA4-A352-9576F2C729B8}" type="presOf" srcId="{7E37C308-0A9F-4868-B1D1-AD5D0636F780}" destId="{47A86CA8-1602-4252-9BBC-A0B3D9F904BF}" srcOrd="0" destOrd="0" presId="urn:microsoft.com/office/officeart/2005/8/layout/orgChart1"/>
    <dgm:cxn modelId="{87035E61-56A5-4051-AF83-94EA4BE69809}" type="presOf" srcId="{84CF07E4-6C1D-42BB-8B2B-DF7072B3D63F}" destId="{22B42D72-8B54-4FC1-A0BF-3B30B292977B}" srcOrd="0" destOrd="0" presId="urn:microsoft.com/office/officeart/2005/8/layout/orgChart1"/>
    <dgm:cxn modelId="{A4B50A42-C7C9-4828-BCF1-C46109ECFD5C}" type="presOf" srcId="{72954CA8-6B71-4898-BDA0-655DCA482B8B}" destId="{9EF67DB2-AE09-45C4-B283-DB1E5AC37C74}" srcOrd="0" destOrd="0" presId="urn:microsoft.com/office/officeart/2005/8/layout/orgChart1"/>
    <dgm:cxn modelId="{D3AD7962-EFFF-421D-A393-69AAEBE46A04}" type="presOf" srcId="{66656E21-1216-47C0-88B2-9A74735E452D}" destId="{906FCF77-429C-48ED-9A75-EE653EBBC1BD}" srcOrd="0" destOrd="0" presId="urn:microsoft.com/office/officeart/2005/8/layout/orgChart1"/>
    <dgm:cxn modelId="{A2C18D42-5B7F-4BEB-94D5-BD193D4F31C9}" srcId="{94C0712A-2A2E-4F68-A6AC-0826F198E674}" destId="{C984C511-E972-427C-8779-B2730D9B33C4}" srcOrd="1" destOrd="0" parTransId="{72954CA8-6B71-4898-BDA0-655DCA482B8B}" sibTransId="{FBA0FDDD-3583-48BA-B212-C3F6AB4BD84F}"/>
    <dgm:cxn modelId="{01950D69-0203-473D-B3AE-99317D5C4A23}" type="presOf" srcId="{4CD706D1-1263-4F85-A524-C75E6387D11D}" destId="{5C006EF4-6441-4A96-8696-FD2671CE1947}" srcOrd="0" destOrd="0" presId="urn:microsoft.com/office/officeart/2005/8/layout/orgChart1"/>
    <dgm:cxn modelId="{6760CC4E-1E1D-4583-8695-7080F737D1F1}" srcId="{94C0712A-2A2E-4F68-A6AC-0826F198E674}" destId="{84CF07E4-6C1D-42BB-8B2B-DF7072B3D63F}" srcOrd="0" destOrd="0" parTransId="{93F8E52A-7D69-4EA0-88B5-84144EA2EDFC}" sibTransId="{DC132B96-18C6-4E11-A0D8-C336EF70B393}"/>
    <dgm:cxn modelId="{3EED1E89-CE15-45BB-93E1-E0B7DD0A16F5}" type="presOf" srcId="{C984C511-E972-427C-8779-B2730D9B33C4}" destId="{C41BB7F6-AB53-40E6-8594-7DBEC8E98692}" srcOrd="0" destOrd="0" presId="urn:microsoft.com/office/officeart/2005/8/layout/orgChart1"/>
    <dgm:cxn modelId="{6AABE689-6A00-4ADA-A8FC-B732CCF2930D}" type="presOf" srcId="{66656E21-1216-47C0-88B2-9A74735E452D}" destId="{9E122545-122B-4ED5-BE8E-BCC21454D259}" srcOrd="1" destOrd="0" presId="urn:microsoft.com/office/officeart/2005/8/layout/orgChart1"/>
    <dgm:cxn modelId="{CBF87F9D-F996-46B0-9501-EE51BB1172F2}" type="presOf" srcId="{DB1FC551-1705-4695-94EA-600E6A05A4D7}" destId="{F90ABD09-5C7F-4EEC-AAC0-2A19C586C000}" srcOrd="0" destOrd="0" presId="urn:microsoft.com/office/officeart/2005/8/layout/orgChart1"/>
    <dgm:cxn modelId="{116AA4B7-32D9-4CF9-917D-63E8970D20F5}" type="presOf" srcId="{C984C511-E972-427C-8779-B2730D9B33C4}" destId="{F253A094-8FDF-43F9-A338-706FAF98381C}" srcOrd="1" destOrd="0" presId="urn:microsoft.com/office/officeart/2005/8/layout/orgChart1"/>
    <dgm:cxn modelId="{6DAF65D2-B4C2-46BF-89C0-66CBF59475EF}" type="presOf" srcId="{93F8E52A-7D69-4EA0-88B5-84144EA2EDFC}" destId="{F53CB260-2136-41D7-86AA-4B0376266A1B}" srcOrd="0" destOrd="0" presId="urn:microsoft.com/office/officeart/2005/8/layout/orgChart1"/>
    <dgm:cxn modelId="{FE1FD8D3-A55E-4BD2-8840-EEC0B2BC3EAE}" srcId="{94C0712A-2A2E-4F68-A6AC-0826F198E674}" destId="{7E37C308-0A9F-4868-B1D1-AD5D0636F780}" srcOrd="2" destOrd="0" parTransId="{DB1FC551-1705-4695-94EA-600E6A05A4D7}" sibTransId="{D9A71D47-D45E-4BCD-B540-8935833EC9FB}"/>
    <dgm:cxn modelId="{0DF314E0-D745-4B50-BCD9-57F2AEC3BC34}" srcId="{94C0712A-2A2E-4F68-A6AC-0826F198E674}" destId="{66656E21-1216-47C0-88B2-9A74735E452D}" srcOrd="3" destOrd="0" parTransId="{4CD706D1-1263-4F85-A524-C75E6387D11D}" sibTransId="{BD17F334-0C9A-40CE-9E69-4D4952BC202D}"/>
    <dgm:cxn modelId="{CC5B99E7-7BC6-433F-88D3-D6FE36E6B8D8}" type="presOf" srcId="{7E37C308-0A9F-4868-B1D1-AD5D0636F780}" destId="{9772D860-6688-4EE5-A53C-BD93F54DFED9}" srcOrd="1" destOrd="0" presId="urn:microsoft.com/office/officeart/2005/8/layout/orgChart1"/>
    <dgm:cxn modelId="{64F54EE9-BE2F-47E3-A4B7-E8FF9DD4BAE2}" type="presOf" srcId="{9C966951-3FD8-413B-A0E8-28BAC48A9CF7}" destId="{3BDAF1E6-111B-42E5-ADD1-F425FC416B6E}" srcOrd="0" destOrd="0" presId="urn:microsoft.com/office/officeart/2005/8/layout/orgChart1"/>
    <dgm:cxn modelId="{7DBEE4F5-D735-4855-BB93-A2FDD7D57468}" srcId="{9C966951-3FD8-413B-A0E8-28BAC48A9CF7}" destId="{94C0712A-2A2E-4F68-A6AC-0826F198E674}" srcOrd="0" destOrd="0" parTransId="{A8DC242A-D22A-4F23-8884-3A1362E3A40B}" sibTransId="{86FAD7CA-5749-4826-8614-90EEC2267C51}"/>
    <dgm:cxn modelId="{4F7BE0FD-0E5A-4A05-87FC-106967387743}" type="presOf" srcId="{94C0712A-2A2E-4F68-A6AC-0826F198E674}" destId="{12C10E4D-A9E2-40F8-B5A7-8C53E848FD88}" srcOrd="1" destOrd="0" presId="urn:microsoft.com/office/officeart/2005/8/layout/orgChart1"/>
    <dgm:cxn modelId="{EC387E46-5191-401C-B48A-6CC9D065049A}" type="presParOf" srcId="{3BDAF1E6-111B-42E5-ADD1-F425FC416B6E}" destId="{ED2E6CA9-7F33-428A-B206-5FAF45F6EAD9}" srcOrd="0" destOrd="0" presId="urn:microsoft.com/office/officeart/2005/8/layout/orgChart1"/>
    <dgm:cxn modelId="{5D20F1D3-7854-4111-B3F8-ECE71D9994D6}" type="presParOf" srcId="{ED2E6CA9-7F33-428A-B206-5FAF45F6EAD9}" destId="{292B6773-4FAD-4BF4-8564-9305E1427C7D}" srcOrd="0" destOrd="0" presId="urn:microsoft.com/office/officeart/2005/8/layout/orgChart1"/>
    <dgm:cxn modelId="{0A417BC1-B323-4BFC-8310-B8ED31611F56}" type="presParOf" srcId="{292B6773-4FAD-4BF4-8564-9305E1427C7D}" destId="{9CCA66C5-CF73-4E56-AA82-E81E92583FFB}" srcOrd="0" destOrd="0" presId="urn:microsoft.com/office/officeart/2005/8/layout/orgChart1"/>
    <dgm:cxn modelId="{BE8A8CC3-E5C8-434C-9527-A5E4BB2EE9DE}" type="presParOf" srcId="{292B6773-4FAD-4BF4-8564-9305E1427C7D}" destId="{12C10E4D-A9E2-40F8-B5A7-8C53E848FD88}" srcOrd="1" destOrd="0" presId="urn:microsoft.com/office/officeart/2005/8/layout/orgChart1"/>
    <dgm:cxn modelId="{AC7C0132-7A00-41B7-90A9-BF042A68A7F4}" type="presParOf" srcId="{ED2E6CA9-7F33-428A-B206-5FAF45F6EAD9}" destId="{66994260-99E1-46B2-B739-F13985BA5181}" srcOrd="1" destOrd="0" presId="urn:microsoft.com/office/officeart/2005/8/layout/orgChart1"/>
    <dgm:cxn modelId="{882F9068-BF1C-4A7C-86B8-E57FFCABE68F}" type="presParOf" srcId="{66994260-99E1-46B2-B739-F13985BA5181}" destId="{F53CB260-2136-41D7-86AA-4B0376266A1B}" srcOrd="0" destOrd="0" presId="urn:microsoft.com/office/officeart/2005/8/layout/orgChart1"/>
    <dgm:cxn modelId="{EEC43DA6-562F-4D31-898A-8AF330597B48}" type="presParOf" srcId="{66994260-99E1-46B2-B739-F13985BA5181}" destId="{F496D804-2B2D-4FB4-BCD6-244AE25CA1AD}" srcOrd="1" destOrd="0" presId="urn:microsoft.com/office/officeart/2005/8/layout/orgChart1"/>
    <dgm:cxn modelId="{068C9AB9-E14E-40B8-A371-F1E7FAEB480E}" type="presParOf" srcId="{F496D804-2B2D-4FB4-BCD6-244AE25CA1AD}" destId="{9C6B77B5-B8F9-4738-9775-2461B8E1D27E}" srcOrd="0" destOrd="0" presId="urn:microsoft.com/office/officeart/2005/8/layout/orgChart1"/>
    <dgm:cxn modelId="{64693531-7FA3-4530-8341-DB5EBCC91887}" type="presParOf" srcId="{9C6B77B5-B8F9-4738-9775-2461B8E1D27E}" destId="{22B42D72-8B54-4FC1-A0BF-3B30B292977B}" srcOrd="0" destOrd="0" presId="urn:microsoft.com/office/officeart/2005/8/layout/orgChart1"/>
    <dgm:cxn modelId="{0AF1BAC2-41ED-46D8-AB5B-4535D2E1C15B}" type="presParOf" srcId="{9C6B77B5-B8F9-4738-9775-2461B8E1D27E}" destId="{6B9BA232-AA9F-4A24-A607-DC4BB4D7F235}" srcOrd="1" destOrd="0" presId="urn:microsoft.com/office/officeart/2005/8/layout/orgChart1"/>
    <dgm:cxn modelId="{8DB22C01-F512-42A4-8026-CF302A7E953D}" type="presParOf" srcId="{F496D804-2B2D-4FB4-BCD6-244AE25CA1AD}" destId="{B469D604-EECA-499A-B6E6-3473B82B144E}" srcOrd="1" destOrd="0" presId="urn:microsoft.com/office/officeart/2005/8/layout/orgChart1"/>
    <dgm:cxn modelId="{18BC9530-8807-4EFA-B82D-151A46AEA312}" type="presParOf" srcId="{F496D804-2B2D-4FB4-BCD6-244AE25CA1AD}" destId="{3298227B-E450-45E0-8E1A-39DDF8E48870}" srcOrd="2" destOrd="0" presId="urn:microsoft.com/office/officeart/2005/8/layout/orgChart1"/>
    <dgm:cxn modelId="{E9DC97DB-4D01-4E2A-BA98-0C7E5DE84BCE}" type="presParOf" srcId="{66994260-99E1-46B2-B739-F13985BA5181}" destId="{9EF67DB2-AE09-45C4-B283-DB1E5AC37C74}" srcOrd="2" destOrd="0" presId="urn:microsoft.com/office/officeart/2005/8/layout/orgChart1"/>
    <dgm:cxn modelId="{A8EB7B6C-8D2A-4E20-B139-DD89890E3F12}" type="presParOf" srcId="{66994260-99E1-46B2-B739-F13985BA5181}" destId="{F04A29D9-A650-4D70-822C-89F649ED9ACF}" srcOrd="3" destOrd="0" presId="urn:microsoft.com/office/officeart/2005/8/layout/orgChart1"/>
    <dgm:cxn modelId="{AADC2176-A208-4BDB-96A1-3DE260E1C8B4}" type="presParOf" srcId="{F04A29D9-A650-4D70-822C-89F649ED9ACF}" destId="{E6304747-39F1-4F7C-A94F-E47DFCB0E926}" srcOrd="0" destOrd="0" presId="urn:microsoft.com/office/officeart/2005/8/layout/orgChart1"/>
    <dgm:cxn modelId="{F7987FF8-1CF7-4C5C-A551-7A3AF74CD9ED}" type="presParOf" srcId="{E6304747-39F1-4F7C-A94F-E47DFCB0E926}" destId="{C41BB7F6-AB53-40E6-8594-7DBEC8E98692}" srcOrd="0" destOrd="0" presId="urn:microsoft.com/office/officeart/2005/8/layout/orgChart1"/>
    <dgm:cxn modelId="{30AAA3AF-776F-4572-B3DD-858A775995FD}" type="presParOf" srcId="{E6304747-39F1-4F7C-A94F-E47DFCB0E926}" destId="{F253A094-8FDF-43F9-A338-706FAF98381C}" srcOrd="1" destOrd="0" presId="urn:microsoft.com/office/officeart/2005/8/layout/orgChart1"/>
    <dgm:cxn modelId="{55FD510D-9012-4CAC-B78C-A257AD955527}" type="presParOf" srcId="{F04A29D9-A650-4D70-822C-89F649ED9ACF}" destId="{58F9E369-41BC-48E8-9214-EC0A1EB73B02}" srcOrd="1" destOrd="0" presId="urn:microsoft.com/office/officeart/2005/8/layout/orgChart1"/>
    <dgm:cxn modelId="{A913B3CE-8430-4BAD-AA81-B69858968AE4}" type="presParOf" srcId="{F04A29D9-A650-4D70-822C-89F649ED9ACF}" destId="{117E54A7-F955-4720-807F-586433A9ED0F}" srcOrd="2" destOrd="0" presId="urn:microsoft.com/office/officeart/2005/8/layout/orgChart1"/>
    <dgm:cxn modelId="{13D2414E-593F-4AA9-9DD9-72C321C96B53}" type="presParOf" srcId="{66994260-99E1-46B2-B739-F13985BA5181}" destId="{F90ABD09-5C7F-4EEC-AAC0-2A19C586C000}" srcOrd="4" destOrd="0" presId="urn:microsoft.com/office/officeart/2005/8/layout/orgChart1"/>
    <dgm:cxn modelId="{C2CBB6E4-F8EA-41BA-8E3A-655654A66F4D}" type="presParOf" srcId="{66994260-99E1-46B2-B739-F13985BA5181}" destId="{EC3EAC34-4E1B-4A0A-B1DA-2D075FB15E26}" srcOrd="5" destOrd="0" presId="urn:microsoft.com/office/officeart/2005/8/layout/orgChart1"/>
    <dgm:cxn modelId="{58EF4E9D-C4D2-4661-8308-5D9BD51B085F}" type="presParOf" srcId="{EC3EAC34-4E1B-4A0A-B1DA-2D075FB15E26}" destId="{074B17C4-1B26-4D52-A7C5-1490185202D9}" srcOrd="0" destOrd="0" presId="urn:microsoft.com/office/officeart/2005/8/layout/orgChart1"/>
    <dgm:cxn modelId="{DC921A8E-5BA5-43F0-8C8D-05B406EDB92A}" type="presParOf" srcId="{074B17C4-1B26-4D52-A7C5-1490185202D9}" destId="{47A86CA8-1602-4252-9BBC-A0B3D9F904BF}" srcOrd="0" destOrd="0" presId="urn:microsoft.com/office/officeart/2005/8/layout/orgChart1"/>
    <dgm:cxn modelId="{BD3AEF31-E41A-4085-9BA6-EEE8EEB80119}" type="presParOf" srcId="{074B17C4-1B26-4D52-A7C5-1490185202D9}" destId="{9772D860-6688-4EE5-A53C-BD93F54DFED9}" srcOrd="1" destOrd="0" presId="urn:microsoft.com/office/officeart/2005/8/layout/orgChart1"/>
    <dgm:cxn modelId="{DF9D456F-FD00-4F74-AF94-9EFD2FEC9C10}" type="presParOf" srcId="{EC3EAC34-4E1B-4A0A-B1DA-2D075FB15E26}" destId="{7B42303B-0A2B-4F95-8EE2-CE40AC5630E8}" srcOrd="1" destOrd="0" presId="urn:microsoft.com/office/officeart/2005/8/layout/orgChart1"/>
    <dgm:cxn modelId="{53A4D3CE-6DD6-453E-B6A3-125A6A8940BB}" type="presParOf" srcId="{EC3EAC34-4E1B-4A0A-B1DA-2D075FB15E26}" destId="{32DFC481-03E7-48D3-8851-6BEA27B44F2C}" srcOrd="2" destOrd="0" presId="urn:microsoft.com/office/officeart/2005/8/layout/orgChart1"/>
    <dgm:cxn modelId="{0F8467A9-C2C0-4BE1-BF0B-20EE4AD1D689}" type="presParOf" srcId="{66994260-99E1-46B2-B739-F13985BA5181}" destId="{5C006EF4-6441-4A96-8696-FD2671CE1947}" srcOrd="6" destOrd="0" presId="urn:microsoft.com/office/officeart/2005/8/layout/orgChart1"/>
    <dgm:cxn modelId="{12431E87-D1A4-4A50-A3D9-0D6F4E556EE6}" type="presParOf" srcId="{66994260-99E1-46B2-B739-F13985BA5181}" destId="{A4A47F77-939C-4AD9-A95C-5E2307F8CCCD}" srcOrd="7" destOrd="0" presId="urn:microsoft.com/office/officeart/2005/8/layout/orgChart1"/>
    <dgm:cxn modelId="{A6CA24D7-0CAB-4428-B1C0-D91EE99ECF80}" type="presParOf" srcId="{A4A47F77-939C-4AD9-A95C-5E2307F8CCCD}" destId="{5A596F7E-DEA7-41C1-9AA4-0206E2614D45}" srcOrd="0" destOrd="0" presId="urn:microsoft.com/office/officeart/2005/8/layout/orgChart1"/>
    <dgm:cxn modelId="{EE21BA67-9315-4178-A165-7507A5604B3A}" type="presParOf" srcId="{5A596F7E-DEA7-41C1-9AA4-0206E2614D45}" destId="{906FCF77-429C-48ED-9A75-EE653EBBC1BD}" srcOrd="0" destOrd="0" presId="urn:microsoft.com/office/officeart/2005/8/layout/orgChart1"/>
    <dgm:cxn modelId="{E182900F-DA7F-439B-87F4-405C23659A8F}" type="presParOf" srcId="{5A596F7E-DEA7-41C1-9AA4-0206E2614D45}" destId="{9E122545-122B-4ED5-BE8E-BCC21454D259}" srcOrd="1" destOrd="0" presId="urn:microsoft.com/office/officeart/2005/8/layout/orgChart1"/>
    <dgm:cxn modelId="{83DBA2D6-8273-4A38-9457-C27B9458C5D4}" type="presParOf" srcId="{A4A47F77-939C-4AD9-A95C-5E2307F8CCCD}" destId="{569106B2-6FB9-42B9-9E0B-45599AE27B93}" srcOrd="1" destOrd="0" presId="urn:microsoft.com/office/officeart/2005/8/layout/orgChart1"/>
    <dgm:cxn modelId="{36D16538-B2AF-4E18-A9ED-4B5A4F93A84B}" type="presParOf" srcId="{A4A47F77-939C-4AD9-A95C-5E2307F8CCCD}" destId="{8C2D35A9-BAE4-463A-A3E5-139ADB40BE15}" srcOrd="2" destOrd="0" presId="urn:microsoft.com/office/officeart/2005/8/layout/orgChart1"/>
    <dgm:cxn modelId="{A703591A-C100-4C47-AA8E-903F95F11B34}" type="presParOf" srcId="{ED2E6CA9-7F33-428A-B206-5FAF45F6EAD9}" destId="{1E5E0C80-4FBD-478D-A869-A122F022CDB2}"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C966951-3FD8-413B-A0E8-28BAC48A9CF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ro-RO"/>
        </a:p>
      </dgm:t>
    </dgm:pt>
    <dgm:pt modelId="{94C0712A-2A2E-4F68-A6AC-0826F198E674}">
      <dgm:prSet custT="1"/>
      <dgm:spPr/>
      <dgm:t>
        <a:bodyPr/>
        <a:lstStyle/>
        <a:p>
          <a:r>
            <a:rPr lang="ro-RO" sz="1800" b="1" dirty="0">
              <a:solidFill>
                <a:schemeClr val="tx1"/>
              </a:solidFill>
            </a:rPr>
            <a:t>3. </a:t>
          </a:r>
          <a:r>
            <a:rPr lang="ro-RO" sz="2000" b="1" dirty="0">
              <a:solidFill>
                <a:schemeClr val="tx1"/>
              </a:solidFill>
            </a:rPr>
            <a:t>SUSTENABILITATEA</a:t>
          </a:r>
          <a:r>
            <a:rPr lang="ro-RO" sz="1800" b="1" dirty="0">
              <a:solidFill>
                <a:schemeClr val="tx1"/>
              </a:solidFill>
            </a:rPr>
            <a:t> INVESTITIEI </a:t>
          </a:r>
          <a:endParaRPr lang="ro-RO" sz="1800" dirty="0">
            <a:solidFill>
              <a:schemeClr val="tx1"/>
            </a:solidFill>
          </a:endParaRPr>
        </a:p>
      </dgm:t>
    </dgm:pt>
    <dgm:pt modelId="{A8DC242A-D22A-4F23-8884-3A1362E3A40B}" type="parTrans" cxnId="{7DBEE4F5-D735-4855-BB93-A2FDD7D57468}">
      <dgm:prSet/>
      <dgm:spPr/>
      <dgm:t>
        <a:bodyPr/>
        <a:lstStyle/>
        <a:p>
          <a:endParaRPr lang="ro-RO" sz="1800"/>
        </a:p>
      </dgm:t>
    </dgm:pt>
    <dgm:pt modelId="{86FAD7CA-5749-4826-8614-90EEC2267C51}" type="sibTrans" cxnId="{7DBEE4F5-D735-4855-BB93-A2FDD7D57468}">
      <dgm:prSet/>
      <dgm:spPr/>
      <dgm:t>
        <a:bodyPr/>
        <a:lstStyle/>
        <a:p>
          <a:endParaRPr lang="ro-RO" sz="1800"/>
        </a:p>
      </dgm:t>
    </dgm:pt>
    <dgm:pt modelId="{84CF07E4-6C1D-42BB-8B2B-DF7072B3D63F}">
      <dgm:prSet custT="1"/>
      <dgm:spPr/>
      <dgm:t>
        <a:bodyPr/>
        <a:lstStyle/>
        <a:p>
          <a:r>
            <a:rPr lang="ro-RO" sz="2000" b="1">
              <a:solidFill>
                <a:schemeClr val="tx1"/>
              </a:solidFill>
            </a:rPr>
            <a:t>3.1 Rata internă de rentabilitate a investiției (RIRF/C) </a:t>
          </a:r>
          <a:endParaRPr lang="ro-RO" sz="2000" dirty="0">
            <a:solidFill>
              <a:schemeClr val="tx1"/>
            </a:solidFill>
          </a:endParaRPr>
        </a:p>
      </dgm:t>
    </dgm:pt>
    <dgm:pt modelId="{93F8E52A-7D69-4EA0-88B5-84144EA2EDFC}" type="parTrans" cxnId="{6760CC4E-1E1D-4583-8695-7080F737D1F1}">
      <dgm:prSet/>
      <dgm:spPr/>
      <dgm:t>
        <a:bodyPr/>
        <a:lstStyle/>
        <a:p>
          <a:endParaRPr lang="ro-RO" sz="1800">
            <a:solidFill>
              <a:schemeClr val="tx1"/>
            </a:solidFill>
          </a:endParaRPr>
        </a:p>
      </dgm:t>
    </dgm:pt>
    <dgm:pt modelId="{DC132B96-18C6-4E11-A0D8-C336EF70B393}" type="sibTrans" cxnId="{6760CC4E-1E1D-4583-8695-7080F737D1F1}">
      <dgm:prSet/>
      <dgm:spPr/>
      <dgm:t>
        <a:bodyPr/>
        <a:lstStyle/>
        <a:p>
          <a:endParaRPr lang="ro-RO" sz="1800"/>
        </a:p>
      </dgm:t>
    </dgm:pt>
    <dgm:pt modelId="{C984C511-E972-427C-8779-B2730D9B33C4}">
      <dgm:prSet custT="1"/>
      <dgm:spPr/>
      <dgm:t>
        <a:bodyPr/>
        <a:lstStyle/>
        <a:p>
          <a:r>
            <a:rPr lang="ro-RO" sz="2000" b="1">
              <a:solidFill>
                <a:schemeClr val="tx1"/>
              </a:solidFill>
            </a:rPr>
            <a:t>3.2 Fluxul net de numerar (sustenabilitate investitie) </a:t>
          </a:r>
          <a:endParaRPr lang="ro-RO" sz="2000" b="1" dirty="0">
            <a:solidFill>
              <a:schemeClr val="tx1"/>
            </a:solidFill>
          </a:endParaRPr>
        </a:p>
      </dgm:t>
    </dgm:pt>
    <dgm:pt modelId="{72954CA8-6B71-4898-BDA0-655DCA482B8B}" type="parTrans" cxnId="{A2C18D42-5B7F-4BEB-94D5-BD193D4F31C9}">
      <dgm:prSet/>
      <dgm:spPr/>
      <dgm:t>
        <a:bodyPr/>
        <a:lstStyle/>
        <a:p>
          <a:endParaRPr lang="ro-RO" sz="1800">
            <a:solidFill>
              <a:schemeClr val="tx1"/>
            </a:solidFill>
          </a:endParaRPr>
        </a:p>
      </dgm:t>
    </dgm:pt>
    <dgm:pt modelId="{FBA0FDDD-3583-48BA-B212-C3F6AB4BD84F}" type="sibTrans" cxnId="{A2C18D42-5B7F-4BEB-94D5-BD193D4F31C9}">
      <dgm:prSet/>
      <dgm:spPr/>
      <dgm:t>
        <a:bodyPr/>
        <a:lstStyle/>
        <a:p>
          <a:endParaRPr lang="ro-RO" sz="1800"/>
        </a:p>
      </dgm:t>
    </dgm:pt>
    <dgm:pt modelId="{3BDAF1E6-111B-42E5-ADD1-F425FC416B6E}" type="pres">
      <dgm:prSet presAssocID="{9C966951-3FD8-413B-A0E8-28BAC48A9CF7}" presName="hierChild1" presStyleCnt="0">
        <dgm:presLayoutVars>
          <dgm:orgChart val="1"/>
          <dgm:chPref val="1"/>
          <dgm:dir/>
          <dgm:animOne val="branch"/>
          <dgm:animLvl val="lvl"/>
          <dgm:resizeHandles/>
        </dgm:presLayoutVars>
      </dgm:prSet>
      <dgm:spPr/>
    </dgm:pt>
    <dgm:pt modelId="{ED2E6CA9-7F33-428A-B206-5FAF45F6EAD9}" type="pres">
      <dgm:prSet presAssocID="{94C0712A-2A2E-4F68-A6AC-0826F198E674}" presName="hierRoot1" presStyleCnt="0">
        <dgm:presLayoutVars>
          <dgm:hierBranch val="init"/>
        </dgm:presLayoutVars>
      </dgm:prSet>
      <dgm:spPr/>
    </dgm:pt>
    <dgm:pt modelId="{292B6773-4FAD-4BF4-8564-9305E1427C7D}" type="pres">
      <dgm:prSet presAssocID="{94C0712A-2A2E-4F68-A6AC-0826F198E674}" presName="rootComposite1" presStyleCnt="0"/>
      <dgm:spPr/>
    </dgm:pt>
    <dgm:pt modelId="{9CCA66C5-CF73-4E56-AA82-E81E92583FFB}" type="pres">
      <dgm:prSet presAssocID="{94C0712A-2A2E-4F68-A6AC-0826F198E674}" presName="rootText1" presStyleLbl="node0" presStyleIdx="0" presStyleCnt="1" custScaleX="125939" custScaleY="40476" custLinFactNeighborX="-1170" custLinFactNeighborY="1344">
        <dgm:presLayoutVars>
          <dgm:chPref val="3"/>
        </dgm:presLayoutVars>
      </dgm:prSet>
      <dgm:spPr/>
    </dgm:pt>
    <dgm:pt modelId="{12C10E4D-A9E2-40F8-B5A7-8C53E848FD88}" type="pres">
      <dgm:prSet presAssocID="{94C0712A-2A2E-4F68-A6AC-0826F198E674}" presName="rootConnector1" presStyleLbl="node1" presStyleIdx="0" presStyleCnt="0"/>
      <dgm:spPr/>
    </dgm:pt>
    <dgm:pt modelId="{66994260-99E1-46B2-B739-F13985BA5181}" type="pres">
      <dgm:prSet presAssocID="{94C0712A-2A2E-4F68-A6AC-0826F198E674}" presName="hierChild2" presStyleCnt="0"/>
      <dgm:spPr/>
    </dgm:pt>
    <dgm:pt modelId="{F53CB260-2136-41D7-86AA-4B0376266A1B}" type="pres">
      <dgm:prSet presAssocID="{93F8E52A-7D69-4EA0-88B5-84144EA2EDFC}" presName="Name37" presStyleLbl="parChTrans1D2" presStyleIdx="0" presStyleCnt="2"/>
      <dgm:spPr/>
    </dgm:pt>
    <dgm:pt modelId="{F496D804-2B2D-4FB4-BCD6-244AE25CA1AD}" type="pres">
      <dgm:prSet presAssocID="{84CF07E4-6C1D-42BB-8B2B-DF7072B3D63F}" presName="hierRoot2" presStyleCnt="0">
        <dgm:presLayoutVars>
          <dgm:hierBranch val="init"/>
        </dgm:presLayoutVars>
      </dgm:prSet>
      <dgm:spPr/>
    </dgm:pt>
    <dgm:pt modelId="{9C6B77B5-B8F9-4738-9775-2461B8E1D27E}" type="pres">
      <dgm:prSet presAssocID="{84CF07E4-6C1D-42BB-8B2B-DF7072B3D63F}" presName="rootComposite" presStyleCnt="0"/>
      <dgm:spPr/>
    </dgm:pt>
    <dgm:pt modelId="{22B42D72-8B54-4FC1-A0BF-3B30B292977B}" type="pres">
      <dgm:prSet presAssocID="{84CF07E4-6C1D-42BB-8B2B-DF7072B3D63F}" presName="rootText" presStyleLbl="node2" presStyleIdx="0" presStyleCnt="2" custScaleY="42718" custLinFactNeighborX="-1328">
        <dgm:presLayoutVars>
          <dgm:chPref val="3"/>
        </dgm:presLayoutVars>
      </dgm:prSet>
      <dgm:spPr/>
    </dgm:pt>
    <dgm:pt modelId="{6B9BA232-AA9F-4A24-A607-DC4BB4D7F235}" type="pres">
      <dgm:prSet presAssocID="{84CF07E4-6C1D-42BB-8B2B-DF7072B3D63F}" presName="rootConnector" presStyleLbl="node2" presStyleIdx="0" presStyleCnt="2"/>
      <dgm:spPr/>
    </dgm:pt>
    <dgm:pt modelId="{B469D604-EECA-499A-B6E6-3473B82B144E}" type="pres">
      <dgm:prSet presAssocID="{84CF07E4-6C1D-42BB-8B2B-DF7072B3D63F}" presName="hierChild4" presStyleCnt="0"/>
      <dgm:spPr/>
    </dgm:pt>
    <dgm:pt modelId="{3298227B-E450-45E0-8E1A-39DDF8E48870}" type="pres">
      <dgm:prSet presAssocID="{84CF07E4-6C1D-42BB-8B2B-DF7072B3D63F}" presName="hierChild5" presStyleCnt="0"/>
      <dgm:spPr/>
    </dgm:pt>
    <dgm:pt modelId="{9EF67DB2-AE09-45C4-B283-DB1E5AC37C74}" type="pres">
      <dgm:prSet presAssocID="{72954CA8-6B71-4898-BDA0-655DCA482B8B}" presName="Name37" presStyleLbl="parChTrans1D2" presStyleIdx="1" presStyleCnt="2"/>
      <dgm:spPr/>
    </dgm:pt>
    <dgm:pt modelId="{F04A29D9-A650-4D70-822C-89F649ED9ACF}" type="pres">
      <dgm:prSet presAssocID="{C984C511-E972-427C-8779-B2730D9B33C4}" presName="hierRoot2" presStyleCnt="0">
        <dgm:presLayoutVars>
          <dgm:hierBranch val="init"/>
        </dgm:presLayoutVars>
      </dgm:prSet>
      <dgm:spPr/>
    </dgm:pt>
    <dgm:pt modelId="{E6304747-39F1-4F7C-A94F-E47DFCB0E926}" type="pres">
      <dgm:prSet presAssocID="{C984C511-E972-427C-8779-B2730D9B33C4}" presName="rootComposite" presStyleCnt="0"/>
      <dgm:spPr/>
    </dgm:pt>
    <dgm:pt modelId="{C41BB7F6-AB53-40E6-8594-7DBEC8E98692}" type="pres">
      <dgm:prSet presAssocID="{C984C511-E972-427C-8779-B2730D9B33C4}" presName="rootText" presStyleLbl="node2" presStyleIdx="1" presStyleCnt="2" custScaleY="35144">
        <dgm:presLayoutVars>
          <dgm:chPref val="3"/>
        </dgm:presLayoutVars>
      </dgm:prSet>
      <dgm:spPr/>
    </dgm:pt>
    <dgm:pt modelId="{F253A094-8FDF-43F9-A338-706FAF98381C}" type="pres">
      <dgm:prSet presAssocID="{C984C511-E972-427C-8779-B2730D9B33C4}" presName="rootConnector" presStyleLbl="node2" presStyleIdx="1" presStyleCnt="2"/>
      <dgm:spPr/>
    </dgm:pt>
    <dgm:pt modelId="{58F9E369-41BC-48E8-9214-EC0A1EB73B02}" type="pres">
      <dgm:prSet presAssocID="{C984C511-E972-427C-8779-B2730D9B33C4}" presName="hierChild4" presStyleCnt="0"/>
      <dgm:spPr/>
    </dgm:pt>
    <dgm:pt modelId="{117E54A7-F955-4720-807F-586433A9ED0F}" type="pres">
      <dgm:prSet presAssocID="{C984C511-E972-427C-8779-B2730D9B33C4}" presName="hierChild5" presStyleCnt="0"/>
      <dgm:spPr/>
    </dgm:pt>
    <dgm:pt modelId="{1E5E0C80-4FBD-478D-A869-A122F022CDB2}" type="pres">
      <dgm:prSet presAssocID="{94C0712A-2A2E-4F68-A6AC-0826F198E674}" presName="hierChild3" presStyleCnt="0"/>
      <dgm:spPr/>
    </dgm:pt>
  </dgm:ptLst>
  <dgm:cxnLst>
    <dgm:cxn modelId="{38286501-79FA-4C93-8390-91E5FCFDDBF3}" type="presOf" srcId="{94C0712A-2A2E-4F68-A6AC-0826F198E674}" destId="{9CCA66C5-CF73-4E56-AA82-E81E92583FFB}" srcOrd="0" destOrd="0" presId="urn:microsoft.com/office/officeart/2005/8/layout/orgChart1"/>
    <dgm:cxn modelId="{A2EBFC01-6B1F-4B6B-919B-C6C8964808A7}" type="presOf" srcId="{84CF07E4-6C1D-42BB-8B2B-DF7072B3D63F}" destId="{6B9BA232-AA9F-4A24-A607-DC4BB4D7F235}" srcOrd="1" destOrd="0" presId="urn:microsoft.com/office/officeart/2005/8/layout/orgChart1"/>
    <dgm:cxn modelId="{87035E61-56A5-4051-AF83-94EA4BE69809}" type="presOf" srcId="{84CF07E4-6C1D-42BB-8B2B-DF7072B3D63F}" destId="{22B42D72-8B54-4FC1-A0BF-3B30B292977B}" srcOrd="0" destOrd="0" presId="urn:microsoft.com/office/officeart/2005/8/layout/orgChart1"/>
    <dgm:cxn modelId="{A4B50A42-C7C9-4828-BCF1-C46109ECFD5C}" type="presOf" srcId="{72954CA8-6B71-4898-BDA0-655DCA482B8B}" destId="{9EF67DB2-AE09-45C4-B283-DB1E5AC37C74}" srcOrd="0" destOrd="0" presId="urn:microsoft.com/office/officeart/2005/8/layout/orgChart1"/>
    <dgm:cxn modelId="{A2C18D42-5B7F-4BEB-94D5-BD193D4F31C9}" srcId="{94C0712A-2A2E-4F68-A6AC-0826F198E674}" destId="{C984C511-E972-427C-8779-B2730D9B33C4}" srcOrd="1" destOrd="0" parTransId="{72954CA8-6B71-4898-BDA0-655DCA482B8B}" sibTransId="{FBA0FDDD-3583-48BA-B212-C3F6AB4BD84F}"/>
    <dgm:cxn modelId="{6760CC4E-1E1D-4583-8695-7080F737D1F1}" srcId="{94C0712A-2A2E-4F68-A6AC-0826F198E674}" destId="{84CF07E4-6C1D-42BB-8B2B-DF7072B3D63F}" srcOrd="0" destOrd="0" parTransId="{93F8E52A-7D69-4EA0-88B5-84144EA2EDFC}" sibTransId="{DC132B96-18C6-4E11-A0D8-C336EF70B393}"/>
    <dgm:cxn modelId="{3EED1E89-CE15-45BB-93E1-E0B7DD0A16F5}" type="presOf" srcId="{C984C511-E972-427C-8779-B2730D9B33C4}" destId="{C41BB7F6-AB53-40E6-8594-7DBEC8E98692}" srcOrd="0" destOrd="0" presId="urn:microsoft.com/office/officeart/2005/8/layout/orgChart1"/>
    <dgm:cxn modelId="{116AA4B7-32D9-4CF9-917D-63E8970D20F5}" type="presOf" srcId="{C984C511-E972-427C-8779-B2730D9B33C4}" destId="{F253A094-8FDF-43F9-A338-706FAF98381C}" srcOrd="1" destOrd="0" presId="urn:microsoft.com/office/officeart/2005/8/layout/orgChart1"/>
    <dgm:cxn modelId="{6DAF65D2-B4C2-46BF-89C0-66CBF59475EF}" type="presOf" srcId="{93F8E52A-7D69-4EA0-88B5-84144EA2EDFC}" destId="{F53CB260-2136-41D7-86AA-4B0376266A1B}" srcOrd="0" destOrd="0" presId="urn:microsoft.com/office/officeart/2005/8/layout/orgChart1"/>
    <dgm:cxn modelId="{64F54EE9-BE2F-47E3-A4B7-E8FF9DD4BAE2}" type="presOf" srcId="{9C966951-3FD8-413B-A0E8-28BAC48A9CF7}" destId="{3BDAF1E6-111B-42E5-ADD1-F425FC416B6E}" srcOrd="0" destOrd="0" presId="urn:microsoft.com/office/officeart/2005/8/layout/orgChart1"/>
    <dgm:cxn modelId="{7DBEE4F5-D735-4855-BB93-A2FDD7D57468}" srcId="{9C966951-3FD8-413B-A0E8-28BAC48A9CF7}" destId="{94C0712A-2A2E-4F68-A6AC-0826F198E674}" srcOrd="0" destOrd="0" parTransId="{A8DC242A-D22A-4F23-8884-3A1362E3A40B}" sibTransId="{86FAD7CA-5749-4826-8614-90EEC2267C51}"/>
    <dgm:cxn modelId="{4F7BE0FD-0E5A-4A05-87FC-106967387743}" type="presOf" srcId="{94C0712A-2A2E-4F68-A6AC-0826F198E674}" destId="{12C10E4D-A9E2-40F8-B5A7-8C53E848FD88}" srcOrd="1" destOrd="0" presId="urn:microsoft.com/office/officeart/2005/8/layout/orgChart1"/>
    <dgm:cxn modelId="{EC387E46-5191-401C-B48A-6CC9D065049A}" type="presParOf" srcId="{3BDAF1E6-111B-42E5-ADD1-F425FC416B6E}" destId="{ED2E6CA9-7F33-428A-B206-5FAF45F6EAD9}" srcOrd="0" destOrd="0" presId="urn:microsoft.com/office/officeart/2005/8/layout/orgChart1"/>
    <dgm:cxn modelId="{5D20F1D3-7854-4111-B3F8-ECE71D9994D6}" type="presParOf" srcId="{ED2E6CA9-7F33-428A-B206-5FAF45F6EAD9}" destId="{292B6773-4FAD-4BF4-8564-9305E1427C7D}" srcOrd="0" destOrd="0" presId="urn:microsoft.com/office/officeart/2005/8/layout/orgChart1"/>
    <dgm:cxn modelId="{0A417BC1-B323-4BFC-8310-B8ED31611F56}" type="presParOf" srcId="{292B6773-4FAD-4BF4-8564-9305E1427C7D}" destId="{9CCA66C5-CF73-4E56-AA82-E81E92583FFB}" srcOrd="0" destOrd="0" presId="urn:microsoft.com/office/officeart/2005/8/layout/orgChart1"/>
    <dgm:cxn modelId="{BE8A8CC3-E5C8-434C-9527-A5E4BB2EE9DE}" type="presParOf" srcId="{292B6773-4FAD-4BF4-8564-9305E1427C7D}" destId="{12C10E4D-A9E2-40F8-B5A7-8C53E848FD88}" srcOrd="1" destOrd="0" presId="urn:microsoft.com/office/officeart/2005/8/layout/orgChart1"/>
    <dgm:cxn modelId="{AC7C0132-7A00-41B7-90A9-BF042A68A7F4}" type="presParOf" srcId="{ED2E6CA9-7F33-428A-B206-5FAF45F6EAD9}" destId="{66994260-99E1-46B2-B739-F13985BA5181}" srcOrd="1" destOrd="0" presId="urn:microsoft.com/office/officeart/2005/8/layout/orgChart1"/>
    <dgm:cxn modelId="{882F9068-BF1C-4A7C-86B8-E57FFCABE68F}" type="presParOf" srcId="{66994260-99E1-46B2-B739-F13985BA5181}" destId="{F53CB260-2136-41D7-86AA-4B0376266A1B}" srcOrd="0" destOrd="0" presId="urn:microsoft.com/office/officeart/2005/8/layout/orgChart1"/>
    <dgm:cxn modelId="{EEC43DA6-562F-4D31-898A-8AF330597B48}" type="presParOf" srcId="{66994260-99E1-46B2-B739-F13985BA5181}" destId="{F496D804-2B2D-4FB4-BCD6-244AE25CA1AD}" srcOrd="1" destOrd="0" presId="urn:microsoft.com/office/officeart/2005/8/layout/orgChart1"/>
    <dgm:cxn modelId="{068C9AB9-E14E-40B8-A371-F1E7FAEB480E}" type="presParOf" srcId="{F496D804-2B2D-4FB4-BCD6-244AE25CA1AD}" destId="{9C6B77B5-B8F9-4738-9775-2461B8E1D27E}" srcOrd="0" destOrd="0" presId="urn:microsoft.com/office/officeart/2005/8/layout/orgChart1"/>
    <dgm:cxn modelId="{64693531-7FA3-4530-8341-DB5EBCC91887}" type="presParOf" srcId="{9C6B77B5-B8F9-4738-9775-2461B8E1D27E}" destId="{22B42D72-8B54-4FC1-A0BF-3B30B292977B}" srcOrd="0" destOrd="0" presId="urn:microsoft.com/office/officeart/2005/8/layout/orgChart1"/>
    <dgm:cxn modelId="{0AF1BAC2-41ED-46D8-AB5B-4535D2E1C15B}" type="presParOf" srcId="{9C6B77B5-B8F9-4738-9775-2461B8E1D27E}" destId="{6B9BA232-AA9F-4A24-A607-DC4BB4D7F235}" srcOrd="1" destOrd="0" presId="urn:microsoft.com/office/officeart/2005/8/layout/orgChart1"/>
    <dgm:cxn modelId="{8DB22C01-F512-42A4-8026-CF302A7E953D}" type="presParOf" srcId="{F496D804-2B2D-4FB4-BCD6-244AE25CA1AD}" destId="{B469D604-EECA-499A-B6E6-3473B82B144E}" srcOrd="1" destOrd="0" presId="urn:microsoft.com/office/officeart/2005/8/layout/orgChart1"/>
    <dgm:cxn modelId="{18BC9530-8807-4EFA-B82D-151A46AEA312}" type="presParOf" srcId="{F496D804-2B2D-4FB4-BCD6-244AE25CA1AD}" destId="{3298227B-E450-45E0-8E1A-39DDF8E48870}" srcOrd="2" destOrd="0" presId="urn:microsoft.com/office/officeart/2005/8/layout/orgChart1"/>
    <dgm:cxn modelId="{E9DC97DB-4D01-4E2A-BA98-0C7E5DE84BCE}" type="presParOf" srcId="{66994260-99E1-46B2-B739-F13985BA5181}" destId="{9EF67DB2-AE09-45C4-B283-DB1E5AC37C74}" srcOrd="2" destOrd="0" presId="urn:microsoft.com/office/officeart/2005/8/layout/orgChart1"/>
    <dgm:cxn modelId="{A8EB7B6C-8D2A-4E20-B139-DD89890E3F12}" type="presParOf" srcId="{66994260-99E1-46B2-B739-F13985BA5181}" destId="{F04A29D9-A650-4D70-822C-89F649ED9ACF}" srcOrd="3" destOrd="0" presId="urn:microsoft.com/office/officeart/2005/8/layout/orgChart1"/>
    <dgm:cxn modelId="{AADC2176-A208-4BDB-96A1-3DE260E1C8B4}" type="presParOf" srcId="{F04A29D9-A650-4D70-822C-89F649ED9ACF}" destId="{E6304747-39F1-4F7C-A94F-E47DFCB0E926}" srcOrd="0" destOrd="0" presId="urn:microsoft.com/office/officeart/2005/8/layout/orgChart1"/>
    <dgm:cxn modelId="{F7987FF8-1CF7-4C5C-A551-7A3AF74CD9ED}" type="presParOf" srcId="{E6304747-39F1-4F7C-A94F-E47DFCB0E926}" destId="{C41BB7F6-AB53-40E6-8594-7DBEC8E98692}" srcOrd="0" destOrd="0" presId="urn:microsoft.com/office/officeart/2005/8/layout/orgChart1"/>
    <dgm:cxn modelId="{30AAA3AF-776F-4572-B3DD-858A775995FD}" type="presParOf" srcId="{E6304747-39F1-4F7C-A94F-E47DFCB0E926}" destId="{F253A094-8FDF-43F9-A338-706FAF98381C}" srcOrd="1" destOrd="0" presId="urn:microsoft.com/office/officeart/2005/8/layout/orgChart1"/>
    <dgm:cxn modelId="{55FD510D-9012-4CAC-B78C-A257AD955527}" type="presParOf" srcId="{F04A29D9-A650-4D70-822C-89F649ED9ACF}" destId="{58F9E369-41BC-48E8-9214-EC0A1EB73B02}" srcOrd="1" destOrd="0" presId="urn:microsoft.com/office/officeart/2005/8/layout/orgChart1"/>
    <dgm:cxn modelId="{A913B3CE-8430-4BAD-AA81-B69858968AE4}" type="presParOf" srcId="{F04A29D9-A650-4D70-822C-89F649ED9ACF}" destId="{117E54A7-F955-4720-807F-586433A9ED0F}" srcOrd="2" destOrd="0" presId="urn:microsoft.com/office/officeart/2005/8/layout/orgChart1"/>
    <dgm:cxn modelId="{A703591A-C100-4C47-AA8E-903F95F11B34}" type="presParOf" srcId="{ED2E6CA9-7F33-428A-B206-5FAF45F6EAD9}" destId="{1E5E0C80-4FBD-478D-A869-A122F022CDB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C966951-3FD8-413B-A0E8-28BAC48A9CF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ro-RO"/>
        </a:p>
      </dgm:t>
    </dgm:pt>
    <dgm:pt modelId="{94C0712A-2A2E-4F68-A6AC-0826F198E674}">
      <dgm:prSet custT="1"/>
      <dgm:spPr/>
      <dgm:t>
        <a:bodyPr/>
        <a:lstStyle/>
        <a:p>
          <a:r>
            <a:rPr lang="ro-RO" sz="2000" b="1" dirty="0">
              <a:solidFill>
                <a:schemeClr val="tx1"/>
              </a:solidFill>
            </a:rPr>
            <a:t>4. </a:t>
          </a:r>
          <a:r>
            <a:rPr lang="it-IT" sz="2000" b="1" dirty="0">
              <a:solidFill>
                <a:schemeClr val="tx1"/>
              </a:solidFill>
            </a:rPr>
            <a:t>CONTRIBUTIA LA TRANZITIA VERDE ȘI LA TEMELE ORIZONTALE (suplimentar fata de minimul legislativ)</a:t>
          </a:r>
          <a:endParaRPr lang="ro-RO" sz="2000" dirty="0">
            <a:solidFill>
              <a:schemeClr val="tx1"/>
            </a:solidFill>
          </a:endParaRPr>
        </a:p>
      </dgm:t>
    </dgm:pt>
    <dgm:pt modelId="{A8DC242A-D22A-4F23-8884-3A1362E3A40B}" type="parTrans" cxnId="{7DBEE4F5-D735-4855-BB93-A2FDD7D57468}">
      <dgm:prSet/>
      <dgm:spPr/>
      <dgm:t>
        <a:bodyPr/>
        <a:lstStyle/>
        <a:p>
          <a:endParaRPr lang="ro-RO" sz="1800"/>
        </a:p>
      </dgm:t>
    </dgm:pt>
    <dgm:pt modelId="{86FAD7CA-5749-4826-8614-90EEC2267C51}" type="sibTrans" cxnId="{7DBEE4F5-D735-4855-BB93-A2FDD7D57468}">
      <dgm:prSet/>
      <dgm:spPr/>
      <dgm:t>
        <a:bodyPr/>
        <a:lstStyle/>
        <a:p>
          <a:endParaRPr lang="ro-RO" sz="1800"/>
        </a:p>
      </dgm:t>
    </dgm:pt>
    <dgm:pt modelId="{3BDAF1E6-111B-42E5-ADD1-F425FC416B6E}" type="pres">
      <dgm:prSet presAssocID="{9C966951-3FD8-413B-A0E8-28BAC48A9CF7}" presName="hierChild1" presStyleCnt="0">
        <dgm:presLayoutVars>
          <dgm:orgChart val="1"/>
          <dgm:chPref val="1"/>
          <dgm:dir/>
          <dgm:animOne val="branch"/>
          <dgm:animLvl val="lvl"/>
          <dgm:resizeHandles/>
        </dgm:presLayoutVars>
      </dgm:prSet>
      <dgm:spPr/>
    </dgm:pt>
    <dgm:pt modelId="{ED2E6CA9-7F33-428A-B206-5FAF45F6EAD9}" type="pres">
      <dgm:prSet presAssocID="{94C0712A-2A2E-4F68-A6AC-0826F198E674}" presName="hierRoot1" presStyleCnt="0">
        <dgm:presLayoutVars>
          <dgm:hierBranch val="init"/>
        </dgm:presLayoutVars>
      </dgm:prSet>
      <dgm:spPr/>
    </dgm:pt>
    <dgm:pt modelId="{292B6773-4FAD-4BF4-8564-9305E1427C7D}" type="pres">
      <dgm:prSet presAssocID="{94C0712A-2A2E-4F68-A6AC-0826F198E674}" presName="rootComposite1" presStyleCnt="0"/>
      <dgm:spPr/>
    </dgm:pt>
    <dgm:pt modelId="{9CCA66C5-CF73-4E56-AA82-E81E92583FFB}" type="pres">
      <dgm:prSet presAssocID="{94C0712A-2A2E-4F68-A6AC-0826F198E674}" presName="rootText1" presStyleLbl="node0" presStyleIdx="0" presStyleCnt="1" custScaleX="179212" custScaleY="38791">
        <dgm:presLayoutVars>
          <dgm:chPref val="3"/>
        </dgm:presLayoutVars>
      </dgm:prSet>
      <dgm:spPr/>
    </dgm:pt>
    <dgm:pt modelId="{12C10E4D-A9E2-40F8-B5A7-8C53E848FD88}" type="pres">
      <dgm:prSet presAssocID="{94C0712A-2A2E-4F68-A6AC-0826F198E674}" presName="rootConnector1" presStyleLbl="node1" presStyleIdx="0" presStyleCnt="0"/>
      <dgm:spPr/>
    </dgm:pt>
    <dgm:pt modelId="{66994260-99E1-46B2-B739-F13985BA5181}" type="pres">
      <dgm:prSet presAssocID="{94C0712A-2A2E-4F68-A6AC-0826F198E674}" presName="hierChild2" presStyleCnt="0"/>
      <dgm:spPr/>
    </dgm:pt>
    <dgm:pt modelId="{1E5E0C80-4FBD-478D-A869-A122F022CDB2}" type="pres">
      <dgm:prSet presAssocID="{94C0712A-2A2E-4F68-A6AC-0826F198E674}" presName="hierChild3" presStyleCnt="0"/>
      <dgm:spPr/>
    </dgm:pt>
  </dgm:ptLst>
  <dgm:cxnLst>
    <dgm:cxn modelId="{38286501-79FA-4C93-8390-91E5FCFDDBF3}" type="presOf" srcId="{94C0712A-2A2E-4F68-A6AC-0826F198E674}" destId="{9CCA66C5-CF73-4E56-AA82-E81E92583FFB}" srcOrd="0" destOrd="0" presId="urn:microsoft.com/office/officeart/2005/8/layout/orgChart1"/>
    <dgm:cxn modelId="{64F54EE9-BE2F-47E3-A4B7-E8FF9DD4BAE2}" type="presOf" srcId="{9C966951-3FD8-413B-A0E8-28BAC48A9CF7}" destId="{3BDAF1E6-111B-42E5-ADD1-F425FC416B6E}" srcOrd="0" destOrd="0" presId="urn:microsoft.com/office/officeart/2005/8/layout/orgChart1"/>
    <dgm:cxn modelId="{7DBEE4F5-D735-4855-BB93-A2FDD7D57468}" srcId="{9C966951-3FD8-413B-A0E8-28BAC48A9CF7}" destId="{94C0712A-2A2E-4F68-A6AC-0826F198E674}" srcOrd="0" destOrd="0" parTransId="{A8DC242A-D22A-4F23-8884-3A1362E3A40B}" sibTransId="{86FAD7CA-5749-4826-8614-90EEC2267C51}"/>
    <dgm:cxn modelId="{4F7BE0FD-0E5A-4A05-87FC-106967387743}" type="presOf" srcId="{94C0712A-2A2E-4F68-A6AC-0826F198E674}" destId="{12C10E4D-A9E2-40F8-B5A7-8C53E848FD88}" srcOrd="1" destOrd="0" presId="urn:microsoft.com/office/officeart/2005/8/layout/orgChart1"/>
    <dgm:cxn modelId="{EC387E46-5191-401C-B48A-6CC9D065049A}" type="presParOf" srcId="{3BDAF1E6-111B-42E5-ADD1-F425FC416B6E}" destId="{ED2E6CA9-7F33-428A-B206-5FAF45F6EAD9}" srcOrd="0" destOrd="0" presId="urn:microsoft.com/office/officeart/2005/8/layout/orgChart1"/>
    <dgm:cxn modelId="{5D20F1D3-7854-4111-B3F8-ECE71D9994D6}" type="presParOf" srcId="{ED2E6CA9-7F33-428A-B206-5FAF45F6EAD9}" destId="{292B6773-4FAD-4BF4-8564-9305E1427C7D}" srcOrd="0" destOrd="0" presId="urn:microsoft.com/office/officeart/2005/8/layout/orgChart1"/>
    <dgm:cxn modelId="{0A417BC1-B323-4BFC-8310-B8ED31611F56}" type="presParOf" srcId="{292B6773-4FAD-4BF4-8564-9305E1427C7D}" destId="{9CCA66C5-CF73-4E56-AA82-E81E92583FFB}" srcOrd="0" destOrd="0" presId="urn:microsoft.com/office/officeart/2005/8/layout/orgChart1"/>
    <dgm:cxn modelId="{BE8A8CC3-E5C8-434C-9527-A5E4BB2EE9DE}" type="presParOf" srcId="{292B6773-4FAD-4BF4-8564-9305E1427C7D}" destId="{12C10E4D-A9E2-40F8-B5A7-8C53E848FD88}" srcOrd="1" destOrd="0" presId="urn:microsoft.com/office/officeart/2005/8/layout/orgChart1"/>
    <dgm:cxn modelId="{AC7C0132-7A00-41B7-90A9-BF042A68A7F4}" type="presParOf" srcId="{ED2E6CA9-7F33-428A-B206-5FAF45F6EAD9}" destId="{66994260-99E1-46B2-B739-F13985BA5181}" srcOrd="1" destOrd="0" presId="urn:microsoft.com/office/officeart/2005/8/layout/orgChart1"/>
    <dgm:cxn modelId="{A703591A-C100-4C47-AA8E-903F95F11B34}" type="presParOf" srcId="{ED2E6CA9-7F33-428A-B206-5FAF45F6EAD9}" destId="{1E5E0C80-4FBD-478D-A869-A122F022CDB2}"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966951-3FD8-413B-A0E8-28BAC48A9CF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ro-RO"/>
        </a:p>
      </dgm:t>
    </dgm:pt>
    <dgm:pt modelId="{3BDAF1E6-111B-42E5-ADD1-F425FC416B6E}" type="pres">
      <dgm:prSet presAssocID="{9C966951-3FD8-413B-A0E8-28BAC48A9CF7}" presName="hierChild1" presStyleCnt="0">
        <dgm:presLayoutVars>
          <dgm:orgChart val="1"/>
          <dgm:chPref val="1"/>
          <dgm:dir/>
          <dgm:animOne val="branch"/>
          <dgm:animLvl val="lvl"/>
          <dgm:resizeHandles/>
        </dgm:presLayoutVars>
      </dgm:prSet>
      <dgm:spPr/>
    </dgm:pt>
  </dgm:ptLst>
  <dgm:cxnLst>
    <dgm:cxn modelId="{64F54EE9-BE2F-47E3-A4B7-E8FF9DD4BAE2}" type="presOf" srcId="{9C966951-3FD8-413B-A0E8-28BAC48A9CF7}" destId="{3BDAF1E6-111B-42E5-ADD1-F425FC416B6E}" srcOrd="0"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966951-3FD8-413B-A0E8-28BAC48A9CF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ro-RO"/>
        </a:p>
      </dgm:t>
    </dgm:pt>
    <dgm:pt modelId="{94C0712A-2A2E-4F68-A6AC-0826F198E674}">
      <dgm:prSet custT="1"/>
      <dgm:spPr>
        <a:xfrm>
          <a:off x="5704148" y="787"/>
          <a:ext cx="5744599" cy="923139"/>
        </a:xfrm>
        <a:prstGeom prst="rect">
          <a:avLst/>
        </a:prstGeom>
      </dgm:spPr>
      <dgm:t>
        <a:bodyPr/>
        <a:lstStyle/>
        <a:p>
          <a:pPr>
            <a:buNone/>
          </a:pPr>
          <a:r>
            <a:rPr lang="ro-RO" sz="1800" b="1" dirty="0">
              <a:solidFill>
                <a:schemeClr val="tx1"/>
              </a:solidFill>
              <a:latin typeface="Calibri"/>
              <a:ea typeface="+mn-ea"/>
              <a:cs typeface="+mn-cs"/>
            </a:rPr>
            <a:t>6. </a:t>
          </a:r>
          <a:r>
            <a:rPr lang="ro-RO" sz="2000" b="1" dirty="0">
              <a:solidFill>
                <a:schemeClr val="tx1"/>
              </a:solidFill>
              <a:latin typeface="Calibri"/>
              <a:ea typeface="+mn-ea"/>
              <a:cs typeface="+mn-cs"/>
            </a:rPr>
            <a:t>CALITATEA PLANULUI DE AFACERI </a:t>
          </a:r>
          <a:endParaRPr lang="ro-RO" sz="1800" dirty="0">
            <a:solidFill>
              <a:schemeClr val="tx1"/>
            </a:solidFill>
            <a:latin typeface="Calibri"/>
            <a:ea typeface="+mn-ea"/>
            <a:cs typeface="+mn-cs"/>
          </a:endParaRPr>
        </a:p>
      </dgm:t>
    </dgm:pt>
    <dgm:pt modelId="{A8DC242A-D22A-4F23-8884-3A1362E3A40B}" type="parTrans" cxnId="{7DBEE4F5-D735-4855-BB93-A2FDD7D57468}">
      <dgm:prSet/>
      <dgm:spPr/>
      <dgm:t>
        <a:bodyPr/>
        <a:lstStyle/>
        <a:p>
          <a:endParaRPr lang="ro-RO" sz="1800"/>
        </a:p>
      </dgm:t>
    </dgm:pt>
    <dgm:pt modelId="{86FAD7CA-5749-4826-8614-90EEC2267C51}" type="sibTrans" cxnId="{7DBEE4F5-D735-4855-BB93-A2FDD7D57468}">
      <dgm:prSet/>
      <dgm:spPr/>
      <dgm:t>
        <a:bodyPr/>
        <a:lstStyle/>
        <a:p>
          <a:endParaRPr lang="ro-RO" sz="1800"/>
        </a:p>
      </dgm:t>
    </dgm:pt>
    <dgm:pt modelId="{3BDAF1E6-111B-42E5-ADD1-F425FC416B6E}" type="pres">
      <dgm:prSet presAssocID="{9C966951-3FD8-413B-A0E8-28BAC48A9CF7}" presName="hierChild1" presStyleCnt="0">
        <dgm:presLayoutVars>
          <dgm:orgChart val="1"/>
          <dgm:chPref val="1"/>
          <dgm:dir/>
          <dgm:animOne val="branch"/>
          <dgm:animLvl val="lvl"/>
          <dgm:resizeHandles/>
        </dgm:presLayoutVars>
      </dgm:prSet>
      <dgm:spPr/>
    </dgm:pt>
    <dgm:pt modelId="{ED2E6CA9-7F33-428A-B206-5FAF45F6EAD9}" type="pres">
      <dgm:prSet presAssocID="{94C0712A-2A2E-4F68-A6AC-0826F198E674}" presName="hierRoot1" presStyleCnt="0">
        <dgm:presLayoutVars>
          <dgm:hierBranch val="init"/>
        </dgm:presLayoutVars>
      </dgm:prSet>
      <dgm:spPr/>
    </dgm:pt>
    <dgm:pt modelId="{292B6773-4FAD-4BF4-8564-9305E1427C7D}" type="pres">
      <dgm:prSet presAssocID="{94C0712A-2A2E-4F68-A6AC-0826F198E674}" presName="rootComposite1" presStyleCnt="0"/>
      <dgm:spPr/>
    </dgm:pt>
    <dgm:pt modelId="{9CCA66C5-CF73-4E56-AA82-E81E92583FFB}" type="pres">
      <dgm:prSet presAssocID="{94C0712A-2A2E-4F68-A6AC-0826F198E674}" presName="rootText1" presStyleLbl="node0" presStyleIdx="0" presStyleCnt="1" custScaleX="125939" custScaleY="40476" custLinFactNeighborX="-2244" custLinFactNeighborY="18993">
        <dgm:presLayoutVars>
          <dgm:chPref val="3"/>
        </dgm:presLayoutVars>
      </dgm:prSet>
      <dgm:spPr/>
    </dgm:pt>
    <dgm:pt modelId="{12C10E4D-A9E2-40F8-B5A7-8C53E848FD88}" type="pres">
      <dgm:prSet presAssocID="{94C0712A-2A2E-4F68-A6AC-0826F198E674}" presName="rootConnector1" presStyleLbl="node1" presStyleIdx="0" presStyleCnt="0"/>
      <dgm:spPr/>
    </dgm:pt>
    <dgm:pt modelId="{66994260-99E1-46B2-B739-F13985BA5181}" type="pres">
      <dgm:prSet presAssocID="{94C0712A-2A2E-4F68-A6AC-0826F198E674}" presName="hierChild2" presStyleCnt="0"/>
      <dgm:spPr/>
    </dgm:pt>
    <dgm:pt modelId="{1E5E0C80-4FBD-478D-A869-A122F022CDB2}" type="pres">
      <dgm:prSet presAssocID="{94C0712A-2A2E-4F68-A6AC-0826F198E674}" presName="hierChild3" presStyleCnt="0"/>
      <dgm:spPr/>
    </dgm:pt>
  </dgm:ptLst>
  <dgm:cxnLst>
    <dgm:cxn modelId="{38286501-79FA-4C93-8390-91E5FCFDDBF3}" type="presOf" srcId="{94C0712A-2A2E-4F68-A6AC-0826F198E674}" destId="{9CCA66C5-CF73-4E56-AA82-E81E92583FFB}" srcOrd="0" destOrd="0" presId="urn:microsoft.com/office/officeart/2005/8/layout/orgChart1"/>
    <dgm:cxn modelId="{64F54EE9-BE2F-47E3-A4B7-E8FF9DD4BAE2}" type="presOf" srcId="{9C966951-3FD8-413B-A0E8-28BAC48A9CF7}" destId="{3BDAF1E6-111B-42E5-ADD1-F425FC416B6E}" srcOrd="0" destOrd="0" presId="urn:microsoft.com/office/officeart/2005/8/layout/orgChart1"/>
    <dgm:cxn modelId="{7DBEE4F5-D735-4855-BB93-A2FDD7D57468}" srcId="{9C966951-3FD8-413B-A0E8-28BAC48A9CF7}" destId="{94C0712A-2A2E-4F68-A6AC-0826F198E674}" srcOrd="0" destOrd="0" parTransId="{A8DC242A-D22A-4F23-8884-3A1362E3A40B}" sibTransId="{86FAD7CA-5749-4826-8614-90EEC2267C51}"/>
    <dgm:cxn modelId="{4F7BE0FD-0E5A-4A05-87FC-106967387743}" type="presOf" srcId="{94C0712A-2A2E-4F68-A6AC-0826F198E674}" destId="{12C10E4D-A9E2-40F8-B5A7-8C53E848FD88}" srcOrd="1" destOrd="0" presId="urn:microsoft.com/office/officeart/2005/8/layout/orgChart1"/>
    <dgm:cxn modelId="{EC387E46-5191-401C-B48A-6CC9D065049A}" type="presParOf" srcId="{3BDAF1E6-111B-42E5-ADD1-F425FC416B6E}" destId="{ED2E6CA9-7F33-428A-B206-5FAF45F6EAD9}" srcOrd="0" destOrd="0" presId="urn:microsoft.com/office/officeart/2005/8/layout/orgChart1"/>
    <dgm:cxn modelId="{5D20F1D3-7854-4111-B3F8-ECE71D9994D6}" type="presParOf" srcId="{ED2E6CA9-7F33-428A-B206-5FAF45F6EAD9}" destId="{292B6773-4FAD-4BF4-8564-9305E1427C7D}" srcOrd="0" destOrd="0" presId="urn:microsoft.com/office/officeart/2005/8/layout/orgChart1"/>
    <dgm:cxn modelId="{0A417BC1-B323-4BFC-8310-B8ED31611F56}" type="presParOf" srcId="{292B6773-4FAD-4BF4-8564-9305E1427C7D}" destId="{9CCA66C5-CF73-4E56-AA82-E81E92583FFB}" srcOrd="0" destOrd="0" presId="urn:microsoft.com/office/officeart/2005/8/layout/orgChart1"/>
    <dgm:cxn modelId="{BE8A8CC3-E5C8-434C-9527-A5E4BB2EE9DE}" type="presParOf" srcId="{292B6773-4FAD-4BF4-8564-9305E1427C7D}" destId="{12C10E4D-A9E2-40F8-B5A7-8C53E848FD88}" srcOrd="1" destOrd="0" presId="urn:microsoft.com/office/officeart/2005/8/layout/orgChart1"/>
    <dgm:cxn modelId="{AC7C0132-7A00-41B7-90A9-BF042A68A7F4}" type="presParOf" srcId="{ED2E6CA9-7F33-428A-B206-5FAF45F6EAD9}" destId="{66994260-99E1-46B2-B739-F13985BA5181}" srcOrd="1" destOrd="0" presId="urn:microsoft.com/office/officeart/2005/8/layout/orgChart1"/>
    <dgm:cxn modelId="{A703591A-C100-4C47-AA8E-903F95F11B34}" type="presParOf" srcId="{ED2E6CA9-7F33-428A-B206-5FAF45F6EAD9}" destId="{1E5E0C80-4FBD-478D-A869-A122F022CDB2}"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C966951-3FD8-413B-A0E8-28BAC48A9CF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ro-RO"/>
        </a:p>
      </dgm:t>
    </dgm:pt>
    <dgm:pt modelId="{94C0712A-2A2E-4F68-A6AC-0826F198E674}">
      <dgm:prSet custT="1"/>
      <dgm:spPr>
        <a:xfrm>
          <a:off x="5974568" y="799"/>
          <a:ext cx="5590766" cy="1074727"/>
        </a:xfrm>
        <a:prstGeom prst="rect">
          <a:avLst/>
        </a:prstGeom>
      </dgm:spPr>
      <dgm:t>
        <a:bodyPr/>
        <a:lstStyle/>
        <a:p>
          <a:pPr>
            <a:buNone/>
          </a:pPr>
          <a:r>
            <a:rPr lang="ro-RO" sz="2000" b="1" dirty="0">
              <a:solidFill>
                <a:schemeClr val="tx1"/>
              </a:solidFill>
              <a:latin typeface="Calibri"/>
              <a:ea typeface="+mn-ea"/>
              <a:cs typeface="+mn-cs"/>
            </a:rPr>
            <a:t>7. BUGETUL PROIECTULUI </a:t>
          </a:r>
          <a:endParaRPr lang="ro-RO" sz="2000" dirty="0">
            <a:solidFill>
              <a:schemeClr val="tx1"/>
            </a:solidFill>
            <a:latin typeface="Calibri"/>
            <a:ea typeface="+mn-ea"/>
            <a:cs typeface="+mn-cs"/>
          </a:endParaRPr>
        </a:p>
      </dgm:t>
    </dgm:pt>
    <dgm:pt modelId="{A8DC242A-D22A-4F23-8884-3A1362E3A40B}" type="parTrans" cxnId="{7DBEE4F5-D735-4855-BB93-A2FDD7D57468}">
      <dgm:prSet/>
      <dgm:spPr/>
      <dgm:t>
        <a:bodyPr/>
        <a:lstStyle/>
        <a:p>
          <a:endParaRPr lang="ro-RO" sz="1800"/>
        </a:p>
      </dgm:t>
    </dgm:pt>
    <dgm:pt modelId="{86FAD7CA-5749-4826-8614-90EEC2267C51}" type="sibTrans" cxnId="{7DBEE4F5-D735-4855-BB93-A2FDD7D57468}">
      <dgm:prSet/>
      <dgm:spPr/>
      <dgm:t>
        <a:bodyPr/>
        <a:lstStyle/>
        <a:p>
          <a:endParaRPr lang="ro-RO" sz="1800"/>
        </a:p>
      </dgm:t>
    </dgm:pt>
    <dgm:pt modelId="{3BDAF1E6-111B-42E5-ADD1-F425FC416B6E}" type="pres">
      <dgm:prSet presAssocID="{9C966951-3FD8-413B-A0E8-28BAC48A9CF7}" presName="hierChild1" presStyleCnt="0">
        <dgm:presLayoutVars>
          <dgm:orgChart val="1"/>
          <dgm:chPref val="1"/>
          <dgm:dir/>
          <dgm:animOne val="branch"/>
          <dgm:animLvl val="lvl"/>
          <dgm:resizeHandles/>
        </dgm:presLayoutVars>
      </dgm:prSet>
      <dgm:spPr/>
    </dgm:pt>
    <dgm:pt modelId="{ED2E6CA9-7F33-428A-B206-5FAF45F6EAD9}" type="pres">
      <dgm:prSet presAssocID="{94C0712A-2A2E-4F68-A6AC-0826F198E674}" presName="hierRoot1" presStyleCnt="0">
        <dgm:presLayoutVars>
          <dgm:hierBranch val="init"/>
        </dgm:presLayoutVars>
      </dgm:prSet>
      <dgm:spPr/>
    </dgm:pt>
    <dgm:pt modelId="{292B6773-4FAD-4BF4-8564-9305E1427C7D}" type="pres">
      <dgm:prSet presAssocID="{94C0712A-2A2E-4F68-A6AC-0826F198E674}" presName="rootComposite1" presStyleCnt="0"/>
      <dgm:spPr/>
    </dgm:pt>
    <dgm:pt modelId="{9CCA66C5-CF73-4E56-AA82-E81E92583FFB}" type="pres">
      <dgm:prSet presAssocID="{94C0712A-2A2E-4F68-A6AC-0826F198E674}" presName="rootText1" presStyleLbl="node0" presStyleIdx="0" presStyleCnt="1" custScaleX="100896" custScaleY="38791" custLinFactNeighborX="27013" custLinFactNeighborY="-620">
        <dgm:presLayoutVars>
          <dgm:chPref val="3"/>
        </dgm:presLayoutVars>
      </dgm:prSet>
      <dgm:spPr/>
    </dgm:pt>
    <dgm:pt modelId="{12C10E4D-A9E2-40F8-B5A7-8C53E848FD88}" type="pres">
      <dgm:prSet presAssocID="{94C0712A-2A2E-4F68-A6AC-0826F198E674}" presName="rootConnector1" presStyleLbl="node1" presStyleIdx="0" presStyleCnt="0"/>
      <dgm:spPr/>
    </dgm:pt>
    <dgm:pt modelId="{66994260-99E1-46B2-B739-F13985BA5181}" type="pres">
      <dgm:prSet presAssocID="{94C0712A-2A2E-4F68-A6AC-0826F198E674}" presName="hierChild2" presStyleCnt="0"/>
      <dgm:spPr/>
    </dgm:pt>
    <dgm:pt modelId="{1E5E0C80-4FBD-478D-A869-A122F022CDB2}" type="pres">
      <dgm:prSet presAssocID="{94C0712A-2A2E-4F68-A6AC-0826F198E674}" presName="hierChild3" presStyleCnt="0"/>
      <dgm:spPr/>
    </dgm:pt>
  </dgm:ptLst>
  <dgm:cxnLst>
    <dgm:cxn modelId="{38286501-79FA-4C93-8390-91E5FCFDDBF3}" type="presOf" srcId="{94C0712A-2A2E-4F68-A6AC-0826F198E674}" destId="{9CCA66C5-CF73-4E56-AA82-E81E92583FFB}" srcOrd="0" destOrd="0" presId="urn:microsoft.com/office/officeart/2005/8/layout/orgChart1"/>
    <dgm:cxn modelId="{64F54EE9-BE2F-47E3-A4B7-E8FF9DD4BAE2}" type="presOf" srcId="{9C966951-3FD8-413B-A0E8-28BAC48A9CF7}" destId="{3BDAF1E6-111B-42E5-ADD1-F425FC416B6E}" srcOrd="0" destOrd="0" presId="urn:microsoft.com/office/officeart/2005/8/layout/orgChart1"/>
    <dgm:cxn modelId="{7DBEE4F5-D735-4855-BB93-A2FDD7D57468}" srcId="{9C966951-3FD8-413B-A0E8-28BAC48A9CF7}" destId="{94C0712A-2A2E-4F68-A6AC-0826F198E674}" srcOrd="0" destOrd="0" parTransId="{A8DC242A-D22A-4F23-8884-3A1362E3A40B}" sibTransId="{86FAD7CA-5749-4826-8614-90EEC2267C51}"/>
    <dgm:cxn modelId="{4F7BE0FD-0E5A-4A05-87FC-106967387743}" type="presOf" srcId="{94C0712A-2A2E-4F68-A6AC-0826F198E674}" destId="{12C10E4D-A9E2-40F8-B5A7-8C53E848FD88}" srcOrd="1" destOrd="0" presId="urn:microsoft.com/office/officeart/2005/8/layout/orgChart1"/>
    <dgm:cxn modelId="{EC387E46-5191-401C-B48A-6CC9D065049A}" type="presParOf" srcId="{3BDAF1E6-111B-42E5-ADD1-F425FC416B6E}" destId="{ED2E6CA9-7F33-428A-B206-5FAF45F6EAD9}" srcOrd="0" destOrd="0" presId="urn:microsoft.com/office/officeart/2005/8/layout/orgChart1"/>
    <dgm:cxn modelId="{5D20F1D3-7854-4111-B3F8-ECE71D9994D6}" type="presParOf" srcId="{ED2E6CA9-7F33-428A-B206-5FAF45F6EAD9}" destId="{292B6773-4FAD-4BF4-8564-9305E1427C7D}" srcOrd="0" destOrd="0" presId="urn:microsoft.com/office/officeart/2005/8/layout/orgChart1"/>
    <dgm:cxn modelId="{0A417BC1-B323-4BFC-8310-B8ED31611F56}" type="presParOf" srcId="{292B6773-4FAD-4BF4-8564-9305E1427C7D}" destId="{9CCA66C5-CF73-4E56-AA82-E81E92583FFB}" srcOrd="0" destOrd="0" presId="urn:microsoft.com/office/officeart/2005/8/layout/orgChart1"/>
    <dgm:cxn modelId="{BE8A8CC3-E5C8-434C-9527-A5E4BB2EE9DE}" type="presParOf" srcId="{292B6773-4FAD-4BF4-8564-9305E1427C7D}" destId="{12C10E4D-A9E2-40F8-B5A7-8C53E848FD88}" srcOrd="1" destOrd="0" presId="urn:microsoft.com/office/officeart/2005/8/layout/orgChart1"/>
    <dgm:cxn modelId="{AC7C0132-7A00-41B7-90A9-BF042A68A7F4}" type="presParOf" srcId="{ED2E6CA9-7F33-428A-B206-5FAF45F6EAD9}" destId="{66994260-99E1-46B2-B739-F13985BA5181}" srcOrd="1" destOrd="0" presId="urn:microsoft.com/office/officeart/2005/8/layout/orgChart1"/>
    <dgm:cxn modelId="{A703591A-C100-4C47-AA8E-903F95F11B34}" type="presParOf" srcId="{ED2E6CA9-7F33-428A-B206-5FAF45F6EAD9}" destId="{1E5E0C80-4FBD-478D-A869-A122F022CDB2}" srcOrd="2" destOrd="0" presId="urn:microsoft.com/office/officeart/2005/8/layout/orgChart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0AB1C5C-2140-4EB3-AE23-70B616C886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466EAE-C812-4C63-98AF-AD84DB9F51C7}">
      <dgm:prSet/>
      <dgm:spPr/>
      <dgm:t>
        <a:bodyPr/>
        <a:lstStyle/>
        <a:p>
          <a:r>
            <a:rPr lang="en-US" b="0" i="0" baseline="0" dirty="0" err="1"/>
            <a:t>Proiectele</a:t>
          </a:r>
          <a:r>
            <a:rPr lang="en-US" b="0" i="0" baseline="0" dirty="0"/>
            <a:t> pot fi </a:t>
          </a:r>
          <a:r>
            <a:rPr lang="en-US" b="0" i="0" baseline="0" dirty="0" err="1"/>
            <a:t>depuse</a:t>
          </a:r>
          <a:r>
            <a:rPr lang="en-US" b="0" i="0" baseline="0" dirty="0"/>
            <a:t> </a:t>
          </a:r>
          <a:r>
            <a:rPr lang="en-US" b="0" i="0" baseline="0" dirty="0" err="1"/>
            <a:t>doar</a:t>
          </a:r>
          <a:r>
            <a:rPr lang="en-US" b="0" i="0" baseline="0" dirty="0"/>
            <a:t> </a:t>
          </a:r>
          <a:r>
            <a:rPr lang="en-US" b="0" i="0" baseline="0" dirty="0" err="1"/>
            <a:t>în</a:t>
          </a:r>
          <a:r>
            <a:rPr lang="en-US" b="0" i="0" baseline="0" dirty="0"/>
            <a:t> </a:t>
          </a:r>
          <a:r>
            <a:rPr lang="en-US" b="0" i="0" baseline="0" dirty="0" err="1"/>
            <a:t>perioada</a:t>
          </a:r>
          <a:r>
            <a:rPr lang="en-US" b="0" i="0" baseline="0" dirty="0"/>
            <a:t> </a:t>
          </a:r>
          <a:r>
            <a:rPr lang="en-US" b="0" i="0" baseline="0" dirty="0" err="1"/>
            <a:t>menționată</a:t>
          </a:r>
          <a:r>
            <a:rPr lang="en-US" b="0" i="0" baseline="0" dirty="0"/>
            <a:t> </a:t>
          </a:r>
          <a:r>
            <a:rPr lang="en-US" b="0" i="0" baseline="0" dirty="0" err="1"/>
            <a:t>în</a:t>
          </a:r>
          <a:r>
            <a:rPr lang="en-US" b="0" i="0" baseline="0" dirty="0"/>
            <a:t> </a:t>
          </a:r>
          <a:r>
            <a:rPr lang="en-US" b="0" i="0" baseline="0" dirty="0" err="1"/>
            <a:t>ghidul</a:t>
          </a:r>
          <a:r>
            <a:rPr lang="en-US" b="0" i="0" baseline="0" dirty="0"/>
            <a:t> </a:t>
          </a:r>
          <a:r>
            <a:rPr lang="en-US" b="0" i="0" baseline="0" dirty="0" err="1"/>
            <a:t>solicitantului</a:t>
          </a:r>
          <a:r>
            <a:rPr lang="en-US" b="0" i="0" baseline="0" dirty="0"/>
            <a:t> </a:t>
          </a:r>
          <a:r>
            <a:rPr lang="en-US" b="0" i="0" baseline="0" dirty="0" err="1"/>
            <a:t>și</a:t>
          </a:r>
          <a:r>
            <a:rPr lang="en-US" b="0" i="0" baseline="0" dirty="0"/>
            <a:t> v</a:t>
          </a:r>
          <a:r>
            <a:rPr lang="ro-RO" b="0" i="0" baseline="0" dirty="0"/>
            <a:t>or</a:t>
          </a:r>
          <a:r>
            <a:rPr lang="en-US" b="0" i="0" baseline="0" dirty="0"/>
            <a:t> </a:t>
          </a:r>
          <a:r>
            <a:rPr lang="en-US" b="0" i="0" baseline="0" dirty="0" err="1"/>
            <a:t>avea</a:t>
          </a:r>
          <a:r>
            <a:rPr lang="en-US" b="0" i="0" baseline="0" dirty="0"/>
            <a:t> la </a:t>
          </a:r>
          <a:r>
            <a:rPr lang="en-US" b="0" i="0" baseline="0" dirty="0" err="1"/>
            <a:t>bază</a:t>
          </a:r>
          <a:r>
            <a:rPr lang="en-US" b="0" i="0" baseline="0" dirty="0"/>
            <a:t> </a:t>
          </a:r>
          <a:r>
            <a:rPr lang="en-US" b="0" i="0" baseline="0" dirty="0" err="1"/>
            <a:t>principiul</a:t>
          </a:r>
          <a:r>
            <a:rPr lang="en-US" b="0" i="0" baseline="0" dirty="0"/>
            <a:t> </a:t>
          </a:r>
          <a:r>
            <a:rPr lang="en-US" b="0" i="0" baseline="0" dirty="0" err="1"/>
            <a:t>competitivității</a:t>
          </a:r>
          <a:r>
            <a:rPr lang="en-US" b="0" i="0" baseline="0" dirty="0"/>
            <a:t>.</a:t>
          </a:r>
          <a:endParaRPr lang="en-US" dirty="0"/>
        </a:p>
      </dgm:t>
    </dgm:pt>
    <dgm:pt modelId="{E9B044F2-0325-4ABD-BE3F-9F71CDAAD28E}" type="parTrans" cxnId="{B4B61817-FFA6-43E5-95C2-0FF773A72FCE}">
      <dgm:prSet/>
      <dgm:spPr/>
      <dgm:t>
        <a:bodyPr/>
        <a:lstStyle/>
        <a:p>
          <a:endParaRPr lang="en-US"/>
        </a:p>
      </dgm:t>
    </dgm:pt>
    <dgm:pt modelId="{5FBE9CCA-3FD0-44DB-9F81-AB770446EEC5}" type="sibTrans" cxnId="{B4B61817-FFA6-43E5-95C2-0FF773A72FCE}">
      <dgm:prSet/>
      <dgm:spPr/>
      <dgm:t>
        <a:bodyPr/>
        <a:lstStyle/>
        <a:p>
          <a:endParaRPr lang="en-US"/>
        </a:p>
      </dgm:t>
    </dgm:pt>
    <dgm:pt modelId="{18472B68-344A-4A40-8E1F-E95C4129814C}">
      <dgm:prSet/>
      <dgm:spPr/>
      <dgm:t>
        <a:bodyPr/>
        <a:lstStyle/>
        <a:p>
          <a:r>
            <a:rPr lang="en-US" b="0" i="0" baseline="0" dirty="0" err="1"/>
            <a:t>Pentru</a:t>
          </a:r>
          <a:r>
            <a:rPr lang="en-US" b="0" i="0" baseline="0" dirty="0"/>
            <a:t> </a:t>
          </a:r>
          <a:r>
            <a:rPr lang="en-US" b="0" i="0" baseline="0" dirty="0" err="1"/>
            <a:t>Cererile</a:t>
          </a:r>
          <a:r>
            <a:rPr lang="en-US" b="0" i="0" baseline="0" dirty="0"/>
            <a:t> de </a:t>
          </a:r>
          <a:r>
            <a:rPr lang="en-US" b="0" i="0" baseline="0" dirty="0" err="1"/>
            <a:t>Finanțare</a:t>
          </a:r>
          <a:r>
            <a:rPr lang="en-US" b="0" i="0" baseline="0" dirty="0"/>
            <a:t> </a:t>
          </a:r>
          <a:r>
            <a:rPr lang="en-US" b="0" i="0" baseline="0" dirty="0" err="1"/>
            <a:t>depuse</a:t>
          </a:r>
          <a:r>
            <a:rPr lang="en-US" b="0" i="0" baseline="0" dirty="0"/>
            <a:t> </a:t>
          </a:r>
          <a:r>
            <a:rPr lang="en-US" b="0" i="0" baseline="0" dirty="0" err="1"/>
            <a:t>în</a:t>
          </a:r>
          <a:r>
            <a:rPr lang="en-US" b="0" i="0" baseline="0" dirty="0"/>
            <a:t> prima </a:t>
          </a:r>
          <a:r>
            <a:rPr lang="en-US" b="0" i="0" baseline="0" dirty="0" err="1"/>
            <a:t>luna</a:t>
          </a:r>
          <a:r>
            <a:rPr lang="en-US" b="0" i="0" baseline="0" dirty="0"/>
            <a:t> a </a:t>
          </a:r>
          <a:r>
            <a:rPr lang="en-US" b="0" i="0" baseline="0" dirty="0" err="1"/>
            <a:t>apelului</a:t>
          </a:r>
          <a:r>
            <a:rPr lang="en-US" b="0" i="0" baseline="0" dirty="0"/>
            <a:t> care au </a:t>
          </a:r>
          <a:r>
            <a:rPr lang="en-US" b="0" i="0" baseline="0" dirty="0" err="1"/>
            <a:t>obținut</a:t>
          </a:r>
          <a:r>
            <a:rPr lang="en-US" b="0" i="0" baseline="0" dirty="0"/>
            <a:t> </a:t>
          </a:r>
          <a:r>
            <a:rPr lang="en-US" b="0" i="0" baseline="0" dirty="0" err="1"/>
            <a:t>cel</a:t>
          </a:r>
          <a:r>
            <a:rPr lang="en-US" b="0" i="0" baseline="0" dirty="0"/>
            <a:t> </a:t>
          </a:r>
          <a:r>
            <a:rPr lang="en-US" b="0" i="0" baseline="0" dirty="0" err="1"/>
            <a:t>puțin</a:t>
          </a:r>
          <a:r>
            <a:rPr lang="en-US" b="0" i="0" baseline="0" dirty="0"/>
            <a:t> </a:t>
          </a:r>
          <a:r>
            <a:rPr lang="en-US" b="0" i="0" u="sng" baseline="0" dirty="0"/>
            <a:t>85 de </a:t>
          </a:r>
          <a:r>
            <a:rPr lang="en-US" b="0" i="0" u="sng" baseline="0" dirty="0" err="1"/>
            <a:t>puncte</a:t>
          </a:r>
          <a:r>
            <a:rPr lang="en-US" b="0" i="0" u="sng" baseline="0" dirty="0"/>
            <a:t> </a:t>
          </a:r>
          <a:r>
            <a:rPr lang="en-US" b="0" i="0" baseline="0" dirty="0"/>
            <a:t>(</a:t>
          </a:r>
          <a:r>
            <a:rPr lang="en-US" b="0" i="0" baseline="0" dirty="0" err="1"/>
            <a:t>pragul</a:t>
          </a:r>
          <a:r>
            <a:rPr lang="en-US" b="0" i="0" baseline="0" dirty="0"/>
            <a:t> de </a:t>
          </a:r>
          <a:r>
            <a:rPr lang="en-US" b="0" i="0" baseline="0" dirty="0" err="1"/>
            <a:t>execelenta</a:t>
          </a:r>
          <a:r>
            <a:rPr lang="en-US" b="0" i="0" baseline="0" dirty="0"/>
            <a:t>) se </a:t>
          </a:r>
          <a:r>
            <a:rPr lang="en-US" b="0" i="0" baseline="0" dirty="0" err="1"/>
            <a:t>va</a:t>
          </a:r>
          <a:r>
            <a:rPr lang="en-US" b="0" i="0" baseline="0" dirty="0"/>
            <a:t> </a:t>
          </a:r>
          <a:r>
            <a:rPr lang="en-US" b="0" i="0" baseline="0" dirty="0" err="1"/>
            <a:t>demara</a:t>
          </a:r>
          <a:r>
            <a:rPr lang="en-US" b="0" i="0" baseline="0" dirty="0"/>
            <a:t> </a:t>
          </a:r>
          <a:r>
            <a:rPr lang="en-US" b="0" i="0" baseline="0" dirty="0" err="1"/>
            <a:t>etapa</a:t>
          </a:r>
          <a:r>
            <a:rPr lang="en-US" b="0" i="0" baseline="0" dirty="0"/>
            <a:t> </a:t>
          </a:r>
          <a:r>
            <a:rPr lang="en-US" b="0" i="0" baseline="0" dirty="0" err="1"/>
            <a:t>precontractuala</a:t>
          </a:r>
          <a:r>
            <a:rPr lang="en-US" b="0" i="0" baseline="0" dirty="0"/>
            <a:t>, </a:t>
          </a:r>
          <a:r>
            <a:rPr lang="en-US" b="0" i="0" baseline="0" dirty="0" err="1"/>
            <a:t>în</a:t>
          </a:r>
          <a:r>
            <a:rPr lang="en-US" b="0" i="0" baseline="0" dirty="0"/>
            <a:t> </a:t>
          </a:r>
          <a:r>
            <a:rPr lang="en-US" b="0" i="0" baseline="0" dirty="0" err="1"/>
            <a:t>ordine</a:t>
          </a:r>
          <a:r>
            <a:rPr lang="en-US" b="0" i="0" baseline="0" dirty="0"/>
            <a:t> </a:t>
          </a:r>
          <a:r>
            <a:rPr lang="en-US" b="0" i="0" baseline="0" dirty="0" err="1"/>
            <a:t>descrecătoare</a:t>
          </a:r>
          <a:r>
            <a:rPr lang="en-US" b="0" i="0" baseline="0" dirty="0"/>
            <a:t> a </a:t>
          </a:r>
          <a:r>
            <a:rPr lang="en-US" b="0" i="0" baseline="0" dirty="0" err="1"/>
            <a:t>punctajelor</a:t>
          </a:r>
          <a:r>
            <a:rPr lang="en-US" b="0" i="0" baseline="0" dirty="0"/>
            <a:t> </a:t>
          </a:r>
          <a:r>
            <a:rPr lang="en-US" b="0" i="0" baseline="0" dirty="0" err="1"/>
            <a:t>obținute</a:t>
          </a:r>
          <a:r>
            <a:rPr lang="en-US" b="0" i="0" baseline="0" dirty="0"/>
            <a:t>, cu </a:t>
          </a:r>
          <a:r>
            <a:rPr lang="en-US" b="0" i="0" baseline="0" dirty="0" err="1"/>
            <a:t>incadrarea</a:t>
          </a:r>
          <a:r>
            <a:rPr lang="en-US" b="0" i="0" baseline="0" dirty="0"/>
            <a:t> </a:t>
          </a:r>
          <a:r>
            <a:rPr lang="en-US" b="0" i="0" baseline="0" dirty="0" err="1"/>
            <a:t>în</a:t>
          </a:r>
          <a:r>
            <a:rPr lang="en-US" b="0" i="0" baseline="0" dirty="0"/>
            <a:t> </a:t>
          </a:r>
          <a:r>
            <a:rPr lang="en-US" b="0" i="0" baseline="0" dirty="0" err="1"/>
            <a:t>alocarea</a:t>
          </a:r>
          <a:r>
            <a:rPr lang="en-US" b="0" i="0" baseline="0" dirty="0"/>
            <a:t> </a:t>
          </a:r>
          <a:r>
            <a:rPr lang="en-US" b="0" i="0" baseline="0" dirty="0" err="1"/>
            <a:t>apelului</a:t>
          </a:r>
          <a:r>
            <a:rPr lang="en-US" b="0" i="0" baseline="0" dirty="0"/>
            <a:t>;</a:t>
          </a:r>
          <a:endParaRPr lang="en-US" dirty="0"/>
        </a:p>
      </dgm:t>
    </dgm:pt>
    <dgm:pt modelId="{347DD779-FA38-435C-8A72-406D04BA4C46}" type="parTrans" cxnId="{8E348687-02E3-4300-A381-644725CC7D65}">
      <dgm:prSet/>
      <dgm:spPr/>
      <dgm:t>
        <a:bodyPr/>
        <a:lstStyle/>
        <a:p>
          <a:endParaRPr lang="en-US"/>
        </a:p>
      </dgm:t>
    </dgm:pt>
    <dgm:pt modelId="{AA422F6B-E4BC-4F97-811F-D85846EC1F70}" type="sibTrans" cxnId="{8E348687-02E3-4300-A381-644725CC7D65}">
      <dgm:prSet/>
      <dgm:spPr/>
      <dgm:t>
        <a:bodyPr/>
        <a:lstStyle/>
        <a:p>
          <a:endParaRPr lang="en-US"/>
        </a:p>
      </dgm:t>
    </dgm:pt>
    <dgm:pt modelId="{38A8E72A-A618-4689-B506-34119F6CB8A7}">
      <dgm:prSet custT="1"/>
      <dgm:spPr/>
      <dgm:t>
        <a:bodyPr/>
        <a:lstStyle/>
        <a:p>
          <a:r>
            <a:rPr lang="en-US" sz="1400" b="0" i="0" baseline="0" dirty="0" err="1"/>
            <a:t>Dacă</a:t>
          </a:r>
          <a:r>
            <a:rPr lang="en-US" sz="1400" b="0" i="0" baseline="0" dirty="0"/>
            <a:t> </a:t>
          </a:r>
          <a:r>
            <a:rPr lang="en-US" sz="1400" b="0" i="0" baseline="0" dirty="0" err="1"/>
            <a:t>alocarea</a:t>
          </a:r>
          <a:r>
            <a:rPr lang="en-US" sz="1400" b="0" i="0" baseline="0" dirty="0"/>
            <a:t> </a:t>
          </a:r>
          <a:r>
            <a:rPr lang="en-US" sz="1400" b="0" i="0" baseline="0" dirty="0" err="1"/>
            <a:t>financiară</a:t>
          </a:r>
          <a:r>
            <a:rPr lang="en-US" sz="1400" b="0" i="0" baseline="0" dirty="0"/>
            <a:t> </a:t>
          </a:r>
          <a:r>
            <a:rPr lang="en-US" sz="1400" b="0" i="0" baseline="0" dirty="0" err="1"/>
            <a:t>disponibilă</a:t>
          </a:r>
          <a:r>
            <a:rPr lang="en-US" sz="1400" b="0" i="0" baseline="0" dirty="0"/>
            <a:t> nu </a:t>
          </a:r>
          <a:r>
            <a:rPr lang="en-US" sz="1400" b="0" i="0" baseline="0" dirty="0" err="1"/>
            <a:t>este</a:t>
          </a:r>
          <a:r>
            <a:rPr lang="en-US" sz="1400" b="0" i="0" baseline="0" dirty="0"/>
            <a:t> </a:t>
          </a:r>
          <a:r>
            <a:rPr lang="en-US" sz="1400" b="0" i="0" baseline="0" dirty="0" err="1"/>
            <a:t>acoperită</a:t>
          </a:r>
          <a:r>
            <a:rPr lang="en-US" sz="1400" b="0" i="0" baseline="0" dirty="0"/>
            <a:t>, </a:t>
          </a:r>
          <a:r>
            <a:rPr lang="en-US" sz="1400" b="0" i="0" baseline="0" dirty="0" err="1"/>
            <a:t>restul</a:t>
          </a:r>
          <a:r>
            <a:rPr lang="en-US" sz="1400" b="0" i="0" baseline="0" dirty="0"/>
            <a:t> </a:t>
          </a:r>
          <a:r>
            <a:rPr lang="en-US" sz="1400" b="0" i="0" baseline="0" dirty="0" err="1"/>
            <a:t>proiectelor</a:t>
          </a:r>
          <a:r>
            <a:rPr lang="en-US" sz="1400" b="0" i="0" baseline="0" dirty="0"/>
            <a:t> care au </a:t>
          </a:r>
          <a:r>
            <a:rPr lang="en-US" sz="1400" b="0" i="0" baseline="0" dirty="0" err="1"/>
            <a:t>obținut</a:t>
          </a:r>
          <a:r>
            <a:rPr lang="en-US" sz="1400" b="0" i="0" baseline="0" dirty="0"/>
            <a:t> </a:t>
          </a:r>
          <a:r>
            <a:rPr lang="en-US" sz="1400" b="0" i="0" baseline="0" dirty="0" err="1"/>
            <a:t>între</a:t>
          </a:r>
          <a:r>
            <a:rPr lang="en-US" sz="1400" b="0" i="0" baseline="0" dirty="0"/>
            <a:t> 50 </a:t>
          </a:r>
          <a:r>
            <a:rPr lang="en-US" sz="1400" b="0" i="0" baseline="0" dirty="0" err="1"/>
            <a:t>și</a:t>
          </a:r>
          <a:r>
            <a:rPr lang="en-US" sz="1400" b="0" i="0" baseline="0" dirty="0"/>
            <a:t> 84 de </a:t>
          </a:r>
          <a:r>
            <a:rPr lang="en-US" sz="1400" b="0" i="0" baseline="0" dirty="0" err="1"/>
            <a:t>puncte</a:t>
          </a:r>
          <a:r>
            <a:rPr lang="en-US" sz="1400" b="0" i="0" baseline="0" dirty="0"/>
            <a:t>, </a:t>
          </a:r>
          <a:r>
            <a:rPr lang="en-US" sz="1400" b="0" i="0" baseline="0" dirty="0" err="1"/>
            <a:t>vor</a:t>
          </a:r>
          <a:r>
            <a:rPr lang="en-US" sz="1400" b="0" i="0" baseline="0" dirty="0"/>
            <a:t> fi </a:t>
          </a:r>
          <a:r>
            <a:rPr lang="en-US" sz="1400" b="0" i="0" baseline="0" dirty="0" err="1"/>
            <a:t>menținute</a:t>
          </a:r>
          <a:r>
            <a:rPr lang="en-US" sz="1400" b="0" i="0" baseline="0" dirty="0"/>
            <a:t> </a:t>
          </a:r>
          <a:r>
            <a:rPr lang="en-US" sz="1400" b="0" i="0" baseline="0" dirty="0" err="1"/>
            <a:t>în</a:t>
          </a:r>
          <a:r>
            <a:rPr lang="en-US" sz="1400" b="0" i="0" baseline="0" dirty="0"/>
            <a:t> </a:t>
          </a:r>
          <a:r>
            <a:rPr lang="en-US" sz="1400" b="0" i="0" baseline="0" dirty="0" err="1"/>
            <a:t>competiție</a:t>
          </a:r>
          <a:r>
            <a:rPr lang="en-US" sz="1400" b="0" i="0" baseline="0" dirty="0"/>
            <a:t> cu </a:t>
          </a:r>
          <a:r>
            <a:rPr lang="en-US" sz="1400" b="0" i="0" baseline="0" dirty="0" err="1"/>
            <a:t>proiectele</a:t>
          </a:r>
          <a:r>
            <a:rPr lang="en-US" sz="1400" b="0" i="0" baseline="0" dirty="0"/>
            <a:t> din </a:t>
          </a:r>
          <a:r>
            <a:rPr lang="en-US" sz="1400" b="0" i="0" baseline="0" dirty="0" err="1"/>
            <a:t>lunile</a:t>
          </a:r>
          <a:r>
            <a:rPr lang="en-US" sz="1400" b="0" i="0" baseline="0" dirty="0"/>
            <a:t> </a:t>
          </a:r>
          <a:r>
            <a:rPr lang="en-US" sz="1400" b="0" i="0" baseline="0" dirty="0" err="1"/>
            <a:t>următoare</a:t>
          </a:r>
          <a:r>
            <a:rPr lang="en-US" sz="1400" b="0" i="0" baseline="0" dirty="0"/>
            <a:t>.</a:t>
          </a:r>
          <a:endParaRPr lang="en-US" sz="1400" dirty="0"/>
        </a:p>
      </dgm:t>
    </dgm:pt>
    <dgm:pt modelId="{C651AF32-7002-427A-BF8D-276576E97D0F}" type="parTrans" cxnId="{A650C191-AB3D-4865-919E-99FC60E4F9CD}">
      <dgm:prSet/>
      <dgm:spPr/>
      <dgm:t>
        <a:bodyPr/>
        <a:lstStyle/>
        <a:p>
          <a:endParaRPr lang="en-US"/>
        </a:p>
      </dgm:t>
    </dgm:pt>
    <dgm:pt modelId="{1AA64523-9FF1-43E5-8DCC-AA3EE1BEF70C}" type="sibTrans" cxnId="{A650C191-AB3D-4865-919E-99FC60E4F9CD}">
      <dgm:prSet/>
      <dgm:spPr/>
      <dgm:t>
        <a:bodyPr/>
        <a:lstStyle/>
        <a:p>
          <a:endParaRPr lang="en-US"/>
        </a:p>
      </dgm:t>
    </dgm:pt>
    <dgm:pt modelId="{284B92D1-1903-4D25-9442-F29B478A3773}">
      <dgm:prSet/>
      <dgm:spPr/>
      <dgm:t>
        <a:bodyPr/>
        <a:lstStyle/>
        <a:p>
          <a:r>
            <a:rPr lang="en-US" b="0" i="0" baseline="0" dirty="0" err="1"/>
            <a:t>Pentru</a:t>
          </a:r>
          <a:r>
            <a:rPr lang="en-US" b="0" i="0" baseline="0" dirty="0"/>
            <a:t> </a:t>
          </a:r>
          <a:r>
            <a:rPr lang="en-US" b="0" i="0" baseline="0" dirty="0" err="1"/>
            <a:t>Cererile</a:t>
          </a:r>
          <a:r>
            <a:rPr lang="en-US" b="0" i="0" baseline="0" dirty="0"/>
            <a:t> de </a:t>
          </a:r>
          <a:r>
            <a:rPr lang="en-US" b="0" i="0" baseline="0" dirty="0" err="1"/>
            <a:t>Finanțare</a:t>
          </a:r>
          <a:r>
            <a:rPr lang="en-US" b="0" i="0" baseline="0" dirty="0"/>
            <a:t> </a:t>
          </a:r>
          <a:r>
            <a:rPr lang="en-US" b="0" i="0" baseline="0" dirty="0" err="1"/>
            <a:t>depuse</a:t>
          </a:r>
          <a:r>
            <a:rPr lang="en-US" b="0" i="0" baseline="0" dirty="0"/>
            <a:t> </a:t>
          </a:r>
          <a:r>
            <a:rPr lang="en-US" b="0" i="0" baseline="0" dirty="0" err="1"/>
            <a:t>în</a:t>
          </a:r>
          <a:r>
            <a:rPr lang="en-US" b="0" i="0" baseline="0" dirty="0"/>
            <a:t> </a:t>
          </a:r>
          <a:r>
            <a:rPr lang="en-US" b="0" i="0" baseline="0" dirty="0" err="1"/>
            <a:t>următoarea</a:t>
          </a:r>
          <a:r>
            <a:rPr lang="en-US" b="0" i="0" baseline="0" dirty="0"/>
            <a:t> </a:t>
          </a:r>
          <a:r>
            <a:rPr lang="en-US" b="0" i="0" baseline="0" dirty="0" err="1"/>
            <a:t>lună</a:t>
          </a:r>
          <a:r>
            <a:rPr lang="en-US" b="0" i="0" baseline="0" dirty="0"/>
            <a:t> (i.e. </a:t>
          </a:r>
          <a:r>
            <a:rPr lang="en-US" b="0" i="0" baseline="0" dirty="0" err="1"/>
            <a:t>luna</a:t>
          </a:r>
          <a:r>
            <a:rPr lang="en-US" b="0" i="0" baseline="0" dirty="0"/>
            <a:t> 2 de </a:t>
          </a:r>
          <a:r>
            <a:rPr lang="en-US" b="0" i="0" baseline="0" dirty="0" err="1"/>
            <a:t>depunere</a:t>
          </a:r>
          <a:r>
            <a:rPr lang="en-US" b="0" i="0" baseline="0" dirty="0"/>
            <a:t>) care au </a:t>
          </a:r>
          <a:r>
            <a:rPr lang="en-US" b="0" i="0" baseline="0" dirty="0" err="1"/>
            <a:t>obținut</a:t>
          </a:r>
          <a:r>
            <a:rPr lang="en-US" b="0" i="0" baseline="0" dirty="0"/>
            <a:t> </a:t>
          </a:r>
          <a:r>
            <a:rPr lang="en-US" b="0" i="0" baseline="0" dirty="0" err="1"/>
            <a:t>cel</a:t>
          </a:r>
          <a:r>
            <a:rPr lang="en-US" b="0" i="0" baseline="0" dirty="0"/>
            <a:t> </a:t>
          </a:r>
          <a:r>
            <a:rPr lang="en-US" b="0" i="0" baseline="0" dirty="0" err="1"/>
            <a:t>puțin</a:t>
          </a:r>
          <a:r>
            <a:rPr lang="en-US" b="0" i="0" baseline="0" dirty="0"/>
            <a:t> </a:t>
          </a:r>
          <a:r>
            <a:rPr lang="en-US" b="0" i="0" u="sng" baseline="0" dirty="0"/>
            <a:t>80 de </a:t>
          </a:r>
          <a:r>
            <a:rPr lang="en-US" b="0" i="0" u="sng" baseline="0" dirty="0" err="1"/>
            <a:t>puncte</a:t>
          </a:r>
          <a:r>
            <a:rPr lang="en-US" b="0" i="0" u="sng" baseline="0" dirty="0"/>
            <a:t> </a:t>
          </a:r>
          <a:r>
            <a:rPr lang="en-US" b="0" i="0" baseline="0" dirty="0"/>
            <a:t>(</a:t>
          </a:r>
          <a:r>
            <a:rPr lang="en-US" b="0" i="0" baseline="0" dirty="0" err="1"/>
            <a:t>noul</a:t>
          </a:r>
          <a:r>
            <a:rPr lang="en-US" b="0" i="0" baseline="0" dirty="0"/>
            <a:t> </a:t>
          </a:r>
          <a:r>
            <a:rPr lang="en-US" b="0" i="0" baseline="0" dirty="0" err="1"/>
            <a:t>prag</a:t>
          </a:r>
          <a:r>
            <a:rPr lang="en-US" b="0" i="0" baseline="0" dirty="0"/>
            <a:t> de </a:t>
          </a:r>
          <a:r>
            <a:rPr lang="en-US" b="0" i="0" baseline="0" dirty="0" err="1"/>
            <a:t>execlenta</a:t>
          </a:r>
          <a:r>
            <a:rPr lang="en-US" b="0" i="0" baseline="0" dirty="0"/>
            <a:t>) </a:t>
          </a:r>
          <a:r>
            <a:rPr lang="en-US" b="0" i="0" baseline="0" dirty="0" err="1"/>
            <a:t>si</a:t>
          </a:r>
          <a:r>
            <a:rPr lang="en-US" b="0" i="0" baseline="0" dirty="0"/>
            <a:t> </a:t>
          </a:r>
          <a:r>
            <a:rPr lang="en-US" b="0" i="0" baseline="0" dirty="0" err="1"/>
            <a:t>cele</a:t>
          </a:r>
          <a:r>
            <a:rPr lang="en-US" b="0" i="0" baseline="0" dirty="0"/>
            <a:t> </a:t>
          </a:r>
          <a:r>
            <a:rPr lang="en-US" b="0" i="0" baseline="0" dirty="0" err="1"/>
            <a:t>depuse</a:t>
          </a:r>
          <a:r>
            <a:rPr lang="en-US" b="0" i="0" baseline="0" dirty="0"/>
            <a:t> in prima </a:t>
          </a:r>
          <a:r>
            <a:rPr lang="en-US" b="0" i="0" baseline="0" dirty="0" err="1"/>
            <a:t>luna</a:t>
          </a:r>
          <a:r>
            <a:rPr lang="en-US" b="0" i="0" baseline="0" dirty="0"/>
            <a:t> de </a:t>
          </a:r>
          <a:r>
            <a:rPr lang="en-US" b="0" i="0" baseline="0" dirty="0" err="1"/>
            <a:t>depunere</a:t>
          </a:r>
          <a:r>
            <a:rPr lang="en-US" b="0" i="0" baseline="0" dirty="0"/>
            <a:t> care au </a:t>
          </a:r>
          <a:r>
            <a:rPr lang="en-US" b="0" i="0" baseline="0" dirty="0" err="1"/>
            <a:t>obtinut</a:t>
          </a:r>
          <a:r>
            <a:rPr lang="en-US" b="0" i="0" baseline="0" dirty="0"/>
            <a:t> </a:t>
          </a:r>
          <a:r>
            <a:rPr lang="en-US" b="0" i="0" baseline="0" dirty="0" err="1"/>
            <a:t>intre</a:t>
          </a:r>
          <a:r>
            <a:rPr lang="en-US" b="0" i="0" baseline="0" dirty="0"/>
            <a:t> 80 </a:t>
          </a:r>
          <a:r>
            <a:rPr lang="en-US" b="0" i="0" baseline="0" dirty="0" err="1"/>
            <a:t>si</a:t>
          </a:r>
          <a:r>
            <a:rPr lang="en-US" b="0" i="0" baseline="0" dirty="0"/>
            <a:t> 84 </a:t>
          </a:r>
          <a:r>
            <a:rPr lang="en-US" b="0" i="0" baseline="0" dirty="0" err="1"/>
            <a:t>puncte</a:t>
          </a:r>
          <a:r>
            <a:rPr lang="en-US" b="0" i="0" baseline="0" dirty="0"/>
            <a:t>, se </a:t>
          </a:r>
          <a:r>
            <a:rPr lang="en-US" b="0" i="0" baseline="0" dirty="0" err="1"/>
            <a:t>va</a:t>
          </a:r>
          <a:r>
            <a:rPr lang="en-US" b="0" i="0" baseline="0" dirty="0"/>
            <a:t> </a:t>
          </a:r>
          <a:r>
            <a:rPr lang="en-US" b="0" i="0" baseline="0" dirty="0" err="1"/>
            <a:t>demara</a:t>
          </a:r>
          <a:r>
            <a:rPr lang="en-US" b="0" i="0" baseline="0" dirty="0"/>
            <a:t> </a:t>
          </a:r>
          <a:r>
            <a:rPr lang="en-US" b="0" i="0" baseline="0" dirty="0" err="1"/>
            <a:t>etapa</a:t>
          </a:r>
          <a:r>
            <a:rPr lang="en-US" b="0" i="0" baseline="0" dirty="0"/>
            <a:t> </a:t>
          </a:r>
          <a:r>
            <a:rPr lang="en-US" b="0" i="0" baseline="0" dirty="0" err="1"/>
            <a:t>precontractuala</a:t>
          </a:r>
          <a:r>
            <a:rPr lang="en-US" b="0" i="0" baseline="0" dirty="0"/>
            <a:t>, </a:t>
          </a:r>
          <a:r>
            <a:rPr lang="en-US" b="0" i="0" baseline="0" dirty="0" err="1"/>
            <a:t>în</a:t>
          </a:r>
          <a:r>
            <a:rPr lang="en-US" b="0" i="0" baseline="0" dirty="0"/>
            <a:t> </a:t>
          </a:r>
          <a:r>
            <a:rPr lang="en-US" b="0" i="0" baseline="0" dirty="0" err="1"/>
            <a:t>ordine</a:t>
          </a:r>
          <a:r>
            <a:rPr lang="en-US" b="0" i="0" baseline="0" dirty="0"/>
            <a:t> </a:t>
          </a:r>
          <a:r>
            <a:rPr lang="en-US" b="0" i="0" baseline="0" dirty="0" err="1"/>
            <a:t>descrecătoare</a:t>
          </a:r>
          <a:r>
            <a:rPr lang="en-US" b="0" i="0" baseline="0" dirty="0"/>
            <a:t> a </a:t>
          </a:r>
          <a:r>
            <a:rPr lang="en-US" b="0" i="0" baseline="0" dirty="0" err="1"/>
            <a:t>punctajelor</a:t>
          </a:r>
          <a:r>
            <a:rPr lang="en-US" b="0" i="0" baseline="0" dirty="0"/>
            <a:t> </a:t>
          </a:r>
          <a:r>
            <a:rPr lang="en-US" b="0" i="0" baseline="0" dirty="0" err="1"/>
            <a:t>obținute</a:t>
          </a:r>
          <a:r>
            <a:rPr lang="en-US" b="0" i="0" baseline="0" dirty="0"/>
            <a:t>, cu </a:t>
          </a:r>
          <a:r>
            <a:rPr lang="en-US" b="0" i="0" baseline="0" dirty="0" err="1"/>
            <a:t>incadrarea</a:t>
          </a:r>
          <a:r>
            <a:rPr lang="en-US" b="0" i="0" baseline="0" dirty="0"/>
            <a:t> </a:t>
          </a:r>
          <a:r>
            <a:rPr lang="en-US" b="0" i="0" baseline="0" dirty="0" err="1"/>
            <a:t>în</a:t>
          </a:r>
          <a:r>
            <a:rPr lang="en-US" b="0" i="0" baseline="0" dirty="0"/>
            <a:t> </a:t>
          </a:r>
          <a:r>
            <a:rPr lang="en-US" b="0" i="0" baseline="0" dirty="0" err="1"/>
            <a:t>alocarea</a:t>
          </a:r>
          <a:r>
            <a:rPr lang="en-US" b="0" i="0" baseline="0" dirty="0"/>
            <a:t> </a:t>
          </a:r>
          <a:r>
            <a:rPr lang="en-US" b="0" i="0" baseline="0" dirty="0" err="1"/>
            <a:t>apelului</a:t>
          </a:r>
          <a:r>
            <a:rPr lang="en-US" b="0" i="0" baseline="0" dirty="0"/>
            <a:t>.</a:t>
          </a:r>
          <a:endParaRPr lang="en-US" dirty="0"/>
        </a:p>
      </dgm:t>
    </dgm:pt>
    <dgm:pt modelId="{C57E2521-B6B0-4B3F-92B9-B0D53A278859}" type="parTrans" cxnId="{E43FC7E4-2D89-4559-B16E-42F5EB4B063D}">
      <dgm:prSet/>
      <dgm:spPr/>
      <dgm:t>
        <a:bodyPr/>
        <a:lstStyle/>
        <a:p>
          <a:endParaRPr lang="en-US"/>
        </a:p>
      </dgm:t>
    </dgm:pt>
    <dgm:pt modelId="{21B3F4E4-807D-468F-9BDD-C2ADEF4D0CDA}" type="sibTrans" cxnId="{E43FC7E4-2D89-4559-B16E-42F5EB4B063D}">
      <dgm:prSet/>
      <dgm:spPr/>
      <dgm:t>
        <a:bodyPr/>
        <a:lstStyle/>
        <a:p>
          <a:endParaRPr lang="en-US"/>
        </a:p>
      </dgm:t>
    </dgm:pt>
    <dgm:pt modelId="{0CE33832-516C-447E-97FA-88D20C559B50}">
      <dgm:prSet custT="1"/>
      <dgm:spPr/>
      <dgm:t>
        <a:bodyPr/>
        <a:lstStyle/>
        <a:p>
          <a:r>
            <a:rPr lang="en-US" sz="1400" b="0" i="0" baseline="0" dirty="0" err="1"/>
            <a:t>Dacă</a:t>
          </a:r>
          <a:r>
            <a:rPr lang="en-US" sz="1400" b="0" i="0" baseline="0" dirty="0"/>
            <a:t> </a:t>
          </a:r>
          <a:r>
            <a:rPr lang="en-US" sz="1400" b="0" i="0" baseline="0" dirty="0" err="1"/>
            <a:t>alocarea</a:t>
          </a:r>
          <a:r>
            <a:rPr lang="en-US" sz="1400" b="0" i="0" baseline="0" dirty="0"/>
            <a:t> </a:t>
          </a:r>
          <a:r>
            <a:rPr lang="en-US" sz="1400" b="0" i="0" baseline="0" dirty="0" err="1"/>
            <a:t>financiară</a:t>
          </a:r>
          <a:r>
            <a:rPr lang="en-US" sz="1400" b="0" i="0" baseline="0" dirty="0"/>
            <a:t> </a:t>
          </a:r>
          <a:r>
            <a:rPr lang="en-US" sz="1400" b="0" i="0" baseline="0" dirty="0" err="1"/>
            <a:t>disponibilă</a:t>
          </a:r>
          <a:r>
            <a:rPr lang="en-US" sz="1400" b="0" i="0" baseline="0" dirty="0"/>
            <a:t> nu </a:t>
          </a:r>
          <a:r>
            <a:rPr lang="en-US" sz="1400" b="0" i="0" baseline="0" dirty="0" err="1"/>
            <a:t>este</a:t>
          </a:r>
          <a:r>
            <a:rPr lang="en-US" sz="1400" b="0" i="0" baseline="0" dirty="0"/>
            <a:t> </a:t>
          </a:r>
          <a:r>
            <a:rPr lang="en-US" sz="1400" b="0" i="0" baseline="0" dirty="0" err="1"/>
            <a:t>acoperită</a:t>
          </a:r>
          <a:r>
            <a:rPr lang="en-US" sz="1400" b="0" i="0" baseline="0" dirty="0"/>
            <a:t>, </a:t>
          </a:r>
          <a:r>
            <a:rPr lang="en-US" sz="1400" b="0" i="0" baseline="0" dirty="0" err="1"/>
            <a:t>restul</a:t>
          </a:r>
          <a:r>
            <a:rPr lang="en-US" sz="1400" b="0" i="0" baseline="0" dirty="0"/>
            <a:t> </a:t>
          </a:r>
          <a:r>
            <a:rPr lang="en-US" sz="1400" b="0" i="0" baseline="0" dirty="0" err="1"/>
            <a:t>proiectelor</a:t>
          </a:r>
          <a:r>
            <a:rPr lang="en-US" sz="1400" b="0" i="0" baseline="0" dirty="0"/>
            <a:t> care au </a:t>
          </a:r>
          <a:r>
            <a:rPr lang="en-US" sz="1400" b="0" i="0" baseline="0" dirty="0" err="1"/>
            <a:t>obținut</a:t>
          </a:r>
          <a:r>
            <a:rPr lang="en-US" sz="1400" b="0" i="0" baseline="0" dirty="0"/>
            <a:t> </a:t>
          </a:r>
          <a:r>
            <a:rPr lang="en-US" sz="1400" b="0" i="0" baseline="0" dirty="0" err="1"/>
            <a:t>între</a:t>
          </a:r>
          <a:r>
            <a:rPr lang="en-US" sz="1400" b="0" i="0" baseline="0" dirty="0"/>
            <a:t> 50 </a:t>
          </a:r>
          <a:r>
            <a:rPr lang="en-US" sz="1400" b="0" i="0" baseline="0" dirty="0" err="1"/>
            <a:t>și</a:t>
          </a:r>
          <a:r>
            <a:rPr lang="en-US" sz="1400" b="0" i="0" baseline="0" dirty="0"/>
            <a:t> 79 de </a:t>
          </a:r>
          <a:r>
            <a:rPr lang="en-US" sz="1400" b="0" i="0" baseline="0" dirty="0" err="1"/>
            <a:t>puncte</a:t>
          </a:r>
          <a:r>
            <a:rPr lang="en-US" sz="1400" b="0" i="0" baseline="0" dirty="0"/>
            <a:t>, </a:t>
          </a:r>
          <a:r>
            <a:rPr lang="en-US" sz="1400" b="0" i="0" baseline="0" dirty="0" err="1"/>
            <a:t>vor</a:t>
          </a:r>
          <a:r>
            <a:rPr lang="en-US" sz="1400" b="0" i="0" baseline="0" dirty="0"/>
            <a:t> fi </a:t>
          </a:r>
          <a:r>
            <a:rPr lang="en-US" sz="1400" b="0" i="0" baseline="0" dirty="0" err="1"/>
            <a:t>menținute</a:t>
          </a:r>
          <a:r>
            <a:rPr lang="en-US" sz="1400" b="0" i="0" baseline="0" dirty="0"/>
            <a:t> </a:t>
          </a:r>
          <a:r>
            <a:rPr lang="en-US" sz="1400" b="0" i="0" baseline="0" dirty="0" err="1"/>
            <a:t>în</a:t>
          </a:r>
          <a:r>
            <a:rPr lang="en-US" sz="1400" b="0" i="0" baseline="0" dirty="0"/>
            <a:t> </a:t>
          </a:r>
          <a:r>
            <a:rPr lang="en-US" sz="1400" b="0" i="0" baseline="0" dirty="0" err="1"/>
            <a:t>competiție</a:t>
          </a:r>
          <a:r>
            <a:rPr lang="en-US" sz="1400" b="0" i="0" baseline="0" dirty="0"/>
            <a:t> cu </a:t>
          </a:r>
          <a:r>
            <a:rPr lang="en-US" sz="1400" b="0" i="0" baseline="0" dirty="0" err="1"/>
            <a:t>proiectele</a:t>
          </a:r>
          <a:r>
            <a:rPr lang="en-US" sz="1400" b="0" i="0" baseline="0" dirty="0"/>
            <a:t> din </a:t>
          </a:r>
          <a:r>
            <a:rPr lang="en-US" sz="1400" b="0" i="0" baseline="0" dirty="0" err="1"/>
            <a:t>lunile</a:t>
          </a:r>
          <a:r>
            <a:rPr lang="en-US" sz="1400" b="0" i="0" baseline="0" dirty="0"/>
            <a:t> </a:t>
          </a:r>
          <a:r>
            <a:rPr lang="en-US" sz="1400" b="0" i="0" baseline="0" dirty="0" err="1"/>
            <a:t>următoare</a:t>
          </a:r>
          <a:r>
            <a:rPr lang="en-US" sz="1400" b="0" i="0" baseline="0" dirty="0"/>
            <a:t>.</a:t>
          </a:r>
          <a:endParaRPr lang="en-US" sz="1400" dirty="0"/>
        </a:p>
      </dgm:t>
    </dgm:pt>
    <dgm:pt modelId="{8FB19739-F935-451A-8E7D-C350971815BC}" type="parTrans" cxnId="{90F72BFB-3121-43B9-B546-0233BD90650B}">
      <dgm:prSet/>
      <dgm:spPr/>
      <dgm:t>
        <a:bodyPr/>
        <a:lstStyle/>
        <a:p>
          <a:endParaRPr lang="en-US"/>
        </a:p>
      </dgm:t>
    </dgm:pt>
    <dgm:pt modelId="{BEC863E1-9164-45A9-BCAB-26A699BAC77F}" type="sibTrans" cxnId="{90F72BFB-3121-43B9-B546-0233BD90650B}">
      <dgm:prSet/>
      <dgm:spPr/>
      <dgm:t>
        <a:bodyPr/>
        <a:lstStyle/>
        <a:p>
          <a:endParaRPr lang="en-US"/>
        </a:p>
      </dgm:t>
    </dgm:pt>
    <dgm:pt modelId="{03A8C38C-47B5-4E47-8C9E-65F1D4CF889C}">
      <dgm:prSet/>
      <dgm:spPr/>
      <dgm:t>
        <a:bodyPr/>
        <a:lstStyle/>
        <a:p>
          <a:r>
            <a:rPr lang="ro-RO" b="0" i="0" baseline="0" noProof="0" dirty="0"/>
            <a:t>Pentru Cererile de Finanțare depuse în următoarea lună (i.e. luna 3 de depunere) care au obținut cel puțin </a:t>
          </a:r>
          <a:r>
            <a:rPr lang="ro-RO" b="0" i="0" u="sng" baseline="0" noProof="0" dirty="0"/>
            <a:t>75 de puncte </a:t>
          </a:r>
          <a:r>
            <a:rPr lang="ro-RO" b="0" i="0" baseline="0" noProof="0" dirty="0"/>
            <a:t>(noul prag de execlenta) si cele depuse in prima si a doua luna de depunere care au obtinut intre 75 si 79 puncte, se va demara etapa precontractuala, în ordine descrecătoare a punctajelor obținute, cu incadrarea în alocarea apelului.</a:t>
          </a:r>
          <a:endParaRPr lang="ro-RO" noProof="0" dirty="0"/>
        </a:p>
      </dgm:t>
    </dgm:pt>
    <dgm:pt modelId="{04F7A8F2-08F9-4E82-B6D2-B9E53D699D3D}" type="parTrans" cxnId="{5264A9AC-430A-489F-9B8D-E2E3659EAA1E}">
      <dgm:prSet/>
      <dgm:spPr/>
      <dgm:t>
        <a:bodyPr/>
        <a:lstStyle/>
        <a:p>
          <a:endParaRPr lang="en-US"/>
        </a:p>
      </dgm:t>
    </dgm:pt>
    <dgm:pt modelId="{636B40A3-D8E6-47AD-AE92-BA63BDB5124E}" type="sibTrans" cxnId="{5264A9AC-430A-489F-9B8D-E2E3659EAA1E}">
      <dgm:prSet/>
      <dgm:spPr/>
      <dgm:t>
        <a:bodyPr/>
        <a:lstStyle/>
        <a:p>
          <a:endParaRPr lang="en-US"/>
        </a:p>
      </dgm:t>
    </dgm:pt>
    <dgm:pt modelId="{B47B8004-6FF5-4CAD-8DA2-87A17E07E51F}">
      <dgm:prSet/>
      <dgm:spPr/>
      <dgm:t>
        <a:bodyPr/>
        <a:lstStyle/>
        <a:p>
          <a:r>
            <a:rPr lang="en-US" b="0" i="0" baseline="0" dirty="0" err="1"/>
            <a:t>Pentru</a:t>
          </a:r>
          <a:r>
            <a:rPr lang="en-US" b="0" i="0" baseline="0" dirty="0"/>
            <a:t> </a:t>
          </a:r>
          <a:r>
            <a:rPr lang="en-US" b="0" i="0" baseline="0" dirty="0" err="1"/>
            <a:t>Cererile</a:t>
          </a:r>
          <a:r>
            <a:rPr lang="en-US" b="0" i="0" baseline="0" dirty="0"/>
            <a:t> de </a:t>
          </a:r>
          <a:r>
            <a:rPr lang="en-US" b="0" i="0" baseline="0" dirty="0" err="1"/>
            <a:t>Finanțare</a:t>
          </a:r>
          <a:r>
            <a:rPr lang="en-US" b="0" i="0" baseline="0" dirty="0"/>
            <a:t> </a:t>
          </a:r>
          <a:r>
            <a:rPr lang="en-US" b="0" i="0" baseline="0" dirty="0" err="1"/>
            <a:t>depuse</a:t>
          </a:r>
          <a:r>
            <a:rPr lang="en-US" b="0" i="0" baseline="0" dirty="0"/>
            <a:t> </a:t>
          </a:r>
          <a:r>
            <a:rPr lang="en-US" b="0" i="0" baseline="0" dirty="0" err="1"/>
            <a:t>în</a:t>
          </a:r>
          <a:r>
            <a:rPr lang="en-US" b="0" i="0" baseline="0" dirty="0"/>
            <a:t> </a:t>
          </a:r>
          <a:r>
            <a:rPr lang="en-US" b="0" i="0" baseline="0" dirty="0" err="1"/>
            <a:t>următoarea</a:t>
          </a:r>
          <a:r>
            <a:rPr lang="en-US" b="0" i="0" baseline="0" dirty="0"/>
            <a:t> </a:t>
          </a:r>
          <a:r>
            <a:rPr lang="en-US" b="0" i="0" baseline="0" dirty="0" err="1"/>
            <a:t>lună</a:t>
          </a:r>
          <a:r>
            <a:rPr lang="en-US" b="0" i="0" baseline="0" dirty="0"/>
            <a:t> (i.e. </a:t>
          </a:r>
          <a:r>
            <a:rPr lang="en-US" b="0" i="0" baseline="0" dirty="0" err="1"/>
            <a:t>luna</a:t>
          </a:r>
          <a:r>
            <a:rPr lang="en-US" b="0" i="0" baseline="0" dirty="0"/>
            <a:t> 4 de </a:t>
          </a:r>
          <a:r>
            <a:rPr lang="en-US" b="0" i="0" baseline="0" dirty="0" err="1"/>
            <a:t>depunere</a:t>
          </a:r>
          <a:r>
            <a:rPr lang="en-US" b="0" i="0" baseline="0" dirty="0"/>
            <a:t>) care au </a:t>
          </a:r>
          <a:r>
            <a:rPr lang="en-US" b="0" i="0" baseline="0" dirty="0" err="1"/>
            <a:t>obținut</a:t>
          </a:r>
          <a:r>
            <a:rPr lang="en-US" b="0" i="0" baseline="0" dirty="0"/>
            <a:t> </a:t>
          </a:r>
          <a:r>
            <a:rPr lang="en-US" b="0" i="0" baseline="0" dirty="0" err="1"/>
            <a:t>cel</a:t>
          </a:r>
          <a:r>
            <a:rPr lang="en-US" b="0" i="0" baseline="0" dirty="0"/>
            <a:t> </a:t>
          </a:r>
          <a:r>
            <a:rPr lang="en-US" b="0" i="0" baseline="0" dirty="0" err="1"/>
            <a:t>puțin</a:t>
          </a:r>
          <a:r>
            <a:rPr lang="en-US" b="0" i="0" baseline="0" dirty="0"/>
            <a:t> </a:t>
          </a:r>
          <a:r>
            <a:rPr lang="en-US" b="0" i="0" u="sng" baseline="0" dirty="0"/>
            <a:t>70 de </a:t>
          </a:r>
          <a:r>
            <a:rPr lang="en-US" b="0" i="0" u="sng" baseline="0" dirty="0" err="1"/>
            <a:t>puncte</a:t>
          </a:r>
          <a:r>
            <a:rPr lang="en-US" b="0" i="0" u="sng" baseline="0" dirty="0"/>
            <a:t> </a:t>
          </a:r>
          <a:r>
            <a:rPr lang="en-US" b="0" i="0" baseline="0" dirty="0"/>
            <a:t>(</a:t>
          </a:r>
          <a:r>
            <a:rPr lang="en-US" b="0" i="0" baseline="0" dirty="0" err="1"/>
            <a:t>noul</a:t>
          </a:r>
          <a:r>
            <a:rPr lang="en-US" b="0" i="0" baseline="0" dirty="0"/>
            <a:t> </a:t>
          </a:r>
          <a:r>
            <a:rPr lang="en-US" b="0" i="0" baseline="0" dirty="0" err="1"/>
            <a:t>prag</a:t>
          </a:r>
          <a:r>
            <a:rPr lang="en-US" b="0" i="0" baseline="0" dirty="0"/>
            <a:t> de </a:t>
          </a:r>
          <a:r>
            <a:rPr lang="en-US" b="0" i="0" baseline="0" dirty="0" err="1"/>
            <a:t>execlenta</a:t>
          </a:r>
          <a:r>
            <a:rPr lang="en-US" b="0" i="0" baseline="0" dirty="0"/>
            <a:t>) </a:t>
          </a:r>
          <a:r>
            <a:rPr lang="en-US" b="0" i="0" baseline="0" dirty="0" err="1"/>
            <a:t>si</a:t>
          </a:r>
          <a:r>
            <a:rPr lang="en-US" b="0" i="0" baseline="0" dirty="0"/>
            <a:t> </a:t>
          </a:r>
          <a:r>
            <a:rPr lang="en-US" b="0" i="0" baseline="0" dirty="0" err="1"/>
            <a:t>cele</a:t>
          </a:r>
          <a:r>
            <a:rPr lang="en-US" b="0" i="0" baseline="0" dirty="0"/>
            <a:t> </a:t>
          </a:r>
          <a:r>
            <a:rPr lang="en-US" b="0" i="0" baseline="0" dirty="0" err="1"/>
            <a:t>depuse</a:t>
          </a:r>
          <a:r>
            <a:rPr lang="en-US" b="0" i="0" baseline="0" dirty="0"/>
            <a:t> in prima, a </a:t>
          </a:r>
          <a:r>
            <a:rPr lang="en-US" b="0" i="0" baseline="0" dirty="0" err="1"/>
            <a:t>doua</a:t>
          </a:r>
          <a:r>
            <a:rPr lang="en-US" b="0" i="0" baseline="0" dirty="0"/>
            <a:t> </a:t>
          </a:r>
          <a:r>
            <a:rPr lang="en-US" b="0" i="0" baseline="0" dirty="0" err="1"/>
            <a:t>si</a:t>
          </a:r>
          <a:r>
            <a:rPr lang="en-US" b="0" i="0" baseline="0" dirty="0"/>
            <a:t> a </a:t>
          </a:r>
          <a:r>
            <a:rPr lang="en-US" b="0" i="0" baseline="0" dirty="0" err="1"/>
            <a:t>treia</a:t>
          </a:r>
          <a:r>
            <a:rPr lang="en-US" b="0" i="0" baseline="0" dirty="0"/>
            <a:t> </a:t>
          </a:r>
          <a:r>
            <a:rPr lang="en-US" b="0" i="0" baseline="0" dirty="0" err="1"/>
            <a:t>luna</a:t>
          </a:r>
          <a:r>
            <a:rPr lang="en-US" b="0" i="0" baseline="0" dirty="0"/>
            <a:t> de </a:t>
          </a:r>
          <a:r>
            <a:rPr lang="en-US" b="0" i="0" baseline="0" dirty="0" err="1"/>
            <a:t>depunere</a:t>
          </a:r>
          <a:r>
            <a:rPr lang="en-US" b="0" i="0" baseline="0" dirty="0"/>
            <a:t> care au </a:t>
          </a:r>
          <a:r>
            <a:rPr lang="en-US" b="0" i="0" baseline="0" dirty="0" err="1"/>
            <a:t>obtinut</a:t>
          </a:r>
          <a:r>
            <a:rPr lang="en-US" b="0" i="0" baseline="0" dirty="0"/>
            <a:t> </a:t>
          </a:r>
          <a:r>
            <a:rPr lang="en-US" b="0" i="0" baseline="0" dirty="0" err="1"/>
            <a:t>intre</a:t>
          </a:r>
          <a:r>
            <a:rPr lang="en-US" b="0" i="0" baseline="0" dirty="0"/>
            <a:t> 70 </a:t>
          </a:r>
          <a:r>
            <a:rPr lang="en-US" b="0" i="0" baseline="0" dirty="0" err="1"/>
            <a:t>si</a:t>
          </a:r>
          <a:r>
            <a:rPr lang="en-US" b="0" i="0" baseline="0" dirty="0"/>
            <a:t> 74 </a:t>
          </a:r>
          <a:r>
            <a:rPr lang="en-US" b="0" i="0" baseline="0" dirty="0" err="1"/>
            <a:t>puncte</a:t>
          </a:r>
          <a:r>
            <a:rPr lang="en-US" b="0" i="0" baseline="0" dirty="0"/>
            <a:t>, se </a:t>
          </a:r>
          <a:r>
            <a:rPr lang="en-US" b="0" i="0" baseline="0" dirty="0" err="1"/>
            <a:t>va</a:t>
          </a:r>
          <a:r>
            <a:rPr lang="en-US" b="0" i="0" baseline="0" dirty="0"/>
            <a:t> </a:t>
          </a:r>
          <a:r>
            <a:rPr lang="en-US" b="0" i="0" baseline="0" dirty="0" err="1"/>
            <a:t>demara</a:t>
          </a:r>
          <a:r>
            <a:rPr lang="en-US" b="0" i="0" baseline="0" dirty="0"/>
            <a:t> </a:t>
          </a:r>
          <a:r>
            <a:rPr lang="en-US" b="0" i="0" baseline="0" dirty="0" err="1"/>
            <a:t>etapa</a:t>
          </a:r>
          <a:r>
            <a:rPr lang="en-US" b="0" i="0" baseline="0" dirty="0"/>
            <a:t> </a:t>
          </a:r>
          <a:r>
            <a:rPr lang="en-US" b="0" i="0" baseline="0" dirty="0" err="1"/>
            <a:t>precontractuala</a:t>
          </a:r>
          <a:r>
            <a:rPr lang="en-US" b="0" i="0" baseline="0" dirty="0"/>
            <a:t>, </a:t>
          </a:r>
          <a:r>
            <a:rPr lang="en-US" b="0" i="0" baseline="0" dirty="0" err="1"/>
            <a:t>în</a:t>
          </a:r>
          <a:r>
            <a:rPr lang="en-US" b="0" i="0" baseline="0" dirty="0"/>
            <a:t> </a:t>
          </a:r>
          <a:r>
            <a:rPr lang="en-US" b="0" i="0" baseline="0" dirty="0" err="1"/>
            <a:t>ordine</a:t>
          </a:r>
          <a:r>
            <a:rPr lang="en-US" b="0" i="0" baseline="0" dirty="0"/>
            <a:t> </a:t>
          </a:r>
          <a:r>
            <a:rPr lang="en-US" b="0" i="0" baseline="0" dirty="0" err="1"/>
            <a:t>descrecătoare</a:t>
          </a:r>
          <a:r>
            <a:rPr lang="en-US" b="0" i="0" baseline="0" dirty="0"/>
            <a:t> a </a:t>
          </a:r>
          <a:r>
            <a:rPr lang="en-US" b="0" i="0" baseline="0" dirty="0" err="1"/>
            <a:t>punctajelor</a:t>
          </a:r>
          <a:r>
            <a:rPr lang="en-US" b="0" i="0" baseline="0" dirty="0"/>
            <a:t> </a:t>
          </a:r>
          <a:r>
            <a:rPr lang="en-US" b="0" i="0" baseline="0" dirty="0" err="1"/>
            <a:t>obținute</a:t>
          </a:r>
          <a:r>
            <a:rPr lang="en-US" b="0" i="0" baseline="0" dirty="0"/>
            <a:t>, cu </a:t>
          </a:r>
          <a:r>
            <a:rPr lang="en-US" b="0" i="0" baseline="0" dirty="0" err="1"/>
            <a:t>incadrarea</a:t>
          </a:r>
          <a:r>
            <a:rPr lang="en-US" b="0" i="0" baseline="0" dirty="0"/>
            <a:t> </a:t>
          </a:r>
          <a:r>
            <a:rPr lang="en-US" b="0" i="0" baseline="0" dirty="0" err="1"/>
            <a:t>în</a:t>
          </a:r>
          <a:r>
            <a:rPr lang="en-US" b="0" i="0" baseline="0" dirty="0"/>
            <a:t> </a:t>
          </a:r>
          <a:r>
            <a:rPr lang="en-US" b="0" i="0" baseline="0" dirty="0" err="1"/>
            <a:t>alocarea</a:t>
          </a:r>
          <a:r>
            <a:rPr lang="en-US" b="0" i="0" baseline="0" dirty="0"/>
            <a:t> </a:t>
          </a:r>
          <a:r>
            <a:rPr lang="en-US" b="0" i="0" baseline="0" dirty="0" err="1"/>
            <a:t>apelului</a:t>
          </a:r>
          <a:endParaRPr lang="en-US" dirty="0"/>
        </a:p>
      </dgm:t>
    </dgm:pt>
    <dgm:pt modelId="{BBFEC233-E908-465C-A2C3-F5DEC94392B5}" type="parTrans" cxnId="{659E3065-FC1E-4374-B13F-A163AD64BDB8}">
      <dgm:prSet/>
      <dgm:spPr/>
      <dgm:t>
        <a:bodyPr/>
        <a:lstStyle/>
        <a:p>
          <a:endParaRPr lang="en-US"/>
        </a:p>
      </dgm:t>
    </dgm:pt>
    <dgm:pt modelId="{EE40B428-F1FD-4C50-8C0C-5ED69BA7FAA3}" type="sibTrans" cxnId="{659E3065-FC1E-4374-B13F-A163AD64BDB8}">
      <dgm:prSet/>
      <dgm:spPr/>
      <dgm:t>
        <a:bodyPr/>
        <a:lstStyle/>
        <a:p>
          <a:endParaRPr lang="en-US"/>
        </a:p>
      </dgm:t>
    </dgm:pt>
    <dgm:pt modelId="{602F00DB-BF73-4912-B487-5F0AA66D52E0}">
      <dgm:prSet/>
      <dgm:spPr/>
      <dgm:t>
        <a:bodyPr/>
        <a:lstStyle/>
        <a:p>
          <a:r>
            <a:rPr lang="en-US" b="0" i="0" baseline="0" dirty="0" err="1"/>
            <a:t>Pentru</a:t>
          </a:r>
          <a:r>
            <a:rPr lang="en-US" b="0" i="0" baseline="0" dirty="0"/>
            <a:t> </a:t>
          </a:r>
          <a:r>
            <a:rPr lang="en-US" b="0" i="0" baseline="0" dirty="0" err="1"/>
            <a:t>restul</a:t>
          </a:r>
          <a:r>
            <a:rPr lang="en-US" b="0" i="0" baseline="0" dirty="0"/>
            <a:t> </a:t>
          </a:r>
          <a:r>
            <a:rPr lang="en-US" b="0" i="0" baseline="0" dirty="0" err="1"/>
            <a:t>sesiunilor</a:t>
          </a:r>
          <a:r>
            <a:rPr lang="en-US" b="0" i="0" baseline="0" dirty="0"/>
            <a:t> de </a:t>
          </a:r>
          <a:r>
            <a:rPr lang="en-US" b="0" i="0" baseline="0" dirty="0" err="1"/>
            <a:t>depunere</a:t>
          </a:r>
          <a:r>
            <a:rPr lang="en-US" b="0" i="0" baseline="0" dirty="0"/>
            <a:t> </a:t>
          </a:r>
          <a:r>
            <a:rPr lang="en-US" b="0" i="0" baseline="0" dirty="0" err="1"/>
            <a:t>lunare</a:t>
          </a:r>
          <a:r>
            <a:rPr lang="en-US" b="0" i="0" baseline="0" dirty="0"/>
            <a:t> </a:t>
          </a:r>
          <a:r>
            <a:rPr lang="en-US" b="0" i="0" baseline="0" dirty="0" err="1"/>
            <a:t>până</a:t>
          </a:r>
          <a:r>
            <a:rPr lang="en-US" b="0" i="0" baseline="0" dirty="0"/>
            <a:t> la </a:t>
          </a:r>
          <a:r>
            <a:rPr lang="en-US" b="0" i="0" baseline="0" dirty="0" err="1"/>
            <a:t>expirarea</a:t>
          </a:r>
          <a:r>
            <a:rPr lang="en-US" b="0" i="0" baseline="0" dirty="0"/>
            <a:t> </a:t>
          </a:r>
          <a:r>
            <a:rPr lang="en-US" b="0" i="0" baseline="0" dirty="0" err="1"/>
            <a:t>termenului</a:t>
          </a:r>
          <a:r>
            <a:rPr lang="en-US" b="0" i="0" baseline="0" dirty="0"/>
            <a:t> </a:t>
          </a:r>
          <a:r>
            <a:rPr lang="en-US" b="0" i="0" baseline="0" dirty="0" err="1"/>
            <a:t>limită</a:t>
          </a:r>
          <a:r>
            <a:rPr lang="en-US" b="0" i="0" baseline="0" dirty="0"/>
            <a:t> de </a:t>
          </a:r>
          <a:r>
            <a:rPr lang="en-US" b="0" i="0" baseline="0" dirty="0" err="1"/>
            <a:t>depunere</a:t>
          </a:r>
          <a:r>
            <a:rPr lang="en-US" b="0" i="0" baseline="0" dirty="0"/>
            <a:t> a </a:t>
          </a:r>
          <a:r>
            <a:rPr lang="en-US" b="0" i="0" baseline="0" dirty="0" err="1"/>
            <a:t>cererilor</a:t>
          </a:r>
          <a:r>
            <a:rPr lang="en-US" b="0" i="0" baseline="0" dirty="0"/>
            <a:t> de </a:t>
          </a:r>
          <a:r>
            <a:rPr lang="en-US" b="0" i="0" baseline="0" dirty="0" err="1"/>
            <a:t>finanțare</a:t>
          </a:r>
          <a:r>
            <a:rPr lang="en-US" b="0" i="0" baseline="0" dirty="0"/>
            <a:t>, </a:t>
          </a:r>
          <a:r>
            <a:rPr lang="en-US" b="0" i="0" baseline="0" dirty="0" err="1"/>
            <a:t>finantarea</a:t>
          </a:r>
          <a:r>
            <a:rPr lang="en-US" b="0" i="0" baseline="0" dirty="0"/>
            <a:t> </a:t>
          </a:r>
          <a:r>
            <a:rPr lang="en-US" b="0" i="0" baseline="0" dirty="0" err="1"/>
            <a:t>proiectelor</a:t>
          </a:r>
          <a:r>
            <a:rPr lang="en-US" b="0" i="0" baseline="0" dirty="0"/>
            <a:t> se </a:t>
          </a:r>
          <a:r>
            <a:rPr lang="en-US" b="0" i="0" baseline="0" dirty="0" err="1"/>
            <a:t>va</a:t>
          </a:r>
          <a:r>
            <a:rPr lang="en-US" b="0" i="0" baseline="0" dirty="0"/>
            <a:t> </a:t>
          </a:r>
          <a:r>
            <a:rPr lang="en-US" b="0" i="0" baseline="0" dirty="0" err="1"/>
            <a:t>realiza</a:t>
          </a:r>
          <a:r>
            <a:rPr lang="en-US" b="0" i="0" baseline="0" dirty="0"/>
            <a:t> in </a:t>
          </a:r>
          <a:r>
            <a:rPr lang="en-US" b="0" i="0" baseline="0" dirty="0" err="1"/>
            <a:t>ordine</a:t>
          </a:r>
          <a:r>
            <a:rPr lang="en-US" b="0" i="0" baseline="0" dirty="0"/>
            <a:t> </a:t>
          </a:r>
          <a:r>
            <a:rPr lang="en-US" b="0" i="0" baseline="0" dirty="0" err="1"/>
            <a:t>descrescatoare</a:t>
          </a:r>
          <a:r>
            <a:rPr lang="en-US" b="0" i="0" baseline="0" dirty="0"/>
            <a:t> a </a:t>
          </a:r>
          <a:r>
            <a:rPr lang="en-US" b="0" i="0" baseline="0" dirty="0" err="1"/>
            <a:t>punctajului</a:t>
          </a:r>
          <a:r>
            <a:rPr lang="en-US" b="0" i="0" baseline="0" dirty="0"/>
            <a:t> </a:t>
          </a:r>
          <a:r>
            <a:rPr lang="en-US" b="0" i="0" baseline="0" dirty="0" err="1"/>
            <a:t>obtinut</a:t>
          </a:r>
          <a:r>
            <a:rPr lang="en-US" b="0" i="0" baseline="0" dirty="0"/>
            <a:t> </a:t>
          </a:r>
          <a:r>
            <a:rPr lang="en-US" b="0" i="0" baseline="0" dirty="0" err="1"/>
            <a:t>până</a:t>
          </a:r>
          <a:r>
            <a:rPr lang="en-US" b="0" i="0" baseline="0" dirty="0"/>
            <a:t> la </a:t>
          </a:r>
          <a:r>
            <a:rPr lang="en-US" b="0" i="0" baseline="0" dirty="0" err="1"/>
            <a:t>consumarea</a:t>
          </a:r>
          <a:r>
            <a:rPr lang="en-US" b="0" i="0" baseline="0" dirty="0"/>
            <a:t> </a:t>
          </a:r>
          <a:r>
            <a:rPr lang="en-US" b="0" i="0" baseline="0" dirty="0" err="1"/>
            <a:t>întregii</a:t>
          </a:r>
          <a:r>
            <a:rPr lang="en-US" b="0" i="0" baseline="0" dirty="0"/>
            <a:t> </a:t>
          </a:r>
          <a:r>
            <a:rPr lang="en-US" b="0" i="0" baseline="0" dirty="0" err="1"/>
            <a:t>alocări</a:t>
          </a:r>
          <a:r>
            <a:rPr lang="en-US" b="0" i="0" baseline="0" dirty="0"/>
            <a:t> </a:t>
          </a:r>
          <a:r>
            <a:rPr lang="en-US" b="0" i="0" baseline="0" dirty="0" err="1"/>
            <a:t>financiare</a:t>
          </a:r>
          <a:r>
            <a:rPr lang="en-US" b="0" i="0" baseline="0" dirty="0"/>
            <a:t> </a:t>
          </a:r>
          <a:r>
            <a:rPr lang="en-US" b="0" i="0" baseline="0" dirty="0" err="1"/>
            <a:t>disponibile</a:t>
          </a:r>
          <a:r>
            <a:rPr lang="en-US" b="0" i="0" baseline="0" dirty="0"/>
            <a:t> </a:t>
          </a:r>
          <a:r>
            <a:rPr lang="en-US" b="0" i="0" baseline="0" dirty="0" err="1"/>
            <a:t>pentru</a:t>
          </a:r>
          <a:r>
            <a:rPr lang="en-US" b="0" i="0" baseline="0" dirty="0"/>
            <a:t> </a:t>
          </a:r>
          <a:r>
            <a:rPr lang="en-US" b="0" i="0" baseline="0" dirty="0" err="1"/>
            <a:t>apel</a:t>
          </a:r>
          <a:r>
            <a:rPr lang="en-US" b="0" i="0" baseline="0" dirty="0"/>
            <a:t>, </a:t>
          </a:r>
          <a:r>
            <a:rPr lang="en-US" b="0" i="0" baseline="0" dirty="0" err="1"/>
            <a:t>pragul</a:t>
          </a:r>
          <a:r>
            <a:rPr lang="en-US" b="0" i="0" baseline="0" dirty="0"/>
            <a:t> de </a:t>
          </a:r>
          <a:r>
            <a:rPr lang="en-US" b="0" i="0" baseline="0" dirty="0" err="1"/>
            <a:t>calitate</a:t>
          </a:r>
          <a:r>
            <a:rPr lang="en-US" b="0" i="0" baseline="0" dirty="0"/>
            <a:t> </a:t>
          </a:r>
          <a:r>
            <a:rPr lang="en-US" b="0" i="0" baseline="0" dirty="0" err="1"/>
            <a:t>fiind</a:t>
          </a:r>
          <a:r>
            <a:rPr lang="en-US" b="0" i="0" baseline="0" dirty="0"/>
            <a:t> </a:t>
          </a:r>
          <a:r>
            <a:rPr lang="ro-RO" b="0" i="0" baseline="0" dirty="0"/>
            <a:t>de </a:t>
          </a:r>
          <a:r>
            <a:rPr lang="en-US" b="0" i="0" u="sng" baseline="0" dirty="0"/>
            <a:t>50 de </a:t>
          </a:r>
          <a:r>
            <a:rPr lang="en-US" b="0" i="0" u="sng" baseline="0" dirty="0" err="1"/>
            <a:t>puncte</a:t>
          </a:r>
          <a:r>
            <a:rPr lang="en-US" b="0" i="0" baseline="0" dirty="0"/>
            <a:t>. </a:t>
          </a:r>
          <a:r>
            <a:rPr lang="en-US" b="0" i="0" baseline="0" dirty="0" err="1"/>
            <a:t>Proiectele</a:t>
          </a:r>
          <a:r>
            <a:rPr lang="en-US" b="0" i="0" baseline="0" dirty="0"/>
            <a:t> care </a:t>
          </a:r>
          <a:r>
            <a:rPr lang="en-US" b="0" i="0" baseline="0" dirty="0" err="1"/>
            <a:t>obțin</a:t>
          </a:r>
          <a:r>
            <a:rPr lang="en-US" b="0" i="0" baseline="0" dirty="0"/>
            <a:t> </a:t>
          </a:r>
          <a:r>
            <a:rPr lang="en-US" b="1" i="0" baseline="0" dirty="0" err="1"/>
            <a:t>mai</a:t>
          </a:r>
          <a:r>
            <a:rPr lang="en-US" b="1" i="0" baseline="0" dirty="0"/>
            <a:t> </a:t>
          </a:r>
          <a:r>
            <a:rPr lang="en-US" b="1" i="0" baseline="0" dirty="0" err="1"/>
            <a:t>puțin</a:t>
          </a:r>
          <a:r>
            <a:rPr lang="en-US" b="1" i="0" baseline="0" dirty="0"/>
            <a:t> de 50 de </a:t>
          </a:r>
          <a:r>
            <a:rPr lang="en-US" b="1" i="0" baseline="0" dirty="0" err="1"/>
            <a:t>puncte</a:t>
          </a:r>
          <a:r>
            <a:rPr lang="en-US" b="1" i="0" baseline="0" dirty="0"/>
            <a:t> sunt </a:t>
          </a:r>
          <a:r>
            <a:rPr lang="en-US" b="1" i="0" baseline="0" dirty="0" err="1"/>
            <a:t>respinse</a:t>
          </a:r>
          <a:r>
            <a:rPr lang="en-US" b="0" i="0" baseline="0" dirty="0"/>
            <a:t>.</a:t>
          </a:r>
          <a:endParaRPr lang="en-US" dirty="0"/>
        </a:p>
      </dgm:t>
    </dgm:pt>
    <dgm:pt modelId="{CB71EB92-5497-4AF7-8341-AF24F3AE7493}" type="parTrans" cxnId="{E6BB3FDF-B631-4F4B-B758-D43DE7A0F8DA}">
      <dgm:prSet/>
      <dgm:spPr/>
      <dgm:t>
        <a:bodyPr/>
        <a:lstStyle/>
        <a:p>
          <a:endParaRPr lang="en-US"/>
        </a:p>
      </dgm:t>
    </dgm:pt>
    <dgm:pt modelId="{F65AD448-DB8F-40A7-8E2D-BEF7B85032D6}" type="sibTrans" cxnId="{E6BB3FDF-B631-4F4B-B758-D43DE7A0F8DA}">
      <dgm:prSet/>
      <dgm:spPr/>
      <dgm:t>
        <a:bodyPr/>
        <a:lstStyle/>
        <a:p>
          <a:endParaRPr lang="en-US"/>
        </a:p>
      </dgm:t>
    </dgm:pt>
    <dgm:pt modelId="{5E81D803-80AD-4265-8593-83C2916E1508}" type="pres">
      <dgm:prSet presAssocID="{90AB1C5C-2140-4EB3-AE23-70B616C886B6}" presName="linear" presStyleCnt="0">
        <dgm:presLayoutVars>
          <dgm:animLvl val="lvl"/>
          <dgm:resizeHandles val="exact"/>
        </dgm:presLayoutVars>
      </dgm:prSet>
      <dgm:spPr/>
    </dgm:pt>
    <dgm:pt modelId="{AA095273-9156-4FD6-8596-B4FFC53331F9}" type="pres">
      <dgm:prSet presAssocID="{74466EAE-C812-4C63-98AF-AD84DB9F51C7}" presName="parentText" presStyleLbl="node1" presStyleIdx="0" presStyleCnt="6" custScaleY="47655">
        <dgm:presLayoutVars>
          <dgm:chMax val="0"/>
          <dgm:bulletEnabled val="1"/>
        </dgm:presLayoutVars>
      </dgm:prSet>
      <dgm:spPr/>
    </dgm:pt>
    <dgm:pt modelId="{71F551C0-5F1A-4405-8987-DB282A68E440}" type="pres">
      <dgm:prSet presAssocID="{5FBE9CCA-3FD0-44DB-9F81-AB770446EEC5}" presName="spacer" presStyleCnt="0"/>
      <dgm:spPr/>
    </dgm:pt>
    <dgm:pt modelId="{05C691D7-2FFE-4030-A194-145FE55A3563}" type="pres">
      <dgm:prSet presAssocID="{18472B68-344A-4A40-8E1F-E95C4129814C}" presName="parentText" presStyleLbl="node1" presStyleIdx="1" presStyleCnt="6" custScaleY="75072">
        <dgm:presLayoutVars>
          <dgm:chMax val="0"/>
          <dgm:bulletEnabled val="1"/>
        </dgm:presLayoutVars>
      </dgm:prSet>
      <dgm:spPr/>
    </dgm:pt>
    <dgm:pt modelId="{D67BB371-7698-4EA8-ACDC-6C2120A34844}" type="pres">
      <dgm:prSet presAssocID="{18472B68-344A-4A40-8E1F-E95C4129814C}" presName="childText" presStyleLbl="revTx" presStyleIdx="0" presStyleCnt="2">
        <dgm:presLayoutVars>
          <dgm:bulletEnabled val="1"/>
        </dgm:presLayoutVars>
      </dgm:prSet>
      <dgm:spPr/>
    </dgm:pt>
    <dgm:pt modelId="{8C90EB02-6498-4826-9BEE-EC8F44627088}" type="pres">
      <dgm:prSet presAssocID="{284B92D1-1903-4D25-9442-F29B478A3773}" presName="parentText" presStyleLbl="node1" presStyleIdx="2" presStyleCnt="6">
        <dgm:presLayoutVars>
          <dgm:chMax val="0"/>
          <dgm:bulletEnabled val="1"/>
        </dgm:presLayoutVars>
      </dgm:prSet>
      <dgm:spPr/>
    </dgm:pt>
    <dgm:pt modelId="{AB68D2A3-B2F7-43FD-8175-829CB3ED1E6A}" type="pres">
      <dgm:prSet presAssocID="{284B92D1-1903-4D25-9442-F29B478A3773}" presName="childText" presStyleLbl="revTx" presStyleIdx="1" presStyleCnt="2">
        <dgm:presLayoutVars>
          <dgm:bulletEnabled val="1"/>
        </dgm:presLayoutVars>
      </dgm:prSet>
      <dgm:spPr/>
    </dgm:pt>
    <dgm:pt modelId="{01138A76-043B-43B6-9F19-80033AD8F768}" type="pres">
      <dgm:prSet presAssocID="{03A8C38C-47B5-4E47-8C9E-65F1D4CF889C}" presName="parentText" presStyleLbl="node1" presStyleIdx="3" presStyleCnt="6">
        <dgm:presLayoutVars>
          <dgm:chMax val="0"/>
          <dgm:bulletEnabled val="1"/>
        </dgm:presLayoutVars>
      </dgm:prSet>
      <dgm:spPr/>
    </dgm:pt>
    <dgm:pt modelId="{A078A1EF-29A1-462D-98DD-42A833F4E676}" type="pres">
      <dgm:prSet presAssocID="{636B40A3-D8E6-47AD-AE92-BA63BDB5124E}" presName="spacer" presStyleCnt="0"/>
      <dgm:spPr/>
    </dgm:pt>
    <dgm:pt modelId="{C0C1AFF7-0406-4674-ACAD-60B8C89CF105}" type="pres">
      <dgm:prSet presAssocID="{B47B8004-6FF5-4CAD-8DA2-87A17E07E51F}" presName="parentText" presStyleLbl="node1" presStyleIdx="4" presStyleCnt="6">
        <dgm:presLayoutVars>
          <dgm:chMax val="0"/>
          <dgm:bulletEnabled val="1"/>
        </dgm:presLayoutVars>
      </dgm:prSet>
      <dgm:spPr/>
    </dgm:pt>
    <dgm:pt modelId="{7233957D-9280-495A-9247-3499683A7483}" type="pres">
      <dgm:prSet presAssocID="{EE40B428-F1FD-4C50-8C0C-5ED69BA7FAA3}" presName="spacer" presStyleCnt="0"/>
      <dgm:spPr/>
    </dgm:pt>
    <dgm:pt modelId="{8888A3E1-3767-4D6A-A732-CB9F952144EB}" type="pres">
      <dgm:prSet presAssocID="{602F00DB-BF73-4912-B487-5F0AA66D52E0}" presName="parentText" presStyleLbl="node1" presStyleIdx="5" presStyleCnt="6">
        <dgm:presLayoutVars>
          <dgm:chMax val="0"/>
          <dgm:bulletEnabled val="1"/>
        </dgm:presLayoutVars>
      </dgm:prSet>
      <dgm:spPr/>
    </dgm:pt>
  </dgm:ptLst>
  <dgm:cxnLst>
    <dgm:cxn modelId="{B4B61817-FFA6-43E5-95C2-0FF773A72FCE}" srcId="{90AB1C5C-2140-4EB3-AE23-70B616C886B6}" destId="{74466EAE-C812-4C63-98AF-AD84DB9F51C7}" srcOrd="0" destOrd="0" parTransId="{E9B044F2-0325-4ABD-BE3F-9F71CDAAD28E}" sibTransId="{5FBE9CCA-3FD0-44DB-9F81-AB770446EEC5}"/>
    <dgm:cxn modelId="{5CA89B23-F00E-49DB-9FC6-9B2CDD4A889A}" type="presOf" srcId="{03A8C38C-47B5-4E47-8C9E-65F1D4CF889C}" destId="{01138A76-043B-43B6-9F19-80033AD8F768}" srcOrd="0" destOrd="0" presId="urn:microsoft.com/office/officeart/2005/8/layout/vList2"/>
    <dgm:cxn modelId="{1B1DE62C-C018-4148-B91B-D04C9B1C8FD8}" type="presOf" srcId="{0CE33832-516C-447E-97FA-88D20C559B50}" destId="{AB68D2A3-B2F7-43FD-8175-829CB3ED1E6A}" srcOrd="0" destOrd="0" presId="urn:microsoft.com/office/officeart/2005/8/layout/vList2"/>
    <dgm:cxn modelId="{7C3B1C5C-5153-4B72-ADE5-CD544B872257}" type="presOf" srcId="{18472B68-344A-4A40-8E1F-E95C4129814C}" destId="{05C691D7-2FFE-4030-A194-145FE55A3563}" srcOrd="0" destOrd="0" presId="urn:microsoft.com/office/officeart/2005/8/layout/vList2"/>
    <dgm:cxn modelId="{DB5EFD42-49C3-4E46-98B4-FF33DD983810}" type="presOf" srcId="{284B92D1-1903-4D25-9442-F29B478A3773}" destId="{8C90EB02-6498-4826-9BEE-EC8F44627088}" srcOrd="0" destOrd="0" presId="urn:microsoft.com/office/officeart/2005/8/layout/vList2"/>
    <dgm:cxn modelId="{659E3065-FC1E-4374-B13F-A163AD64BDB8}" srcId="{90AB1C5C-2140-4EB3-AE23-70B616C886B6}" destId="{B47B8004-6FF5-4CAD-8DA2-87A17E07E51F}" srcOrd="4" destOrd="0" parTransId="{BBFEC233-E908-465C-A2C3-F5DEC94392B5}" sibTransId="{EE40B428-F1FD-4C50-8C0C-5ED69BA7FAA3}"/>
    <dgm:cxn modelId="{F0BB284B-174E-4588-8279-A973EF9FC535}" type="presOf" srcId="{B47B8004-6FF5-4CAD-8DA2-87A17E07E51F}" destId="{C0C1AFF7-0406-4674-ACAD-60B8C89CF105}" srcOrd="0" destOrd="0" presId="urn:microsoft.com/office/officeart/2005/8/layout/vList2"/>
    <dgm:cxn modelId="{8E348687-02E3-4300-A381-644725CC7D65}" srcId="{90AB1C5C-2140-4EB3-AE23-70B616C886B6}" destId="{18472B68-344A-4A40-8E1F-E95C4129814C}" srcOrd="1" destOrd="0" parTransId="{347DD779-FA38-435C-8A72-406D04BA4C46}" sibTransId="{AA422F6B-E4BC-4F97-811F-D85846EC1F70}"/>
    <dgm:cxn modelId="{A650C191-AB3D-4865-919E-99FC60E4F9CD}" srcId="{18472B68-344A-4A40-8E1F-E95C4129814C}" destId="{38A8E72A-A618-4689-B506-34119F6CB8A7}" srcOrd="0" destOrd="0" parTransId="{C651AF32-7002-427A-BF8D-276576E97D0F}" sibTransId="{1AA64523-9FF1-43E5-8DCC-AA3EE1BEF70C}"/>
    <dgm:cxn modelId="{E59B2B97-A363-4E68-AC66-30499884DC53}" type="presOf" srcId="{602F00DB-BF73-4912-B487-5F0AA66D52E0}" destId="{8888A3E1-3767-4D6A-A732-CB9F952144EB}" srcOrd="0" destOrd="0" presId="urn:microsoft.com/office/officeart/2005/8/layout/vList2"/>
    <dgm:cxn modelId="{5264A9AC-430A-489F-9B8D-E2E3659EAA1E}" srcId="{90AB1C5C-2140-4EB3-AE23-70B616C886B6}" destId="{03A8C38C-47B5-4E47-8C9E-65F1D4CF889C}" srcOrd="3" destOrd="0" parTransId="{04F7A8F2-08F9-4E82-B6D2-B9E53D699D3D}" sibTransId="{636B40A3-D8E6-47AD-AE92-BA63BDB5124E}"/>
    <dgm:cxn modelId="{E6BB3FDF-B631-4F4B-B758-D43DE7A0F8DA}" srcId="{90AB1C5C-2140-4EB3-AE23-70B616C886B6}" destId="{602F00DB-BF73-4912-B487-5F0AA66D52E0}" srcOrd="5" destOrd="0" parTransId="{CB71EB92-5497-4AF7-8341-AF24F3AE7493}" sibTransId="{F65AD448-DB8F-40A7-8E2D-BEF7B85032D6}"/>
    <dgm:cxn modelId="{9EC23CE2-84ED-4D18-9A1F-391DF62EA5F9}" type="presOf" srcId="{38A8E72A-A618-4689-B506-34119F6CB8A7}" destId="{D67BB371-7698-4EA8-ACDC-6C2120A34844}" srcOrd="0" destOrd="0" presId="urn:microsoft.com/office/officeart/2005/8/layout/vList2"/>
    <dgm:cxn modelId="{E43FC7E4-2D89-4559-B16E-42F5EB4B063D}" srcId="{90AB1C5C-2140-4EB3-AE23-70B616C886B6}" destId="{284B92D1-1903-4D25-9442-F29B478A3773}" srcOrd="2" destOrd="0" parTransId="{C57E2521-B6B0-4B3F-92B9-B0D53A278859}" sibTransId="{21B3F4E4-807D-468F-9BDD-C2ADEF4D0CDA}"/>
    <dgm:cxn modelId="{BA5EBDE9-766C-43A4-87F6-ED8AB2254CD5}" type="presOf" srcId="{74466EAE-C812-4C63-98AF-AD84DB9F51C7}" destId="{AA095273-9156-4FD6-8596-B4FFC53331F9}" srcOrd="0" destOrd="0" presId="urn:microsoft.com/office/officeart/2005/8/layout/vList2"/>
    <dgm:cxn modelId="{F4298BF3-17D1-41AA-9DCF-5ED1AE181527}" type="presOf" srcId="{90AB1C5C-2140-4EB3-AE23-70B616C886B6}" destId="{5E81D803-80AD-4265-8593-83C2916E1508}" srcOrd="0" destOrd="0" presId="urn:microsoft.com/office/officeart/2005/8/layout/vList2"/>
    <dgm:cxn modelId="{90F72BFB-3121-43B9-B546-0233BD90650B}" srcId="{284B92D1-1903-4D25-9442-F29B478A3773}" destId="{0CE33832-516C-447E-97FA-88D20C559B50}" srcOrd="0" destOrd="0" parTransId="{8FB19739-F935-451A-8E7D-C350971815BC}" sibTransId="{BEC863E1-9164-45A9-BCAB-26A699BAC77F}"/>
    <dgm:cxn modelId="{24008B26-F168-46B7-ADA4-A8ADF9084512}" type="presParOf" srcId="{5E81D803-80AD-4265-8593-83C2916E1508}" destId="{AA095273-9156-4FD6-8596-B4FFC53331F9}" srcOrd="0" destOrd="0" presId="urn:microsoft.com/office/officeart/2005/8/layout/vList2"/>
    <dgm:cxn modelId="{AEB51378-917D-4240-BE2D-764AB811918A}" type="presParOf" srcId="{5E81D803-80AD-4265-8593-83C2916E1508}" destId="{71F551C0-5F1A-4405-8987-DB282A68E440}" srcOrd="1" destOrd="0" presId="urn:microsoft.com/office/officeart/2005/8/layout/vList2"/>
    <dgm:cxn modelId="{E1A5AC6A-3043-4CEC-B37C-ECBC2EA074CA}" type="presParOf" srcId="{5E81D803-80AD-4265-8593-83C2916E1508}" destId="{05C691D7-2FFE-4030-A194-145FE55A3563}" srcOrd="2" destOrd="0" presId="urn:microsoft.com/office/officeart/2005/8/layout/vList2"/>
    <dgm:cxn modelId="{9E823E25-105A-4DE4-AEC3-F13E83DEE35B}" type="presParOf" srcId="{5E81D803-80AD-4265-8593-83C2916E1508}" destId="{D67BB371-7698-4EA8-ACDC-6C2120A34844}" srcOrd="3" destOrd="0" presId="urn:microsoft.com/office/officeart/2005/8/layout/vList2"/>
    <dgm:cxn modelId="{331167E9-90DE-434E-A3A4-81BA584C2BD6}" type="presParOf" srcId="{5E81D803-80AD-4265-8593-83C2916E1508}" destId="{8C90EB02-6498-4826-9BEE-EC8F44627088}" srcOrd="4" destOrd="0" presId="urn:microsoft.com/office/officeart/2005/8/layout/vList2"/>
    <dgm:cxn modelId="{55A6B31D-60C5-4851-9B90-797DA4222220}" type="presParOf" srcId="{5E81D803-80AD-4265-8593-83C2916E1508}" destId="{AB68D2A3-B2F7-43FD-8175-829CB3ED1E6A}" srcOrd="5" destOrd="0" presId="urn:microsoft.com/office/officeart/2005/8/layout/vList2"/>
    <dgm:cxn modelId="{B3738660-B792-4BB3-8D0E-22AA72D145C7}" type="presParOf" srcId="{5E81D803-80AD-4265-8593-83C2916E1508}" destId="{01138A76-043B-43B6-9F19-80033AD8F768}" srcOrd="6" destOrd="0" presId="urn:microsoft.com/office/officeart/2005/8/layout/vList2"/>
    <dgm:cxn modelId="{9F96B58E-4077-4762-BB72-51D2C61B4A4F}" type="presParOf" srcId="{5E81D803-80AD-4265-8593-83C2916E1508}" destId="{A078A1EF-29A1-462D-98DD-42A833F4E676}" srcOrd="7" destOrd="0" presId="urn:microsoft.com/office/officeart/2005/8/layout/vList2"/>
    <dgm:cxn modelId="{8AFC7361-E047-4F2F-A952-7EFAECE0A6BE}" type="presParOf" srcId="{5E81D803-80AD-4265-8593-83C2916E1508}" destId="{C0C1AFF7-0406-4674-ACAD-60B8C89CF105}" srcOrd="8" destOrd="0" presId="urn:microsoft.com/office/officeart/2005/8/layout/vList2"/>
    <dgm:cxn modelId="{AD41648A-DBF8-40B9-8FAC-85115D91D896}" type="presParOf" srcId="{5E81D803-80AD-4265-8593-83C2916E1508}" destId="{7233957D-9280-495A-9247-3499683A7483}" srcOrd="9" destOrd="0" presId="urn:microsoft.com/office/officeart/2005/8/layout/vList2"/>
    <dgm:cxn modelId="{C6CDE5C2-7BB5-461E-862C-044EAA81EED7}" type="presParOf" srcId="{5E81D803-80AD-4265-8593-83C2916E1508}" destId="{8888A3E1-3767-4D6A-A732-CB9F952144E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D8A16D-FD8C-45D5-A757-638BB3734795}"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GB"/>
        </a:p>
      </dgm:t>
    </dgm:pt>
    <dgm:pt modelId="{6B552AA0-1D37-48D6-88B2-EBFA4EC0023C}">
      <dgm:prSet custT="1"/>
      <dgm:spPr/>
      <dgm:t>
        <a:bodyPr/>
        <a:lstStyle/>
        <a:p>
          <a:r>
            <a:rPr lang="ro-RO" sz="1600" dirty="0">
              <a:solidFill>
                <a:schemeClr val="tx1"/>
              </a:solidFill>
            </a:rPr>
            <a:t>OP 1 are 4 obiective specifice care pot fi finantate în PR SE 2021-2027 din fonduri FEDR:</a:t>
          </a:r>
          <a:endParaRPr lang="en-GB" sz="1600" dirty="0">
            <a:solidFill>
              <a:schemeClr val="tx1"/>
            </a:solidFill>
          </a:endParaRPr>
        </a:p>
      </dgm:t>
    </dgm:pt>
    <dgm:pt modelId="{EA0C53E3-53C1-4240-80FC-3F44ECE8B7B7}" type="parTrans" cxnId="{48537299-1052-4588-8999-8ED032F9FFFE}">
      <dgm:prSet/>
      <dgm:spPr/>
      <dgm:t>
        <a:bodyPr/>
        <a:lstStyle/>
        <a:p>
          <a:endParaRPr lang="en-GB"/>
        </a:p>
      </dgm:t>
    </dgm:pt>
    <dgm:pt modelId="{2EDC55A1-A301-446E-AE7B-AE464C811650}" type="sibTrans" cxnId="{48537299-1052-4588-8999-8ED032F9FFFE}">
      <dgm:prSet/>
      <dgm:spPr/>
      <dgm:t>
        <a:bodyPr/>
        <a:lstStyle/>
        <a:p>
          <a:endParaRPr lang="en-GB"/>
        </a:p>
      </dgm:t>
    </dgm:pt>
    <dgm:pt modelId="{44CF7DD7-5C8E-48A7-B098-25307F4767EE}">
      <dgm:prSet custT="1"/>
      <dgm:spPr/>
      <dgm:t>
        <a:bodyPr/>
        <a:lstStyle/>
        <a:p>
          <a:r>
            <a:rPr lang="ro-RO" sz="1400" i="1" kern="1200" dirty="0">
              <a:solidFill>
                <a:schemeClr val="tx1"/>
              </a:solidFill>
            </a:rPr>
            <a:t>Obiectiv </a:t>
          </a:r>
          <a:r>
            <a:rPr lang="ro-RO" sz="1400" i="1" kern="1200" dirty="0">
              <a:solidFill>
                <a:schemeClr val="tx1"/>
              </a:solidFill>
              <a:latin typeface="Trebuchet MS"/>
              <a:ea typeface="+mn-ea"/>
              <a:cs typeface="+mn-cs"/>
            </a:rPr>
            <a:t>specific (i) Dezvoltarea și creșterea  capacităților de cercetare și inovare și adoptarea tehnologiilor avansate</a:t>
          </a:r>
          <a:endParaRPr lang="en-GB" sz="1400" i="1" kern="1200" dirty="0">
            <a:solidFill>
              <a:schemeClr val="tx1"/>
            </a:solidFill>
            <a:latin typeface="Trebuchet MS"/>
            <a:ea typeface="+mn-ea"/>
            <a:cs typeface="+mn-cs"/>
          </a:endParaRPr>
        </a:p>
      </dgm:t>
    </dgm:pt>
    <dgm:pt modelId="{93837E13-95E2-4B19-AF9F-D13250F2CAF1}" type="parTrans" cxnId="{7C456D47-B694-4F5A-B316-80943AC9AC02}">
      <dgm:prSet/>
      <dgm:spPr/>
      <dgm:t>
        <a:bodyPr/>
        <a:lstStyle/>
        <a:p>
          <a:endParaRPr lang="en-GB">
            <a:solidFill>
              <a:schemeClr val="tx1"/>
            </a:solidFill>
          </a:endParaRPr>
        </a:p>
      </dgm:t>
    </dgm:pt>
    <dgm:pt modelId="{5578FED4-8176-4573-A99D-11F4981B6260}" type="sibTrans" cxnId="{7C456D47-B694-4F5A-B316-80943AC9AC02}">
      <dgm:prSet/>
      <dgm:spPr/>
      <dgm:t>
        <a:bodyPr/>
        <a:lstStyle/>
        <a:p>
          <a:endParaRPr lang="en-GB"/>
        </a:p>
      </dgm:t>
    </dgm:pt>
    <dgm:pt modelId="{73369ED6-6D2A-4C1F-80AA-ABA04F57BAEC}">
      <dgm:prSet custT="1"/>
      <dgm:spPr/>
      <dgm:t>
        <a:bodyPr/>
        <a:lstStyle/>
        <a:p>
          <a:r>
            <a:rPr lang="ro-RO" sz="1400" i="1" kern="1200" dirty="0">
              <a:solidFill>
                <a:schemeClr val="tx1"/>
              </a:solidFill>
            </a:rPr>
            <a:t>Obiectiv specific (ii) </a:t>
          </a:r>
          <a:r>
            <a:rPr lang="ro-RO" sz="1400" i="1" kern="1200" dirty="0">
              <a:solidFill>
                <a:schemeClr val="tx1"/>
              </a:solidFill>
              <a:latin typeface="Trebuchet MS"/>
              <a:ea typeface="+mn-ea"/>
              <a:cs typeface="+mn-cs"/>
            </a:rPr>
            <a:t>Valorificarea</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avantajelor</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digitalizării</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în</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beneficiul</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cetățenilor</a:t>
          </a:r>
          <a:r>
            <a:rPr lang="en-GB" sz="1400" i="1" kern="1200" dirty="0">
              <a:solidFill>
                <a:schemeClr val="tx1"/>
              </a:solidFill>
              <a:latin typeface="Trebuchet MS"/>
              <a:ea typeface="+mn-ea"/>
              <a:cs typeface="+mn-cs"/>
            </a:rPr>
            <a:t>, al </a:t>
          </a:r>
          <a:r>
            <a:rPr lang="en-GB" sz="1400" i="1" kern="1200" dirty="0" err="1">
              <a:solidFill>
                <a:schemeClr val="tx1"/>
              </a:solidFill>
              <a:latin typeface="Trebuchet MS"/>
              <a:ea typeface="+mn-ea"/>
              <a:cs typeface="+mn-cs"/>
            </a:rPr>
            <a:t>companiilor</a:t>
          </a:r>
          <a:r>
            <a:rPr lang="en-GB" sz="1400" i="1" kern="1200" dirty="0">
              <a:solidFill>
                <a:schemeClr val="tx1"/>
              </a:solidFill>
              <a:latin typeface="Trebuchet MS"/>
              <a:ea typeface="+mn-ea"/>
              <a:cs typeface="+mn-cs"/>
            </a:rPr>
            <a:t>, al </a:t>
          </a:r>
          <a:r>
            <a:rPr lang="en-GB" sz="1400" i="1" kern="1200" dirty="0" err="1">
              <a:solidFill>
                <a:schemeClr val="tx1"/>
              </a:solidFill>
              <a:latin typeface="Trebuchet MS"/>
              <a:ea typeface="+mn-ea"/>
              <a:cs typeface="+mn-cs"/>
            </a:rPr>
            <a:t>organizațiilor</a:t>
          </a:r>
          <a:r>
            <a:rPr lang="en-GB" sz="1400" i="1" kern="1200" dirty="0">
              <a:solidFill>
                <a:schemeClr val="tx1"/>
              </a:solidFill>
              <a:latin typeface="Trebuchet MS"/>
              <a:ea typeface="+mn-ea"/>
              <a:cs typeface="+mn-cs"/>
            </a:rPr>
            <a:t> de </a:t>
          </a:r>
          <a:r>
            <a:rPr lang="en-GB" sz="1400" i="1" kern="1200" dirty="0" err="1">
              <a:solidFill>
                <a:schemeClr val="tx1"/>
              </a:solidFill>
              <a:latin typeface="Trebuchet MS"/>
              <a:ea typeface="+mn-ea"/>
              <a:cs typeface="+mn-cs"/>
            </a:rPr>
            <a:t>cercetare</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și</a:t>
          </a:r>
          <a:r>
            <a:rPr lang="en-GB" sz="1400" i="1" kern="1200" dirty="0">
              <a:solidFill>
                <a:schemeClr val="tx1"/>
              </a:solidFill>
              <a:latin typeface="Trebuchet MS"/>
              <a:ea typeface="+mn-ea"/>
              <a:cs typeface="+mn-cs"/>
            </a:rPr>
            <a:t> al </a:t>
          </a:r>
          <a:r>
            <a:rPr lang="en-GB" sz="1400" i="1" kern="1200" dirty="0" err="1">
              <a:solidFill>
                <a:schemeClr val="tx1"/>
              </a:solidFill>
              <a:latin typeface="Trebuchet MS"/>
              <a:ea typeface="+mn-ea"/>
              <a:cs typeface="+mn-cs"/>
            </a:rPr>
            <a:t>autorităților</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publice</a:t>
          </a:r>
          <a:endParaRPr lang="en-GB" sz="1400" i="1" kern="1200" dirty="0">
            <a:solidFill>
              <a:schemeClr val="tx1"/>
            </a:solidFill>
            <a:latin typeface="Trebuchet MS"/>
            <a:ea typeface="+mn-ea"/>
            <a:cs typeface="+mn-cs"/>
          </a:endParaRPr>
        </a:p>
      </dgm:t>
    </dgm:pt>
    <dgm:pt modelId="{ABA57E27-3DAB-4711-AEB3-378FFFEFE5CC}" type="parTrans" cxnId="{3B2D1AF4-2CCA-4008-8FA4-73C1F19032DE}">
      <dgm:prSet/>
      <dgm:spPr/>
      <dgm:t>
        <a:bodyPr/>
        <a:lstStyle/>
        <a:p>
          <a:endParaRPr lang="en-GB">
            <a:solidFill>
              <a:schemeClr val="tx1"/>
            </a:solidFill>
          </a:endParaRPr>
        </a:p>
      </dgm:t>
    </dgm:pt>
    <dgm:pt modelId="{B55CFCC5-3AA5-4AC5-82AA-DFFC50A45484}" type="sibTrans" cxnId="{3B2D1AF4-2CCA-4008-8FA4-73C1F19032DE}">
      <dgm:prSet/>
      <dgm:spPr/>
      <dgm:t>
        <a:bodyPr/>
        <a:lstStyle/>
        <a:p>
          <a:endParaRPr lang="en-GB"/>
        </a:p>
      </dgm:t>
    </dgm:pt>
    <dgm:pt modelId="{F2BF626A-F148-46C6-A279-3C9487CA099E}">
      <dgm:prSet custT="1"/>
      <dgm:spPr/>
      <dgm:t>
        <a:bodyPr/>
        <a:lstStyle/>
        <a:p>
          <a:r>
            <a:rPr lang="ro-RO" sz="1400" i="1" kern="1200" dirty="0">
              <a:solidFill>
                <a:schemeClr val="tx1"/>
              </a:solidFill>
            </a:rPr>
            <a:t>Obiectiv specific (iii) </a:t>
          </a:r>
          <a:r>
            <a:rPr lang="it-IT" sz="1400" i="1" kern="1200" dirty="0">
              <a:solidFill>
                <a:schemeClr val="tx1"/>
              </a:solidFill>
              <a:latin typeface="Trebuchet MS"/>
              <a:ea typeface="+mn-ea"/>
              <a:cs typeface="+mn-cs"/>
            </a:rPr>
            <a:t>I</a:t>
          </a:r>
          <a:r>
            <a:rPr lang="ro-RO" sz="1400" i="1" kern="1200" dirty="0">
              <a:solidFill>
                <a:schemeClr val="tx1"/>
              </a:solidFill>
              <a:latin typeface="Trebuchet MS"/>
              <a:ea typeface="+mn-ea"/>
              <a:cs typeface="+mn-cs"/>
            </a:rPr>
            <a:t>ntensificarea</a:t>
          </a:r>
          <a:r>
            <a:rPr lang="it-IT" sz="1400" i="1" kern="1200" dirty="0">
              <a:solidFill>
                <a:schemeClr val="tx1"/>
              </a:solidFill>
              <a:latin typeface="Trebuchet MS"/>
              <a:ea typeface="+mn-ea"/>
              <a:cs typeface="+mn-cs"/>
            </a:rPr>
            <a:t> creșterii </a:t>
          </a:r>
          <a:r>
            <a:rPr lang="ro-RO" sz="1400" i="1" kern="1200" dirty="0">
              <a:solidFill>
                <a:schemeClr val="tx1"/>
              </a:solidFill>
              <a:latin typeface="Trebuchet MS"/>
              <a:ea typeface="+mn-ea"/>
              <a:cs typeface="+mn-cs"/>
            </a:rPr>
            <a:t>durabile</a:t>
          </a:r>
          <a:r>
            <a:rPr lang="it-IT" sz="1400" i="1" kern="1200" dirty="0">
              <a:solidFill>
                <a:schemeClr val="tx1"/>
              </a:solidFill>
              <a:latin typeface="Trebuchet MS"/>
              <a:ea typeface="+mn-ea"/>
              <a:cs typeface="+mn-cs"/>
            </a:rPr>
            <a:t> și a competitivității IMM-urilor și crearea de locuri de muncă în </a:t>
          </a:r>
          <a:r>
            <a:rPr lang="ro-RO" sz="1400" i="1" kern="1200" dirty="0">
              <a:solidFill>
                <a:schemeClr val="tx1"/>
              </a:solidFill>
              <a:latin typeface="Trebuchet MS"/>
              <a:ea typeface="+mn-ea"/>
              <a:cs typeface="+mn-cs"/>
            </a:rPr>
            <a:t>cadrul </a:t>
          </a:r>
          <a:r>
            <a:rPr lang="it-IT" sz="1400" i="1" kern="1200" dirty="0">
              <a:solidFill>
                <a:schemeClr val="tx1"/>
              </a:solidFill>
              <a:latin typeface="Trebuchet MS"/>
              <a:ea typeface="+mn-ea"/>
              <a:cs typeface="+mn-cs"/>
            </a:rPr>
            <a:t>IMM-uri</a:t>
          </a:r>
          <a:r>
            <a:rPr lang="ro-RO" sz="1400" i="1" kern="1200" dirty="0">
              <a:solidFill>
                <a:schemeClr val="tx1"/>
              </a:solidFill>
              <a:latin typeface="Trebuchet MS"/>
              <a:ea typeface="+mn-ea"/>
              <a:cs typeface="+mn-cs"/>
            </a:rPr>
            <a:t>lor</a:t>
          </a:r>
          <a:r>
            <a:rPr lang="it-IT" sz="1400" i="1" kern="1200" dirty="0">
              <a:solidFill>
                <a:schemeClr val="tx1"/>
              </a:solidFill>
              <a:latin typeface="Trebuchet MS"/>
              <a:ea typeface="+mn-ea"/>
              <a:cs typeface="+mn-cs"/>
            </a:rPr>
            <a:t>, inclusiv prin investiții productive</a:t>
          </a:r>
          <a:endParaRPr lang="en-GB" sz="1400" i="1" kern="1200" dirty="0">
            <a:solidFill>
              <a:schemeClr val="tx1"/>
            </a:solidFill>
            <a:latin typeface="Trebuchet MS"/>
            <a:ea typeface="+mn-ea"/>
            <a:cs typeface="+mn-cs"/>
          </a:endParaRPr>
        </a:p>
      </dgm:t>
    </dgm:pt>
    <dgm:pt modelId="{0CD45C54-1960-46B4-B4EA-9BD05884F983}" type="parTrans" cxnId="{259AE816-E17D-41AD-BECC-E240F69CDA0A}">
      <dgm:prSet/>
      <dgm:spPr/>
      <dgm:t>
        <a:bodyPr/>
        <a:lstStyle/>
        <a:p>
          <a:endParaRPr lang="en-GB">
            <a:solidFill>
              <a:schemeClr val="tx1"/>
            </a:solidFill>
          </a:endParaRPr>
        </a:p>
      </dgm:t>
    </dgm:pt>
    <dgm:pt modelId="{69541AA5-B653-412B-A798-795AFF8FC95E}" type="sibTrans" cxnId="{259AE816-E17D-41AD-BECC-E240F69CDA0A}">
      <dgm:prSet/>
      <dgm:spPr/>
      <dgm:t>
        <a:bodyPr/>
        <a:lstStyle/>
        <a:p>
          <a:endParaRPr lang="en-GB"/>
        </a:p>
      </dgm:t>
    </dgm:pt>
    <dgm:pt modelId="{215BC505-E759-468F-8CA6-51CE9E36082B}">
      <dgm:prSet custT="1"/>
      <dgm:spPr/>
      <dgm:t>
        <a:bodyPr/>
        <a:lstStyle/>
        <a:p>
          <a:r>
            <a:rPr lang="ro-RO" sz="1400" i="1" kern="1200" dirty="0">
              <a:solidFill>
                <a:schemeClr val="tx1"/>
              </a:solidFill>
            </a:rPr>
            <a:t>Obiectiv specific (iv) </a:t>
          </a:r>
          <a:r>
            <a:rPr lang="ro-RO" sz="1400" i="1" kern="1200" dirty="0">
              <a:solidFill>
                <a:schemeClr val="tx1"/>
              </a:solidFill>
              <a:latin typeface="Trebuchet MS"/>
              <a:ea typeface="+mn-ea"/>
              <a:cs typeface="+mn-cs"/>
            </a:rPr>
            <a:t>Dezvoltarea competențelor pentru specializare inteligentă, tranziție industrială și antreprenoriat</a:t>
          </a:r>
          <a:endParaRPr lang="en-GB" sz="1400" i="1" kern="1200" dirty="0">
            <a:solidFill>
              <a:schemeClr val="tx1"/>
            </a:solidFill>
            <a:latin typeface="Trebuchet MS"/>
            <a:ea typeface="+mn-ea"/>
            <a:cs typeface="+mn-cs"/>
          </a:endParaRPr>
        </a:p>
      </dgm:t>
    </dgm:pt>
    <dgm:pt modelId="{3A22F2C5-84A7-42A8-BBE6-7BF34D2F4038}" type="parTrans" cxnId="{EF22A1F1-1CC6-4564-A437-AC60F7AACEC8}">
      <dgm:prSet/>
      <dgm:spPr/>
      <dgm:t>
        <a:bodyPr/>
        <a:lstStyle/>
        <a:p>
          <a:endParaRPr lang="en-GB">
            <a:solidFill>
              <a:schemeClr val="tx1"/>
            </a:solidFill>
          </a:endParaRPr>
        </a:p>
      </dgm:t>
    </dgm:pt>
    <dgm:pt modelId="{27525E56-9457-4D36-B522-0BC1E55F638E}" type="sibTrans" cxnId="{EF22A1F1-1CC6-4564-A437-AC60F7AACEC8}">
      <dgm:prSet/>
      <dgm:spPr/>
      <dgm:t>
        <a:bodyPr/>
        <a:lstStyle/>
        <a:p>
          <a:endParaRPr lang="en-GB"/>
        </a:p>
      </dgm:t>
    </dgm:pt>
    <dgm:pt modelId="{A0071750-B200-4ADB-9539-AAA6D85018DC}" type="pres">
      <dgm:prSet presAssocID="{68D8A16D-FD8C-45D5-A757-638BB3734795}" presName="hierChild1" presStyleCnt="0">
        <dgm:presLayoutVars>
          <dgm:orgChart val="1"/>
          <dgm:chPref val="1"/>
          <dgm:dir/>
          <dgm:animOne val="branch"/>
          <dgm:animLvl val="lvl"/>
          <dgm:resizeHandles/>
        </dgm:presLayoutVars>
      </dgm:prSet>
      <dgm:spPr/>
    </dgm:pt>
    <dgm:pt modelId="{5BA22A6B-BC8F-431A-A217-1A2A72737722}" type="pres">
      <dgm:prSet presAssocID="{6B552AA0-1D37-48D6-88B2-EBFA4EC0023C}" presName="hierRoot1" presStyleCnt="0">
        <dgm:presLayoutVars>
          <dgm:hierBranch val="init"/>
        </dgm:presLayoutVars>
      </dgm:prSet>
      <dgm:spPr/>
    </dgm:pt>
    <dgm:pt modelId="{675CC1A5-429B-4ECC-96AB-CB19182EB674}" type="pres">
      <dgm:prSet presAssocID="{6B552AA0-1D37-48D6-88B2-EBFA4EC0023C}" presName="rootComposite1" presStyleCnt="0"/>
      <dgm:spPr/>
    </dgm:pt>
    <dgm:pt modelId="{84E43C06-927E-489A-A3CF-3EA2D17B9B86}" type="pres">
      <dgm:prSet presAssocID="{6B552AA0-1D37-48D6-88B2-EBFA4EC0023C}" presName="rootText1" presStyleLbl="node0" presStyleIdx="0" presStyleCnt="1" custScaleX="250954" custScaleY="45538" custLinFactNeighborX="0" custLinFactNeighborY="-26493">
        <dgm:presLayoutVars>
          <dgm:chPref val="3"/>
        </dgm:presLayoutVars>
      </dgm:prSet>
      <dgm:spPr/>
    </dgm:pt>
    <dgm:pt modelId="{6B1D2551-F1D4-484E-AA81-049A5577665D}" type="pres">
      <dgm:prSet presAssocID="{6B552AA0-1D37-48D6-88B2-EBFA4EC0023C}" presName="rootConnector1" presStyleLbl="node1" presStyleIdx="0" presStyleCnt="0"/>
      <dgm:spPr/>
    </dgm:pt>
    <dgm:pt modelId="{67F6D278-70E8-496D-9DF8-8EF527C3BB75}" type="pres">
      <dgm:prSet presAssocID="{6B552AA0-1D37-48D6-88B2-EBFA4EC0023C}" presName="hierChild2" presStyleCnt="0"/>
      <dgm:spPr/>
    </dgm:pt>
    <dgm:pt modelId="{9C48C6C8-68CA-4BD1-AD6C-25AEC97F0141}" type="pres">
      <dgm:prSet presAssocID="{93837E13-95E2-4B19-AF9F-D13250F2CAF1}" presName="Name37" presStyleLbl="parChTrans1D2" presStyleIdx="0" presStyleCnt="4"/>
      <dgm:spPr/>
    </dgm:pt>
    <dgm:pt modelId="{C75BC43B-ACB7-45B8-A0C0-6E84C8DC34C9}" type="pres">
      <dgm:prSet presAssocID="{44CF7DD7-5C8E-48A7-B098-25307F4767EE}" presName="hierRoot2" presStyleCnt="0">
        <dgm:presLayoutVars>
          <dgm:hierBranch val="init"/>
        </dgm:presLayoutVars>
      </dgm:prSet>
      <dgm:spPr/>
    </dgm:pt>
    <dgm:pt modelId="{32CF5A9D-B3EC-4ECC-8E46-3B8595B09593}" type="pres">
      <dgm:prSet presAssocID="{44CF7DD7-5C8E-48A7-B098-25307F4767EE}" presName="rootComposite" presStyleCnt="0"/>
      <dgm:spPr/>
    </dgm:pt>
    <dgm:pt modelId="{752AED83-BEC3-480F-A769-B111DB50F7F9}" type="pres">
      <dgm:prSet presAssocID="{44CF7DD7-5C8E-48A7-B098-25307F4767EE}" presName="rootText" presStyleLbl="node2" presStyleIdx="0" presStyleCnt="4" custScaleY="141237">
        <dgm:presLayoutVars>
          <dgm:chPref val="3"/>
        </dgm:presLayoutVars>
      </dgm:prSet>
      <dgm:spPr/>
    </dgm:pt>
    <dgm:pt modelId="{5B7D75DB-1E2C-4E35-AAA3-AF072186C328}" type="pres">
      <dgm:prSet presAssocID="{44CF7DD7-5C8E-48A7-B098-25307F4767EE}" presName="rootConnector" presStyleLbl="node2" presStyleIdx="0" presStyleCnt="4"/>
      <dgm:spPr/>
    </dgm:pt>
    <dgm:pt modelId="{8E49C6C7-0561-4450-9477-018C6246B624}" type="pres">
      <dgm:prSet presAssocID="{44CF7DD7-5C8E-48A7-B098-25307F4767EE}" presName="hierChild4" presStyleCnt="0"/>
      <dgm:spPr/>
    </dgm:pt>
    <dgm:pt modelId="{939539DE-067A-4173-AAF7-5434C5086267}" type="pres">
      <dgm:prSet presAssocID="{44CF7DD7-5C8E-48A7-B098-25307F4767EE}" presName="hierChild5" presStyleCnt="0"/>
      <dgm:spPr/>
    </dgm:pt>
    <dgm:pt modelId="{9C19C582-7B83-4DD0-9ADE-CF3C9BD9C30F}" type="pres">
      <dgm:prSet presAssocID="{ABA57E27-3DAB-4711-AEB3-378FFFEFE5CC}" presName="Name37" presStyleLbl="parChTrans1D2" presStyleIdx="1" presStyleCnt="4"/>
      <dgm:spPr/>
    </dgm:pt>
    <dgm:pt modelId="{6971948D-9F4F-4771-8D41-2D96F209F160}" type="pres">
      <dgm:prSet presAssocID="{73369ED6-6D2A-4C1F-80AA-ABA04F57BAEC}" presName="hierRoot2" presStyleCnt="0">
        <dgm:presLayoutVars>
          <dgm:hierBranch val="init"/>
        </dgm:presLayoutVars>
      </dgm:prSet>
      <dgm:spPr/>
    </dgm:pt>
    <dgm:pt modelId="{1222051D-F45E-4222-995D-C6129E9DD0A3}" type="pres">
      <dgm:prSet presAssocID="{73369ED6-6D2A-4C1F-80AA-ABA04F57BAEC}" presName="rootComposite" presStyleCnt="0"/>
      <dgm:spPr/>
    </dgm:pt>
    <dgm:pt modelId="{E721B1B1-B7BF-4C7A-8C0A-190B2F6D4B98}" type="pres">
      <dgm:prSet presAssocID="{73369ED6-6D2A-4C1F-80AA-ABA04F57BAEC}" presName="rootText" presStyleLbl="node2" presStyleIdx="1" presStyleCnt="4" custScaleY="142731">
        <dgm:presLayoutVars>
          <dgm:chPref val="3"/>
        </dgm:presLayoutVars>
      </dgm:prSet>
      <dgm:spPr/>
    </dgm:pt>
    <dgm:pt modelId="{7645DA08-4FD1-4767-810B-A60FF04EC873}" type="pres">
      <dgm:prSet presAssocID="{73369ED6-6D2A-4C1F-80AA-ABA04F57BAEC}" presName="rootConnector" presStyleLbl="node2" presStyleIdx="1" presStyleCnt="4"/>
      <dgm:spPr/>
    </dgm:pt>
    <dgm:pt modelId="{1CF9F702-C6B7-42AC-88C4-6DBE68BFE177}" type="pres">
      <dgm:prSet presAssocID="{73369ED6-6D2A-4C1F-80AA-ABA04F57BAEC}" presName="hierChild4" presStyleCnt="0"/>
      <dgm:spPr/>
    </dgm:pt>
    <dgm:pt modelId="{B002229B-4DA3-4D07-94D6-9FD1AA62C74F}" type="pres">
      <dgm:prSet presAssocID="{73369ED6-6D2A-4C1F-80AA-ABA04F57BAEC}" presName="hierChild5" presStyleCnt="0"/>
      <dgm:spPr/>
    </dgm:pt>
    <dgm:pt modelId="{A4974D5E-E095-4C75-B383-90ECBAA478AB}" type="pres">
      <dgm:prSet presAssocID="{0CD45C54-1960-46B4-B4EA-9BD05884F983}" presName="Name37" presStyleLbl="parChTrans1D2" presStyleIdx="2" presStyleCnt="4"/>
      <dgm:spPr/>
    </dgm:pt>
    <dgm:pt modelId="{A308D4A1-0C22-47B6-A452-15152149B352}" type="pres">
      <dgm:prSet presAssocID="{F2BF626A-F148-46C6-A279-3C9487CA099E}" presName="hierRoot2" presStyleCnt="0">
        <dgm:presLayoutVars>
          <dgm:hierBranch val="init"/>
        </dgm:presLayoutVars>
      </dgm:prSet>
      <dgm:spPr/>
    </dgm:pt>
    <dgm:pt modelId="{E2081A06-1AEE-4346-9085-736805AE0294}" type="pres">
      <dgm:prSet presAssocID="{F2BF626A-F148-46C6-A279-3C9487CA099E}" presName="rootComposite" presStyleCnt="0"/>
      <dgm:spPr/>
    </dgm:pt>
    <dgm:pt modelId="{14A9263F-D132-4D6B-BBD8-D136176251AE}" type="pres">
      <dgm:prSet presAssocID="{F2BF626A-F148-46C6-A279-3C9487CA099E}" presName="rootText" presStyleLbl="node2" presStyleIdx="2" presStyleCnt="4" custScaleY="141237">
        <dgm:presLayoutVars>
          <dgm:chPref val="3"/>
        </dgm:presLayoutVars>
      </dgm:prSet>
      <dgm:spPr/>
    </dgm:pt>
    <dgm:pt modelId="{257B6B43-8EBF-46FE-AD00-41805A74F652}" type="pres">
      <dgm:prSet presAssocID="{F2BF626A-F148-46C6-A279-3C9487CA099E}" presName="rootConnector" presStyleLbl="node2" presStyleIdx="2" presStyleCnt="4"/>
      <dgm:spPr/>
    </dgm:pt>
    <dgm:pt modelId="{A29ECE12-6F2A-4E0E-8051-77FAA7EE5608}" type="pres">
      <dgm:prSet presAssocID="{F2BF626A-F148-46C6-A279-3C9487CA099E}" presName="hierChild4" presStyleCnt="0"/>
      <dgm:spPr/>
    </dgm:pt>
    <dgm:pt modelId="{831E9651-E622-4E9A-815D-D5B15D433C4F}" type="pres">
      <dgm:prSet presAssocID="{F2BF626A-F148-46C6-A279-3C9487CA099E}" presName="hierChild5" presStyleCnt="0"/>
      <dgm:spPr/>
    </dgm:pt>
    <dgm:pt modelId="{85A3D313-EF1C-4C51-A0D8-33161BF29D0B}" type="pres">
      <dgm:prSet presAssocID="{3A22F2C5-84A7-42A8-BBE6-7BF34D2F4038}" presName="Name37" presStyleLbl="parChTrans1D2" presStyleIdx="3" presStyleCnt="4"/>
      <dgm:spPr/>
    </dgm:pt>
    <dgm:pt modelId="{1F06F2C1-6429-43A9-BB91-7ABF92CB1B71}" type="pres">
      <dgm:prSet presAssocID="{215BC505-E759-468F-8CA6-51CE9E36082B}" presName="hierRoot2" presStyleCnt="0">
        <dgm:presLayoutVars>
          <dgm:hierBranch val="init"/>
        </dgm:presLayoutVars>
      </dgm:prSet>
      <dgm:spPr/>
    </dgm:pt>
    <dgm:pt modelId="{C93EB673-9309-471A-AA21-586D78760F41}" type="pres">
      <dgm:prSet presAssocID="{215BC505-E759-468F-8CA6-51CE9E36082B}" presName="rootComposite" presStyleCnt="0"/>
      <dgm:spPr/>
    </dgm:pt>
    <dgm:pt modelId="{89A62142-D3C6-4A78-B73C-14F4EE336FA1}" type="pres">
      <dgm:prSet presAssocID="{215BC505-E759-468F-8CA6-51CE9E36082B}" presName="rootText" presStyleLbl="node2" presStyleIdx="3" presStyleCnt="4" custScaleY="142946">
        <dgm:presLayoutVars>
          <dgm:chPref val="3"/>
        </dgm:presLayoutVars>
      </dgm:prSet>
      <dgm:spPr/>
    </dgm:pt>
    <dgm:pt modelId="{1F951118-B69F-452A-BD46-14CFE591A605}" type="pres">
      <dgm:prSet presAssocID="{215BC505-E759-468F-8CA6-51CE9E36082B}" presName="rootConnector" presStyleLbl="node2" presStyleIdx="3" presStyleCnt="4"/>
      <dgm:spPr/>
    </dgm:pt>
    <dgm:pt modelId="{FEA7740A-15F0-459E-A5F1-6B9FC0D7E074}" type="pres">
      <dgm:prSet presAssocID="{215BC505-E759-468F-8CA6-51CE9E36082B}" presName="hierChild4" presStyleCnt="0"/>
      <dgm:spPr/>
    </dgm:pt>
    <dgm:pt modelId="{B090FD53-C76E-4291-B995-C79D5EB07E4F}" type="pres">
      <dgm:prSet presAssocID="{215BC505-E759-468F-8CA6-51CE9E36082B}" presName="hierChild5" presStyleCnt="0"/>
      <dgm:spPr/>
    </dgm:pt>
    <dgm:pt modelId="{BF859E94-0174-4C2D-9C60-AFF74FB0B271}" type="pres">
      <dgm:prSet presAssocID="{6B552AA0-1D37-48D6-88B2-EBFA4EC0023C}" presName="hierChild3" presStyleCnt="0"/>
      <dgm:spPr/>
    </dgm:pt>
  </dgm:ptLst>
  <dgm:cxnLst>
    <dgm:cxn modelId="{5002C609-B88F-40AF-9CB5-BDB9BB017CC8}" type="presOf" srcId="{215BC505-E759-468F-8CA6-51CE9E36082B}" destId="{1F951118-B69F-452A-BD46-14CFE591A605}" srcOrd="1" destOrd="0" presId="urn:microsoft.com/office/officeart/2005/8/layout/orgChart1"/>
    <dgm:cxn modelId="{259AE816-E17D-41AD-BECC-E240F69CDA0A}" srcId="{6B552AA0-1D37-48D6-88B2-EBFA4EC0023C}" destId="{F2BF626A-F148-46C6-A279-3C9487CA099E}" srcOrd="2" destOrd="0" parTransId="{0CD45C54-1960-46B4-B4EA-9BD05884F983}" sibTransId="{69541AA5-B653-412B-A798-795AFF8FC95E}"/>
    <dgm:cxn modelId="{7C456D47-B694-4F5A-B316-80943AC9AC02}" srcId="{6B552AA0-1D37-48D6-88B2-EBFA4EC0023C}" destId="{44CF7DD7-5C8E-48A7-B098-25307F4767EE}" srcOrd="0" destOrd="0" parTransId="{93837E13-95E2-4B19-AF9F-D13250F2CAF1}" sibTransId="{5578FED4-8176-4573-A99D-11F4981B6260}"/>
    <dgm:cxn modelId="{35AB8054-9786-4EA2-9FE3-6108F8701B68}" type="presOf" srcId="{6B552AA0-1D37-48D6-88B2-EBFA4EC0023C}" destId="{6B1D2551-F1D4-484E-AA81-049A5577665D}" srcOrd="1" destOrd="0" presId="urn:microsoft.com/office/officeart/2005/8/layout/orgChart1"/>
    <dgm:cxn modelId="{253A6056-2F09-4C1B-8FA1-D417A3985ADA}" type="presOf" srcId="{215BC505-E759-468F-8CA6-51CE9E36082B}" destId="{89A62142-D3C6-4A78-B73C-14F4EE336FA1}" srcOrd="0" destOrd="0" presId="urn:microsoft.com/office/officeart/2005/8/layout/orgChart1"/>
    <dgm:cxn modelId="{85903457-34C8-480E-A24C-7D16AA07210B}" type="presOf" srcId="{73369ED6-6D2A-4C1F-80AA-ABA04F57BAEC}" destId="{7645DA08-4FD1-4767-810B-A60FF04EC873}" srcOrd="1" destOrd="0" presId="urn:microsoft.com/office/officeart/2005/8/layout/orgChart1"/>
    <dgm:cxn modelId="{BF40F987-5CFA-4FCF-889E-DE5C8F66DB5C}" type="presOf" srcId="{F2BF626A-F148-46C6-A279-3C9487CA099E}" destId="{257B6B43-8EBF-46FE-AD00-41805A74F652}" srcOrd="1" destOrd="0" presId="urn:microsoft.com/office/officeart/2005/8/layout/orgChart1"/>
    <dgm:cxn modelId="{A51E5796-9A26-49D0-992A-D32F2E00E5E5}" type="presOf" srcId="{68D8A16D-FD8C-45D5-A757-638BB3734795}" destId="{A0071750-B200-4ADB-9539-AAA6D85018DC}" srcOrd="0" destOrd="0" presId="urn:microsoft.com/office/officeart/2005/8/layout/orgChart1"/>
    <dgm:cxn modelId="{48537299-1052-4588-8999-8ED032F9FFFE}" srcId="{68D8A16D-FD8C-45D5-A757-638BB3734795}" destId="{6B552AA0-1D37-48D6-88B2-EBFA4EC0023C}" srcOrd="0" destOrd="0" parTransId="{EA0C53E3-53C1-4240-80FC-3F44ECE8B7B7}" sibTransId="{2EDC55A1-A301-446E-AE7B-AE464C811650}"/>
    <dgm:cxn modelId="{CFCB64A2-B6C7-4F58-855B-49C17F269016}" type="presOf" srcId="{6B552AA0-1D37-48D6-88B2-EBFA4EC0023C}" destId="{84E43C06-927E-489A-A3CF-3EA2D17B9B86}" srcOrd="0" destOrd="0" presId="urn:microsoft.com/office/officeart/2005/8/layout/orgChart1"/>
    <dgm:cxn modelId="{68330CA7-8792-492B-B7B1-3F5761A6DB48}" type="presOf" srcId="{F2BF626A-F148-46C6-A279-3C9487CA099E}" destId="{14A9263F-D132-4D6B-BBD8-D136176251AE}" srcOrd="0" destOrd="0" presId="urn:microsoft.com/office/officeart/2005/8/layout/orgChart1"/>
    <dgm:cxn modelId="{012163CE-ACF8-4162-8362-E597A95EE146}" type="presOf" srcId="{44CF7DD7-5C8E-48A7-B098-25307F4767EE}" destId="{5B7D75DB-1E2C-4E35-AAA3-AF072186C328}" srcOrd="1" destOrd="0" presId="urn:microsoft.com/office/officeart/2005/8/layout/orgChart1"/>
    <dgm:cxn modelId="{7A74E3D6-A8F8-4733-B457-260A748BE476}" type="presOf" srcId="{73369ED6-6D2A-4C1F-80AA-ABA04F57BAEC}" destId="{E721B1B1-B7BF-4C7A-8C0A-190B2F6D4B98}" srcOrd="0" destOrd="0" presId="urn:microsoft.com/office/officeart/2005/8/layout/orgChart1"/>
    <dgm:cxn modelId="{F6ACBFD8-C3BD-4A53-B3BB-6470EAD92151}" type="presOf" srcId="{44CF7DD7-5C8E-48A7-B098-25307F4767EE}" destId="{752AED83-BEC3-480F-A769-B111DB50F7F9}" srcOrd="0" destOrd="0" presId="urn:microsoft.com/office/officeart/2005/8/layout/orgChart1"/>
    <dgm:cxn modelId="{F20512DC-1FB8-4830-B8EF-464A2E596054}" type="presOf" srcId="{3A22F2C5-84A7-42A8-BBE6-7BF34D2F4038}" destId="{85A3D313-EF1C-4C51-A0D8-33161BF29D0B}" srcOrd="0" destOrd="0" presId="urn:microsoft.com/office/officeart/2005/8/layout/orgChart1"/>
    <dgm:cxn modelId="{A5EC78E7-FF8F-4907-9C3F-AE218B88D887}" type="presOf" srcId="{0CD45C54-1960-46B4-B4EA-9BD05884F983}" destId="{A4974D5E-E095-4C75-B383-90ECBAA478AB}" srcOrd="0" destOrd="0" presId="urn:microsoft.com/office/officeart/2005/8/layout/orgChart1"/>
    <dgm:cxn modelId="{A502D8ED-8094-43E7-9C32-6399EC8CBE05}" type="presOf" srcId="{93837E13-95E2-4B19-AF9F-D13250F2CAF1}" destId="{9C48C6C8-68CA-4BD1-AD6C-25AEC97F0141}" srcOrd="0" destOrd="0" presId="urn:microsoft.com/office/officeart/2005/8/layout/orgChart1"/>
    <dgm:cxn modelId="{EF22A1F1-1CC6-4564-A437-AC60F7AACEC8}" srcId="{6B552AA0-1D37-48D6-88B2-EBFA4EC0023C}" destId="{215BC505-E759-468F-8CA6-51CE9E36082B}" srcOrd="3" destOrd="0" parTransId="{3A22F2C5-84A7-42A8-BBE6-7BF34D2F4038}" sibTransId="{27525E56-9457-4D36-B522-0BC1E55F638E}"/>
    <dgm:cxn modelId="{3B2D1AF4-2CCA-4008-8FA4-73C1F19032DE}" srcId="{6B552AA0-1D37-48D6-88B2-EBFA4EC0023C}" destId="{73369ED6-6D2A-4C1F-80AA-ABA04F57BAEC}" srcOrd="1" destOrd="0" parTransId="{ABA57E27-3DAB-4711-AEB3-378FFFEFE5CC}" sibTransId="{B55CFCC5-3AA5-4AC5-82AA-DFFC50A45484}"/>
    <dgm:cxn modelId="{894C2EFF-9DDD-4CAE-834D-F6743BB033BD}" type="presOf" srcId="{ABA57E27-3DAB-4711-AEB3-378FFFEFE5CC}" destId="{9C19C582-7B83-4DD0-9ADE-CF3C9BD9C30F}" srcOrd="0" destOrd="0" presId="urn:microsoft.com/office/officeart/2005/8/layout/orgChart1"/>
    <dgm:cxn modelId="{531DD13B-7B1D-45D5-8471-FC1EA62D176C}" type="presParOf" srcId="{A0071750-B200-4ADB-9539-AAA6D85018DC}" destId="{5BA22A6B-BC8F-431A-A217-1A2A72737722}" srcOrd="0" destOrd="0" presId="urn:microsoft.com/office/officeart/2005/8/layout/orgChart1"/>
    <dgm:cxn modelId="{6A40F1DC-D6D4-4EEF-9DEC-1EFE4B6724FD}" type="presParOf" srcId="{5BA22A6B-BC8F-431A-A217-1A2A72737722}" destId="{675CC1A5-429B-4ECC-96AB-CB19182EB674}" srcOrd="0" destOrd="0" presId="urn:microsoft.com/office/officeart/2005/8/layout/orgChart1"/>
    <dgm:cxn modelId="{41587E36-02E9-48E6-98ED-2A19448AC5B0}" type="presParOf" srcId="{675CC1A5-429B-4ECC-96AB-CB19182EB674}" destId="{84E43C06-927E-489A-A3CF-3EA2D17B9B86}" srcOrd="0" destOrd="0" presId="urn:microsoft.com/office/officeart/2005/8/layout/orgChart1"/>
    <dgm:cxn modelId="{4D607A37-6DED-4A4F-860F-8C52126CA538}" type="presParOf" srcId="{675CC1A5-429B-4ECC-96AB-CB19182EB674}" destId="{6B1D2551-F1D4-484E-AA81-049A5577665D}" srcOrd="1" destOrd="0" presId="urn:microsoft.com/office/officeart/2005/8/layout/orgChart1"/>
    <dgm:cxn modelId="{542EA0EE-3341-4452-80CE-4FB16FEEAC32}" type="presParOf" srcId="{5BA22A6B-BC8F-431A-A217-1A2A72737722}" destId="{67F6D278-70E8-496D-9DF8-8EF527C3BB75}" srcOrd="1" destOrd="0" presId="urn:microsoft.com/office/officeart/2005/8/layout/orgChart1"/>
    <dgm:cxn modelId="{7673C8B1-574D-4C11-BE77-38790D2C3C72}" type="presParOf" srcId="{67F6D278-70E8-496D-9DF8-8EF527C3BB75}" destId="{9C48C6C8-68CA-4BD1-AD6C-25AEC97F0141}" srcOrd="0" destOrd="0" presId="urn:microsoft.com/office/officeart/2005/8/layout/orgChart1"/>
    <dgm:cxn modelId="{BAECFE43-9429-4F62-96C6-C4FCE594EFCC}" type="presParOf" srcId="{67F6D278-70E8-496D-9DF8-8EF527C3BB75}" destId="{C75BC43B-ACB7-45B8-A0C0-6E84C8DC34C9}" srcOrd="1" destOrd="0" presId="urn:microsoft.com/office/officeart/2005/8/layout/orgChart1"/>
    <dgm:cxn modelId="{E1A77E90-E9A1-4139-99A5-9C5A8D8317EB}" type="presParOf" srcId="{C75BC43B-ACB7-45B8-A0C0-6E84C8DC34C9}" destId="{32CF5A9D-B3EC-4ECC-8E46-3B8595B09593}" srcOrd="0" destOrd="0" presId="urn:microsoft.com/office/officeart/2005/8/layout/orgChart1"/>
    <dgm:cxn modelId="{AE15EFFD-6E3C-40D4-9EBA-F5920648C5E5}" type="presParOf" srcId="{32CF5A9D-B3EC-4ECC-8E46-3B8595B09593}" destId="{752AED83-BEC3-480F-A769-B111DB50F7F9}" srcOrd="0" destOrd="0" presId="urn:microsoft.com/office/officeart/2005/8/layout/orgChart1"/>
    <dgm:cxn modelId="{24E46796-A605-4E4E-B3D6-379F3A359904}" type="presParOf" srcId="{32CF5A9D-B3EC-4ECC-8E46-3B8595B09593}" destId="{5B7D75DB-1E2C-4E35-AAA3-AF072186C328}" srcOrd="1" destOrd="0" presId="urn:microsoft.com/office/officeart/2005/8/layout/orgChart1"/>
    <dgm:cxn modelId="{9729E36B-98AD-48B8-8279-216EF28F9395}" type="presParOf" srcId="{C75BC43B-ACB7-45B8-A0C0-6E84C8DC34C9}" destId="{8E49C6C7-0561-4450-9477-018C6246B624}" srcOrd="1" destOrd="0" presId="urn:microsoft.com/office/officeart/2005/8/layout/orgChart1"/>
    <dgm:cxn modelId="{0B1B2EAA-46CA-4AF9-BEAA-BA6150481037}" type="presParOf" srcId="{C75BC43B-ACB7-45B8-A0C0-6E84C8DC34C9}" destId="{939539DE-067A-4173-AAF7-5434C5086267}" srcOrd="2" destOrd="0" presId="urn:microsoft.com/office/officeart/2005/8/layout/orgChart1"/>
    <dgm:cxn modelId="{9AE992C6-7DAB-4362-9C36-9ABC885FF47C}" type="presParOf" srcId="{67F6D278-70E8-496D-9DF8-8EF527C3BB75}" destId="{9C19C582-7B83-4DD0-9ADE-CF3C9BD9C30F}" srcOrd="2" destOrd="0" presId="urn:microsoft.com/office/officeart/2005/8/layout/orgChart1"/>
    <dgm:cxn modelId="{A0BB98AA-E067-4616-A694-E290FA9C4B5A}" type="presParOf" srcId="{67F6D278-70E8-496D-9DF8-8EF527C3BB75}" destId="{6971948D-9F4F-4771-8D41-2D96F209F160}" srcOrd="3" destOrd="0" presId="urn:microsoft.com/office/officeart/2005/8/layout/orgChart1"/>
    <dgm:cxn modelId="{A3ED6256-AE51-41DE-9629-430A5CD46A2D}" type="presParOf" srcId="{6971948D-9F4F-4771-8D41-2D96F209F160}" destId="{1222051D-F45E-4222-995D-C6129E9DD0A3}" srcOrd="0" destOrd="0" presId="urn:microsoft.com/office/officeart/2005/8/layout/orgChart1"/>
    <dgm:cxn modelId="{1E65B52F-37E0-4FC7-8CA4-8206D158EFB4}" type="presParOf" srcId="{1222051D-F45E-4222-995D-C6129E9DD0A3}" destId="{E721B1B1-B7BF-4C7A-8C0A-190B2F6D4B98}" srcOrd="0" destOrd="0" presId="urn:microsoft.com/office/officeart/2005/8/layout/orgChart1"/>
    <dgm:cxn modelId="{11C06757-6A1D-4498-9368-9F6A9F71E985}" type="presParOf" srcId="{1222051D-F45E-4222-995D-C6129E9DD0A3}" destId="{7645DA08-4FD1-4767-810B-A60FF04EC873}" srcOrd="1" destOrd="0" presId="urn:microsoft.com/office/officeart/2005/8/layout/orgChart1"/>
    <dgm:cxn modelId="{88E946B8-5C00-47EC-9049-57823AA98284}" type="presParOf" srcId="{6971948D-9F4F-4771-8D41-2D96F209F160}" destId="{1CF9F702-C6B7-42AC-88C4-6DBE68BFE177}" srcOrd="1" destOrd="0" presId="urn:microsoft.com/office/officeart/2005/8/layout/orgChart1"/>
    <dgm:cxn modelId="{40CA3EFE-5241-4352-B527-88A9368188E7}" type="presParOf" srcId="{6971948D-9F4F-4771-8D41-2D96F209F160}" destId="{B002229B-4DA3-4D07-94D6-9FD1AA62C74F}" srcOrd="2" destOrd="0" presId="urn:microsoft.com/office/officeart/2005/8/layout/orgChart1"/>
    <dgm:cxn modelId="{1A49371A-7536-4BEF-BF5B-02FB4E563D42}" type="presParOf" srcId="{67F6D278-70E8-496D-9DF8-8EF527C3BB75}" destId="{A4974D5E-E095-4C75-B383-90ECBAA478AB}" srcOrd="4" destOrd="0" presId="urn:microsoft.com/office/officeart/2005/8/layout/orgChart1"/>
    <dgm:cxn modelId="{0349B869-8D21-45B7-B721-BB8530E8340E}" type="presParOf" srcId="{67F6D278-70E8-496D-9DF8-8EF527C3BB75}" destId="{A308D4A1-0C22-47B6-A452-15152149B352}" srcOrd="5" destOrd="0" presId="urn:microsoft.com/office/officeart/2005/8/layout/orgChart1"/>
    <dgm:cxn modelId="{CB3C9E81-DDBA-47CE-A21D-6A3CD86A86DD}" type="presParOf" srcId="{A308D4A1-0C22-47B6-A452-15152149B352}" destId="{E2081A06-1AEE-4346-9085-736805AE0294}" srcOrd="0" destOrd="0" presId="urn:microsoft.com/office/officeart/2005/8/layout/orgChart1"/>
    <dgm:cxn modelId="{AB731407-CAD5-433A-9FCC-EEF9CBB33FE8}" type="presParOf" srcId="{E2081A06-1AEE-4346-9085-736805AE0294}" destId="{14A9263F-D132-4D6B-BBD8-D136176251AE}" srcOrd="0" destOrd="0" presId="urn:microsoft.com/office/officeart/2005/8/layout/orgChart1"/>
    <dgm:cxn modelId="{7805205B-97D0-46A8-8ED4-BB5024A9FA6F}" type="presParOf" srcId="{E2081A06-1AEE-4346-9085-736805AE0294}" destId="{257B6B43-8EBF-46FE-AD00-41805A74F652}" srcOrd="1" destOrd="0" presId="urn:microsoft.com/office/officeart/2005/8/layout/orgChart1"/>
    <dgm:cxn modelId="{28CB8B6C-8001-43E5-82C6-7A1C027C46BC}" type="presParOf" srcId="{A308D4A1-0C22-47B6-A452-15152149B352}" destId="{A29ECE12-6F2A-4E0E-8051-77FAA7EE5608}" srcOrd="1" destOrd="0" presId="urn:microsoft.com/office/officeart/2005/8/layout/orgChart1"/>
    <dgm:cxn modelId="{26F3BAA4-4265-4689-89F9-8CDFF7CFEB7A}" type="presParOf" srcId="{A308D4A1-0C22-47B6-A452-15152149B352}" destId="{831E9651-E622-4E9A-815D-D5B15D433C4F}" srcOrd="2" destOrd="0" presId="urn:microsoft.com/office/officeart/2005/8/layout/orgChart1"/>
    <dgm:cxn modelId="{45073607-98EC-42AA-B2A6-4D95D7B0CF59}" type="presParOf" srcId="{67F6D278-70E8-496D-9DF8-8EF527C3BB75}" destId="{85A3D313-EF1C-4C51-A0D8-33161BF29D0B}" srcOrd="6" destOrd="0" presId="urn:microsoft.com/office/officeart/2005/8/layout/orgChart1"/>
    <dgm:cxn modelId="{76436B22-976C-4270-9BC6-0017B0C80E89}" type="presParOf" srcId="{67F6D278-70E8-496D-9DF8-8EF527C3BB75}" destId="{1F06F2C1-6429-43A9-BB91-7ABF92CB1B71}" srcOrd="7" destOrd="0" presId="urn:microsoft.com/office/officeart/2005/8/layout/orgChart1"/>
    <dgm:cxn modelId="{ED2953B9-86C7-44F2-A2D9-F9ABC2E09F23}" type="presParOf" srcId="{1F06F2C1-6429-43A9-BB91-7ABF92CB1B71}" destId="{C93EB673-9309-471A-AA21-586D78760F41}" srcOrd="0" destOrd="0" presId="urn:microsoft.com/office/officeart/2005/8/layout/orgChart1"/>
    <dgm:cxn modelId="{ACEA2B66-38E7-4C38-A5DF-C70702325200}" type="presParOf" srcId="{C93EB673-9309-471A-AA21-586D78760F41}" destId="{89A62142-D3C6-4A78-B73C-14F4EE336FA1}" srcOrd="0" destOrd="0" presId="urn:microsoft.com/office/officeart/2005/8/layout/orgChart1"/>
    <dgm:cxn modelId="{07628799-0418-4DBF-8E8B-51CC7F1589B5}" type="presParOf" srcId="{C93EB673-9309-471A-AA21-586D78760F41}" destId="{1F951118-B69F-452A-BD46-14CFE591A605}" srcOrd="1" destOrd="0" presId="urn:microsoft.com/office/officeart/2005/8/layout/orgChart1"/>
    <dgm:cxn modelId="{F59135EF-BF72-4BA0-9E68-3BD615584AC2}" type="presParOf" srcId="{1F06F2C1-6429-43A9-BB91-7ABF92CB1B71}" destId="{FEA7740A-15F0-459E-A5F1-6B9FC0D7E074}" srcOrd="1" destOrd="0" presId="urn:microsoft.com/office/officeart/2005/8/layout/orgChart1"/>
    <dgm:cxn modelId="{91C52970-5E8B-4575-AB1D-AF1C2614914B}" type="presParOf" srcId="{1F06F2C1-6429-43A9-BB91-7ABF92CB1B71}" destId="{B090FD53-C76E-4291-B995-C79D5EB07E4F}" srcOrd="2" destOrd="0" presId="urn:microsoft.com/office/officeart/2005/8/layout/orgChart1"/>
    <dgm:cxn modelId="{B8EF51B8-BD7C-439E-B455-CE9B83D35C55}" type="presParOf" srcId="{5BA22A6B-BC8F-431A-A217-1A2A72737722}" destId="{BF859E94-0174-4C2D-9C60-AFF74FB0B271}"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461BD2-E406-4C92-9780-1F1AF6F5EEA0}"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68117B60-8F9A-4795-9439-49CF2C6F38AB}">
      <dgm:prSet/>
      <dgm:spPr/>
      <dgm:t>
        <a:bodyPr/>
        <a:lstStyle/>
        <a:p>
          <a:endParaRPr lang="en-GB" dirty="0"/>
        </a:p>
      </dgm:t>
    </dgm:pt>
    <dgm:pt modelId="{A6440D7E-E2F1-4FDD-9B08-85CBF10DD3F1}" type="parTrans" cxnId="{E7EB0E89-E438-4D60-9BE5-996837FE6569}">
      <dgm:prSet/>
      <dgm:spPr/>
      <dgm:t>
        <a:bodyPr/>
        <a:lstStyle/>
        <a:p>
          <a:endParaRPr lang="en-GB"/>
        </a:p>
      </dgm:t>
    </dgm:pt>
    <dgm:pt modelId="{E51A3160-503A-443B-9AEB-EF1F0FA45332}" type="sibTrans" cxnId="{E7EB0E89-E438-4D60-9BE5-996837FE6569}">
      <dgm:prSet/>
      <dgm:spPr/>
      <dgm:t>
        <a:bodyPr/>
        <a:lstStyle/>
        <a:p>
          <a:endParaRPr lang="en-GB"/>
        </a:p>
      </dgm:t>
    </dgm:pt>
    <dgm:pt modelId="{ED3F5A25-0869-4394-8F31-BA3972D8E1C3}">
      <dgm:prSet/>
      <dgm:spPr/>
      <dgm:t>
        <a:bodyPr/>
        <a:lstStyle/>
        <a:p>
          <a:endParaRPr lang="en-GB"/>
        </a:p>
      </dgm:t>
    </dgm:pt>
    <dgm:pt modelId="{65266823-0A9A-4A62-AAD2-A0D4C2600D25}" type="parTrans" cxnId="{E07F3281-0E83-4AF2-9A43-0A779560753F}">
      <dgm:prSet/>
      <dgm:spPr/>
      <dgm:t>
        <a:bodyPr/>
        <a:lstStyle/>
        <a:p>
          <a:endParaRPr lang="en-GB"/>
        </a:p>
      </dgm:t>
    </dgm:pt>
    <dgm:pt modelId="{9D6C4262-1E47-4383-80E7-C00286D967F6}" type="sibTrans" cxnId="{E07F3281-0E83-4AF2-9A43-0A779560753F}">
      <dgm:prSet/>
      <dgm:spPr/>
      <dgm:t>
        <a:bodyPr/>
        <a:lstStyle/>
        <a:p>
          <a:endParaRPr lang="en-GB"/>
        </a:p>
      </dgm:t>
    </dgm:pt>
    <dgm:pt modelId="{1F1BC9D9-1C6E-41EE-BC2D-DA88A5F29BF7}">
      <dgm:prSet/>
      <dgm:spPr/>
      <dgm:t>
        <a:bodyPr/>
        <a:lstStyle/>
        <a:p>
          <a:endParaRPr lang="en-GB"/>
        </a:p>
      </dgm:t>
    </dgm:pt>
    <dgm:pt modelId="{A0F6AA67-4573-48F9-94FD-B126687D08D2}" type="parTrans" cxnId="{98D038FB-225F-488B-8567-B62744396BB8}">
      <dgm:prSet/>
      <dgm:spPr/>
      <dgm:t>
        <a:bodyPr/>
        <a:lstStyle/>
        <a:p>
          <a:endParaRPr lang="en-GB"/>
        </a:p>
      </dgm:t>
    </dgm:pt>
    <dgm:pt modelId="{53307987-D891-4ED3-8C4E-8BC7FB290912}" type="sibTrans" cxnId="{98D038FB-225F-488B-8567-B62744396BB8}">
      <dgm:prSet/>
      <dgm:spPr/>
      <dgm:t>
        <a:bodyPr/>
        <a:lstStyle/>
        <a:p>
          <a:endParaRPr lang="en-GB"/>
        </a:p>
      </dgm:t>
    </dgm:pt>
    <dgm:pt modelId="{7B6EC902-3DE4-43E6-AF2A-AB6FC71CB247}">
      <dgm:prSet/>
      <dgm:spPr/>
      <dgm:t>
        <a:bodyPr/>
        <a:lstStyle/>
        <a:p>
          <a:endParaRPr lang="en-GB"/>
        </a:p>
      </dgm:t>
    </dgm:pt>
    <dgm:pt modelId="{E61E81BC-9E7C-4A6C-AC24-CC057E72CBF4}" type="parTrans" cxnId="{A97F49A7-FB22-4F1B-ADDB-F0CFF055F109}">
      <dgm:prSet/>
      <dgm:spPr/>
      <dgm:t>
        <a:bodyPr/>
        <a:lstStyle/>
        <a:p>
          <a:endParaRPr lang="en-GB"/>
        </a:p>
      </dgm:t>
    </dgm:pt>
    <dgm:pt modelId="{D19A062A-E163-4795-A84B-F66D640B36C5}" type="sibTrans" cxnId="{A97F49A7-FB22-4F1B-ADDB-F0CFF055F109}">
      <dgm:prSet/>
      <dgm:spPr/>
      <dgm:t>
        <a:bodyPr/>
        <a:lstStyle/>
        <a:p>
          <a:endParaRPr lang="en-GB"/>
        </a:p>
      </dgm:t>
    </dgm:pt>
    <dgm:pt modelId="{7560FE7B-4EB6-44EF-9A33-C6FF2B50D4B4}">
      <dgm:prSet/>
      <dgm:spPr/>
      <dgm:t>
        <a:bodyPr/>
        <a:lstStyle/>
        <a:p>
          <a:endParaRPr lang="en-GB"/>
        </a:p>
      </dgm:t>
    </dgm:pt>
    <dgm:pt modelId="{D297C750-7469-4B42-85F7-41CF6302F750}" type="parTrans" cxnId="{8BCEC21E-0AC5-40B4-AB0A-4622E1A1B6AD}">
      <dgm:prSet/>
      <dgm:spPr/>
      <dgm:t>
        <a:bodyPr/>
        <a:lstStyle/>
        <a:p>
          <a:endParaRPr lang="en-GB"/>
        </a:p>
      </dgm:t>
    </dgm:pt>
    <dgm:pt modelId="{40AFFB51-FC9B-4B6D-866B-D16B85BCC295}" type="sibTrans" cxnId="{8BCEC21E-0AC5-40B4-AB0A-4622E1A1B6AD}">
      <dgm:prSet/>
      <dgm:spPr/>
      <dgm:t>
        <a:bodyPr/>
        <a:lstStyle/>
        <a:p>
          <a:endParaRPr lang="en-GB"/>
        </a:p>
      </dgm:t>
    </dgm:pt>
    <dgm:pt modelId="{A19DC388-9C4E-480E-9E85-0C5DB9D44917}">
      <dgm:prSet custT="1"/>
      <dgm:spPr>
        <a:ln w="12700" cap="flat" cmpd="sng" algn="ctr">
          <a:solidFill>
            <a:srgbClr val="003399"/>
          </a:solidFill>
          <a:prstDash val="solid"/>
          <a:miter lim="800000"/>
        </a:ln>
        <a:effectLst/>
      </dgm:spPr>
      <dgm:t>
        <a:bodyPr spcFirstLastPara="0" vert="horz" wrap="square" lIns="99568" tIns="133705" rIns="99568" bIns="99568" numCol="1" spcCol="1270" anchor="t" anchorCtr="0"/>
        <a:lstStyle/>
        <a:p>
          <a:pPr marL="0" lvl="1" indent="0" algn="l" defTabSz="622300">
            <a:lnSpc>
              <a:spcPct val="90000"/>
            </a:lnSpc>
            <a:spcBef>
              <a:spcPct val="0"/>
            </a:spcBef>
            <a:spcAft>
              <a:spcPct val="15000"/>
            </a:spcAft>
            <a:buNone/>
          </a:pPr>
          <a:r>
            <a:rPr lang="ro-RO"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Agro-alimentar și biotehnologii</a:t>
          </a:r>
          <a:endParaRPr lang="en-GB"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gm:t>
    </dgm:pt>
    <dgm:pt modelId="{A546B76E-AFA8-488F-A0C1-5F46E25A3C29}" type="parTrans" cxnId="{1278E8C6-CEAC-4FAC-86DA-CC6378FEDD41}">
      <dgm:prSet/>
      <dgm:spPr/>
      <dgm:t>
        <a:bodyPr/>
        <a:lstStyle/>
        <a:p>
          <a:endParaRPr lang="en-GB"/>
        </a:p>
      </dgm:t>
    </dgm:pt>
    <dgm:pt modelId="{F681B267-6583-4536-8DB3-2C1736CA68B8}" type="sibTrans" cxnId="{1278E8C6-CEAC-4FAC-86DA-CC6378FEDD41}">
      <dgm:prSet/>
      <dgm:spPr/>
      <dgm:t>
        <a:bodyPr/>
        <a:lstStyle/>
        <a:p>
          <a:endParaRPr lang="en-GB"/>
        </a:p>
      </dgm:t>
    </dgm:pt>
    <dgm:pt modelId="{17B759D4-47A3-469E-8631-73FBB8FB1C06}">
      <dgm:prSet/>
      <dgm:spPr/>
      <dgm:t>
        <a:bodyPr/>
        <a:lstStyle/>
        <a:p>
          <a:endParaRPr lang="en-GB"/>
        </a:p>
      </dgm:t>
    </dgm:pt>
    <dgm:pt modelId="{A2781B98-3C8B-4C0C-941B-3C3CECA6D5B8}" type="parTrans" cxnId="{E8F6A530-B349-4269-A2DA-6A086149DAEC}">
      <dgm:prSet/>
      <dgm:spPr/>
      <dgm:t>
        <a:bodyPr/>
        <a:lstStyle/>
        <a:p>
          <a:endParaRPr lang="en-GB"/>
        </a:p>
      </dgm:t>
    </dgm:pt>
    <dgm:pt modelId="{F2BB57C6-EDAC-46F6-9471-9A26EEE82930}" type="sibTrans" cxnId="{E8F6A530-B349-4269-A2DA-6A086149DAEC}">
      <dgm:prSet/>
      <dgm:spPr/>
      <dgm:t>
        <a:bodyPr/>
        <a:lstStyle/>
        <a:p>
          <a:endParaRPr lang="en-GB"/>
        </a:p>
      </dgm:t>
    </dgm:pt>
    <dgm:pt modelId="{AF97D046-5342-4C89-80C9-A125F762B30C}">
      <dgm:prSet custT="1"/>
      <dgm:spPr>
        <a:blipFill rotWithShape="0">
          <a:blip xmlns:r="http://schemas.openxmlformats.org/officeDocument/2006/relationships" r:embed="rId1"/>
          <a:tile tx="0" ty="0" sx="100000" sy="100000" flip="none" algn="tl"/>
        </a:blipFill>
        <a:ln w="12700">
          <a:solidFill>
            <a:srgbClr val="003399"/>
          </a:solidFill>
        </a:ln>
      </dgm:spPr>
      <dgm:t>
        <a:bodyPr/>
        <a:lstStyle/>
        <a:p>
          <a:pPr marL="114300" lvl="1" indent="-114300" algn="l" defTabSz="622300">
            <a:lnSpc>
              <a:spcPct val="90000"/>
            </a:lnSpc>
            <a:spcBef>
              <a:spcPct val="0"/>
            </a:spcBef>
            <a:spcAft>
              <a:spcPct val="15000"/>
            </a:spcAft>
            <a:buChar char="•"/>
          </a:pP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038D4108-35F5-482F-B5C3-F82385315097}" type="parTrans" cxnId="{215FBD15-5934-4DFF-9352-56899D7615CA}">
      <dgm:prSet/>
      <dgm:spPr/>
      <dgm:t>
        <a:bodyPr/>
        <a:lstStyle/>
        <a:p>
          <a:endParaRPr lang="en-GB"/>
        </a:p>
      </dgm:t>
    </dgm:pt>
    <dgm:pt modelId="{67D0B7E1-CEC9-4660-B265-4358F201B0BA}" type="sibTrans" cxnId="{215FBD15-5934-4DFF-9352-56899D7615CA}">
      <dgm:prSet/>
      <dgm:spPr/>
      <dgm:t>
        <a:bodyPr/>
        <a:lstStyle/>
        <a:p>
          <a:endParaRPr lang="en-GB"/>
        </a:p>
      </dgm:t>
    </dgm:pt>
    <dgm:pt modelId="{61CC26F0-2EC5-44FD-83DD-8523A742E6E2}">
      <dgm:prSet custT="1"/>
      <dgm:spPr>
        <a:ln w="12700">
          <a:solidFill>
            <a:srgbClr val="003399"/>
          </a:solidFill>
        </a:ln>
      </dgm:spPr>
      <dgm:t>
        <a:bodyPr/>
        <a:lstStyle/>
        <a:p>
          <a:pPr marL="114300" lvl="1" indent="-114300" algn="l" defTabSz="622300">
            <a:lnSpc>
              <a:spcPct val="90000"/>
            </a:lnSpc>
            <a:spcBef>
              <a:spcPct val="0"/>
            </a:spcBef>
            <a:spcAft>
              <a:spcPct val="15000"/>
            </a:spcAft>
            <a:buNone/>
          </a:pPr>
          <a:r>
            <a:rPr lang="ro-RO"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Industria</a:t>
          </a: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10303A42-B1EA-4410-A8C8-AC5CA10A8C12}" type="parTrans" cxnId="{F9727AFD-C86D-45E5-BD41-F7C8176FE0A8}">
      <dgm:prSet/>
      <dgm:spPr/>
      <dgm:t>
        <a:bodyPr/>
        <a:lstStyle/>
        <a:p>
          <a:endParaRPr lang="en-GB"/>
        </a:p>
      </dgm:t>
    </dgm:pt>
    <dgm:pt modelId="{4D5EB629-D67A-47BE-9003-66439A969222}" type="sibTrans" cxnId="{F9727AFD-C86D-45E5-BD41-F7C8176FE0A8}">
      <dgm:prSet/>
      <dgm:spPr/>
      <dgm:t>
        <a:bodyPr/>
        <a:lstStyle/>
        <a:p>
          <a:endParaRPr lang="en-GB"/>
        </a:p>
      </dgm:t>
    </dgm:pt>
    <dgm:pt modelId="{A16221F5-E0DC-4499-AE90-E008460902BA}">
      <dgm:prSet custT="1"/>
      <dgm:spPr>
        <a:blipFill rotWithShape="0">
          <a:blip xmlns:r="http://schemas.openxmlformats.org/officeDocument/2006/relationships" r:embed="rId1"/>
          <a:tile tx="0" ty="0" sx="100000" sy="100000" flip="none" algn="tl"/>
        </a:blipFill>
        <a:ln w="12700" cap="flat" cmpd="sng" algn="ctr">
          <a:solidFill>
            <a:srgbClr val="003399"/>
          </a:solidFill>
          <a:prstDash val="solid"/>
          <a:miter lim="800000"/>
        </a:ln>
        <a:effectLst/>
      </dgm:spPr>
      <dgm:t>
        <a:bodyPr spcFirstLastPara="0" vert="horz" wrap="square" lIns="99568" tIns="133705" rIns="99568" bIns="99568" numCol="1" spcCol="1270" anchor="t" anchorCtr="0"/>
        <a:lstStyle/>
        <a:p>
          <a:pPr marL="114300" lvl="1" indent="-114300" algn="l" defTabSz="622300">
            <a:lnSpc>
              <a:spcPct val="90000"/>
            </a:lnSpc>
            <a:spcBef>
              <a:spcPct val="0"/>
            </a:spcBef>
            <a:spcAft>
              <a:spcPct val="15000"/>
            </a:spcAft>
            <a:buChar char="•"/>
          </a:pP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4222ADE7-2689-41A3-B560-48E641019741}" type="parTrans" cxnId="{814D80B7-D6FB-498A-9EEB-2AF40437263A}">
      <dgm:prSet/>
      <dgm:spPr/>
      <dgm:t>
        <a:bodyPr/>
        <a:lstStyle/>
        <a:p>
          <a:endParaRPr lang="en-GB"/>
        </a:p>
      </dgm:t>
    </dgm:pt>
    <dgm:pt modelId="{AB335755-46C0-43CF-9A9A-48C12E17B452}" type="sibTrans" cxnId="{814D80B7-D6FB-498A-9EEB-2AF40437263A}">
      <dgm:prSet/>
      <dgm:spPr/>
      <dgm:t>
        <a:bodyPr/>
        <a:lstStyle/>
        <a:p>
          <a:endParaRPr lang="en-GB"/>
        </a:p>
      </dgm:t>
    </dgm:pt>
    <dgm:pt modelId="{F78AC8B7-7D74-46CA-A9A5-94A6B21993C7}">
      <dgm:prSet custT="1"/>
      <dgm:spPr>
        <a:ln w="12700" cap="flat" cmpd="sng" algn="ctr">
          <a:solidFill>
            <a:srgbClr val="003399"/>
          </a:solidFill>
          <a:prstDash val="solid"/>
          <a:miter lim="800000"/>
        </a:ln>
        <a:effectLst/>
      </dgm:spPr>
      <dgm:t>
        <a:bodyPr spcFirstLastPara="0" vert="horz" wrap="square" lIns="99568" tIns="133705" rIns="99568" bIns="99568" numCol="1" spcCol="1270" anchor="t" anchorCtr="0"/>
        <a:lstStyle/>
        <a:p>
          <a:pPr marL="114300" lvl="1" indent="-114300" algn="l" defTabSz="622300">
            <a:lnSpc>
              <a:spcPct val="90000"/>
            </a:lnSpc>
            <a:spcBef>
              <a:spcPct val="0"/>
            </a:spcBef>
            <a:spcAft>
              <a:spcPct val="15000"/>
            </a:spcAft>
            <a:buNone/>
          </a:pPr>
          <a:endParaRPr lang="en-GB"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gm:t>
    </dgm:pt>
    <dgm:pt modelId="{C533CC7F-4C29-49E7-AF19-5BD156FEEE57}" type="parTrans" cxnId="{E2A0B9C5-04A2-4364-9EBD-8B42A96D0A69}">
      <dgm:prSet/>
      <dgm:spPr/>
      <dgm:t>
        <a:bodyPr/>
        <a:lstStyle/>
        <a:p>
          <a:endParaRPr lang="en-GB"/>
        </a:p>
      </dgm:t>
    </dgm:pt>
    <dgm:pt modelId="{95B25C5D-DB3C-48DE-AC8B-53AD07EB839A}" type="sibTrans" cxnId="{E2A0B9C5-04A2-4364-9EBD-8B42A96D0A69}">
      <dgm:prSet/>
      <dgm:spPr/>
      <dgm:t>
        <a:bodyPr/>
        <a:lstStyle/>
        <a:p>
          <a:endParaRPr lang="en-GB"/>
        </a:p>
      </dgm:t>
    </dgm:pt>
    <dgm:pt modelId="{F8071F76-7B4A-4718-B801-5EF029F65791}">
      <dgm:prSet custT="1"/>
      <dgm:spPr>
        <a:blipFill rotWithShape="0">
          <a:blip xmlns:r="http://schemas.openxmlformats.org/officeDocument/2006/relationships" r:embed="rId1"/>
          <a:tile tx="0" ty="0" sx="100000" sy="100000" flip="none" algn="tl"/>
        </a:blipFill>
        <a:ln>
          <a:solidFill>
            <a:srgbClr val="003399"/>
          </a:solidFill>
        </a:ln>
      </dgm:spPr>
      <dgm:t>
        <a:bodyPr/>
        <a:lstStyle/>
        <a:p>
          <a:pPr marL="114300" lvl="1" indent="-114300" algn="l" defTabSz="622300">
            <a:lnSpc>
              <a:spcPct val="90000"/>
            </a:lnSpc>
            <a:spcBef>
              <a:spcPct val="0"/>
            </a:spcBef>
            <a:spcAft>
              <a:spcPct val="15000"/>
            </a:spcAft>
            <a:buChar char="•"/>
          </a:pPr>
          <a:endParaRPr lang="en-GB" sz="14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476EE8F8-ABD8-400D-90BF-F102DFB89A0F}" type="parTrans" cxnId="{C4D4CE94-6847-434A-9FE3-578D27D9E6E7}">
      <dgm:prSet/>
      <dgm:spPr/>
      <dgm:t>
        <a:bodyPr/>
        <a:lstStyle/>
        <a:p>
          <a:endParaRPr lang="en-GB"/>
        </a:p>
      </dgm:t>
    </dgm:pt>
    <dgm:pt modelId="{3198F319-1CAE-4F78-9513-49D01DD67BA1}" type="sibTrans" cxnId="{C4D4CE94-6847-434A-9FE3-578D27D9E6E7}">
      <dgm:prSet/>
      <dgm:spPr/>
      <dgm:t>
        <a:bodyPr/>
        <a:lstStyle/>
        <a:p>
          <a:endParaRPr lang="en-GB"/>
        </a:p>
      </dgm:t>
    </dgm:pt>
    <dgm:pt modelId="{8E033265-2918-4587-BB61-24B91432F163}">
      <dgm:prSet custT="1"/>
      <dgm:spPr>
        <a:blipFill rotWithShape="0">
          <a:blip xmlns:r="http://schemas.openxmlformats.org/officeDocument/2006/relationships" r:embed="rId1"/>
          <a:tile tx="0" ty="0" sx="100000" sy="100000" flip="none" algn="tl"/>
        </a:blipFill>
        <a:ln>
          <a:solidFill>
            <a:srgbClr val="003399"/>
          </a:solidFill>
        </a:ln>
      </dgm:spPr>
      <dgm:t>
        <a:bodyPr/>
        <a:lstStyle/>
        <a:p>
          <a:pPr marL="228600" indent="0"/>
          <a:endParaRPr lang="en-GB"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8950526-AD77-4025-ABA7-3BC2FF3E598D}" type="parTrans" cxnId="{B800BB53-0D26-4275-A2E9-5A499033A663}">
      <dgm:prSet/>
      <dgm:spPr/>
      <dgm:t>
        <a:bodyPr/>
        <a:lstStyle/>
        <a:p>
          <a:endParaRPr lang="en-GB"/>
        </a:p>
      </dgm:t>
    </dgm:pt>
    <dgm:pt modelId="{AAE13ADE-5A50-406A-9BB6-23E0B471E34B}" type="sibTrans" cxnId="{B800BB53-0D26-4275-A2E9-5A499033A663}">
      <dgm:prSet/>
      <dgm:spPr/>
      <dgm:t>
        <a:bodyPr/>
        <a:lstStyle/>
        <a:p>
          <a:endParaRPr lang="en-GB"/>
        </a:p>
      </dgm:t>
    </dgm:pt>
    <dgm:pt modelId="{22AE87CC-F49A-4C63-8AAC-0749C8BA985C}">
      <dgm:prSet custT="1"/>
      <dgm:spPr>
        <a:ln w="12700">
          <a:solidFill>
            <a:srgbClr val="003399"/>
          </a:solidFill>
        </a:ln>
      </dgm:spPr>
      <dgm:t>
        <a:bodyPr/>
        <a:lstStyle/>
        <a:p>
          <a:pPr marL="114300" lvl="1" indent="-114300" algn="l" defTabSz="622300">
            <a:lnSpc>
              <a:spcPct val="90000"/>
            </a:lnSpc>
            <a:spcBef>
              <a:spcPct val="0"/>
            </a:spcBef>
            <a:spcAft>
              <a:spcPct val="15000"/>
            </a:spcAft>
            <a:buChar char="•"/>
          </a:pP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0D6436C3-544E-44BA-BE55-C522F2AC23CE}" type="parTrans" cxnId="{3D3AB989-0E2F-45C1-8F6C-7D79D9FEB349}">
      <dgm:prSet/>
      <dgm:spPr/>
      <dgm:t>
        <a:bodyPr/>
        <a:lstStyle/>
        <a:p>
          <a:endParaRPr lang="ro-RO"/>
        </a:p>
      </dgm:t>
    </dgm:pt>
    <dgm:pt modelId="{CF0C659C-4A7A-483E-B404-D407E1848EDA}" type="sibTrans" cxnId="{3D3AB989-0E2F-45C1-8F6C-7D79D9FEB349}">
      <dgm:prSet/>
      <dgm:spPr/>
      <dgm:t>
        <a:bodyPr/>
        <a:lstStyle/>
        <a:p>
          <a:endParaRPr lang="ro-RO"/>
        </a:p>
      </dgm:t>
    </dgm:pt>
    <dgm:pt modelId="{58D3BE24-6C38-4916-9B19-F97BB1616461}">
      <dgm:prSet custT="1"/>
      <dgm:spPr>
        <a:ln w="12700">
          <a:solidFill>
            <a:srgbClr val="003399"/>
          </a:solidFill>
        </a:ln>
      </dgm:spPr>
      <dgm:t>
        <a:bodyPr/>
        <a:lstStyle/>
        <a:p>
          <a:pPr marL="114300" lvl="1" indent="-114300" algn="l" defTabSz="622300">
            <a:lnSpc>
              <a:spcPct val="90000"/>
            </a:lnSpc>
            <a:spcBef>
              <a:spcPct val="0"/>
            </a:spcBef>
            <a:spcAft>
              <a:spcPct val="15000"/>
            </a:spcAft>
            <a:buChar char="•"/>
          </a:pP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6BD68B43-9554-464D-9608-B6BC92665D02}" type="parTrans" cxnId="{5484624A-9DC3-4164-871E-F3C8B5C806B4}">
      <dgm:prSet/>
      <dgm:spPr/>
      <dgm:t>
        <a:bodyPr/>
        <a:lstStyle/>
        <a:p>
          <a:endParaRPr lang="ro-RO"/>
        </a:p>
      </dgm:t>
    </dgm:pt>
    <dgm:pt modelId="{F1E3E362-CC40-4174-8B16-2156305C9209}" type="sibTrans" cxnId="{5484624A-9DC3-4164-871E-F3C8B5C806B4}">
      <dgm:prSet/>
      <dgm:spPr/>
      <dgm:t>
        <a:bodyPr/>
        <a:lstStyle/>
        <a:p>
          <a:endParaRPr lang="ro-RO"/>
        </a:p>
      </dgm:t>
    </dgm:pt>
    <dgm:pt modelId="{DFA9569F-61C9-4756-AC7D-D5AA4A6CA24F}">
      <dgm:prSet custT="1"/>
      <dgm:spPr>
        <a:ln>
          <a:solidFill>
            <a:srgbClr val="003399"/>
          </a:solidFill>
        </a:ln>
      </dgm:spPr>
      <dgm:t>
        <a:bodyPr/>
        <a:lstStyle/>
        <a:p>
          <a:pPr marL="114300" lvl="1" indent="-114300" algn="l" defTabSz="622300">
            <a:lnSpc>
              <a:spcPct val="90000"/>
            </a:lnSpc>
            <a:spcBef>
              <a:spcPct val="0"/>
            </a:spcBef>
            <a:spcAft>
              <a:spcPct val="15000"/>
            </a:spcAft>
            <a:buNone/>
          </a:pPr>
          <a:r>
            <a:rPr lang="ro-RO"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Acvacultură și pescuit</a:t>
          </a:r>
          <a:endParaRPr lang="en-GB" sz="14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gm:t>
    </dgm:pt>
    <dgm:pt modelId="{FD2B4765-913E-4146-8BB5-8CA648292C9D}" type="parTrans" cxnId="{AA8BABCC-C1B8-47D1-9A3D-A1DB71F099D7}">
      <dgm:prSet/>
      <dgm:spPr/>
      <dgm:t>
        <a:bodyPr/>
        <a:lstStyle/>
        <a:p>
          <a:endParaRPr lang="ro-RO"/>
        </a:p>
      </dgm:t>
    </dgm:pt>
    <dgm:pt modelId="{3ECE522E-ACB0-4095-BD4E-439AF7868641}" type="sibTrans" cxnId="{AA8BABCC-C1B8-47D1-9A3D-A1DB71F099D7}">
      <dgm:prSet/>
      <dgm:spPr/>
      <dgm:t>
        <a:bodyPr/>
        <a:lstStyle/>
        <a:p>
          <a:endParaRPr lang="ro-RO"/>
        </a:p>
      </dgm:t>
    </dgm:pt>
    <dgm:pt modelId="{21953470-7751-43B3-BB85-BC94F01FD2AA}">
      <dgm:prSet custT="1"/>
      <dgm:spPr>
        <a:ln w="12700">
          <a:solidFill>
            <a:srgbClr val="000099"/>
          </a:solidFill>
        </a:ln>
        <a:effectLst/>
        <a:scene3d>
          <a:camera prst="orthographicFront"/>
          <a:lightRig rig="threePt" dir="t"/>
        </a:scene3d>
        <a:sp3d prstMaterial="dkEdge"/>
      </dgm:spPr>
      <dgm:t>
        <a:bodyPr/>
        <a:lstStyle/>
        <a:p>
          <a:pPr marL="0" indent="0" defTabSz="900113">
            <a:buFontTx/>
            <a:buNone/>
          </a:pPr>
          <a:r>
            <a:rPr lang="ro-RO"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Inginerie și transport naval</a:t>
          </a:r>
          <a:endParaRPr lang="en-GB"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B7DFC96E-BEB2-411C-B3B6-DB1241E3AAC4}" type="parTrans" cxnId="{697D4BE5-EBF3-4F8E-BEFD-B26216C5EFEF}">
      <dgm:prSet/>
      <dgm:spPr/>
      <dgm:t>
        <a:bodyPr/>
        <a:lstStyle/>
        <a:p>
          <a:endParaRPr lang="ro-RO"/>
        </a:p>
      </dgm:t>
    </dgm:pt>
    <dgm:pt modelId="{0D18EE05-8671-4190-B4B1-D4FA26B6FE59}" type="sibTrans" cxnId="{697D4BE5-EBF3-4F8E-BEFD-B26216C5EFEF}">
      <dgm:prSet/>
      <dgm:spPr/>
      <dgm:t>
        <a:bodyPr/>
        <a:lstStyle/>
        <a:p>
          <a:endParaRPr lang="ro-RO"/>
        </a:p>
      </dgm:t>
    </dgm:pt>
    <dgm:pt modelId="{B56FB0F6-50C8-4C41-89EA-5967364A3AE9}">
      <dgm:prSet custT="1"/>
      <dgm:spPr>
        <a:blipFill rotWithShape="0">
          <a:blip xmlns:r="http://schemas.openxmlformats.org/officeDocument/2006/relationships" r:embed="rId1"/>
          <a:tile tx="0" ty="0" sx="100000" sy="100000" flip="none" algn="tl"/>
        </a:blipFill>
        <a:ln w="12700">
          <a:solidFill>
            <a:srgbClr val="000099"/>
          </a:solidFill>
        </a:ln>
        <a:effectLst/>
        <a:scene3d>
          <a:camera prst="orthographicFront"/>
          <a:lightRig rig="threePt" dir="t"/>
        </a:scene3d>
        <a:sp3d prstMaterial="dkEdge"/>
      </dgm:spPr>
      <dgm:t>
        <a:bodyPr/>
        <a:lstStyle/>
        <a:p>
          <a:pPr marL="0" indent="0" defTabSz="900113"/>
          <a:endParaRPr lang="en-GB"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D1A756CC-7F54-4A3E-B4CC-7DCF31F5FAE3}" type="parTrans" cxnId="{8FDD11D7-23B6-46D2-872E-A9DDECB2488A}">
      <dgm:prSet/>
      <dgm:spPr/>
      <dgm:t>
        <a:bodyPr/>
        <a:lstStyle/>
        <a:p>
          <a:endParaRPr lang="ro-RO"/>
        </a:p>
      </dgm:t>
    </dgm:pt>
    <dgm:pt modelId="{8913CAD6-1069-4755-83B4-EE2549D1A01B}" type="sibTrans" cxnId="{8FDD11D7-23B6-46D2-872E-A9DDECB2488A}">
      <dgm:prSet/>
      <dgm:spPr/>
      <dgm:t>
        <a:bodyPr/>
        <a:lstStyle/>
        <a:p>
          <a:endParaRPr lang="ro-RO"/>
        </a:p>
      </dgm:t>
    </dgm:pt>
    <dgm:pt modelId="{91F56EED-D2DA-4459-9567-C7A0D43418FF}">
      <dgm:prSet custT="1"/>
      <dgm:spPr>
        <a:ln>
          <a:solidFill>
            <a:srgbClr val="003399"/>
          </a:solidFill>
        </a:ln>
      </dgm:spPr>
      <dgm:t>
        <a:bodyPr/>
        <a:lstStyle/>
        <a:p>
          <a:pPr marL="0" indent="0">
            <a:buFontTx/>
            <a:buNone/>
          </a:pPr>
          <a:r>
            <a:rPr lang="ro-RO"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Tehnologia informației și comunicării</a:t>
          </a:r>
          <a:endParaRPr lang="en-GB"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552DBC85-9398-41EE-A2D4-4CB22A3F68B7}" type="sibTrans" cxnId="{08BE513D-A99B-4D85-B5FC-934F21B06BAA}">
      <dgm:prSet/>
      <dgm:spPr/>
      <dgm:t>
        <a:bodyPr/>
        <a:lstStyle/>
        <a:p>
          <a:endParaRPr lang="en-GB"/>
        </a:p>
      </dgm:t>
    </dgm:pt>
    <dgm:pt modelId="{38CF1425-693E-46EB-8707-4A62D787CE14}" type="parTrans" cxnId="{08BE513D-A99B-4D85-B5FC-934F21B06BAA}">
      <dgm:prSet/>
      <dgm:spPr/>
      <dgm:t>
        <a:bodyPr/>
        <a:lstStyle/>
        <a:p>
          <a:endParaRPr lang="en-GB"/>
        </a:p>
      </dgm:t>
    </dgm:pt>
    <dgm:pt modelId="{193FA60C-D77A-486F-8D5C-88E25D3A39F5}">
      <dgm:prSet custT="1"/>
      <dgm:spPr>
        <a:ln w="12700">
          <a:solidFill>
            <a:srgbClr val="003399"/>
          </a:solidFill>
        </a:ln>
      </dgm:spPr>
      <dgm:t>
        <a:bodyPr/>
        <a:lstStyle/>
        <a:p>
          <a:pPr marL="114300" lvl="1" indent="-114300" algn="l" defTabSz="622300">
            <a:lnSpc>
              <a:spcPct val="90000"/>
            </a:lnSpc>
            <a:spcBef>
              <a:spcPct val="0"/>
            </a:spcBef>
            <a:spcAft>
              <a:spcPct val="15000"/>
            </a:spcAft>
            <a:buNone/>
          </a:pPr>
          <a:r>
            <a:rPr lang="ro-RO"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confecțiilor</a:t>
          </a: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25A2CB0B-9DF6-4EFD-B854-A2C952FFF0B7}" type="parTrans" cxnId="{92EB1B97-FB1F-45DB-949F-30E4B3F30C3E}">
      <dgm:prSet/>
      <dgm:spPr/>
      <dgm:t>
        <a:bodyPr/>
        <a:lstStyle/>
        <a:p>
          <a:endParaRPr lang="ro-RO"/>
        </a:p>
      </dgm:t>
    </dgm:pt>
    <dgm:pt modelId="{F17C2D7F-568A-432A-9383-267195ACEBCF}" type="sibTrans" cxnId="{92EB1B97-FB1F-45DB-949F-30E4B3F30C3E}">
      <dgm:prSet/>
      <dgm:spPr/>
      <dgm:t>
        <a:bodyPr/>
        <a:lstStyle/>
        <a:p>
          <a:endParaRPr lang="ro-RO"/>
        </a:p>
      </dgm:t>
    </dgm:pt>
    <dgm:pt modelId="{0E7A88FC-255B-46EE-BDB1-171F656C8C42}">
      <dgm:prSet custT="1"/>
      <dgm:spPr>
        <a:blipFill rotWithShape="0">
          <a:blip xmlns:r="http://schemas.openxmlformats.org/officeDocument/2006/relationships" r:embed="rId1"/>
          <a:tile tx="0" ty="0" sx="100000" sy="100000" flip="none" algn="tl"/>
        </a:blipFill>
        <a:ln>
          <a:solidFill>
            <a:srgbClr val="003399"/>
          </a:solidFill>
        </a:ln>
      </dgm:spPr>
      <dgm:t>
        <a:bodyPr/>
        <a:lstStyle/>
        <a:p>
          <a:pPr algn="ctr">
            <a:buNone/>
          </a:pPr>
          <a:endParaRPr lang="en-GB"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13ABB447-9C9E-4B61-A3F9-410BF66F1821}" type="parTrans" cxnId="{E09FA7D6-5034-4FE9-9500-E71FD1A27791}">
      <dgm:prSet/>
      <dgm:spPr/>
      <dgm:t>
        <a:bodyPr/>
        <a:lstStyle/>
        <a:p>
          <a:endParaRPr lang="ro-RO"/>
        </a:p>
      </dgm:t>
    </dgm:pt>
    <dgm:pt modelId="{6FA4242C-3D11-47AA-88C3-240AEA2A1179}" type="sibTrans" cxnId="{E09FA7D6-5034-4FE9-9500-E71FD1A27791}">
      <dgm:prSet/>
      <dgm:spPr/>
      <dgm:t>
        <a:bodyPr/>
        <a:lstStyle/>
        <a:p>
          <a:endParaRPr lang="ro-RO"/>
        </a:p>
      </dgm:t>
    </dgm:pt>
    <dgm:pt modelId="{B0626843-DF01-4BF6-B303-2A1F15DC6C5C}">
      <dgm:prSet custT="1"/>
      <dgm:spPr>
        <a:ln>
          <a:solidFill>
            <a:srgbClr val="003399"/>
          </a:solidFill>
        </a:ln>
      </dgm:spPr>
      <dgm:t>
        <a:bodyPr/>
        <a:lstStyle/>
        <a:p>
          <a:pPr algn="ctr">
            <a:buNone/>
          </a:pPr>
          <a:endParaRPr lang="en-GB"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E7C3273A-F77C-4D3F-85D4-2E17669FD2A5}" type="parTrans" cxnId="{A11B86AD-B49D-4936-9DD6-B0CE3EB53086}">
      <dgm:prSet/>
      <dgm:spPr/>
      <dgm:t>
        <a:bodyPr/>
        <a:lstStyle/>
        <a:p>
          <a:endParaRPr lang="ro-RO"/>
        </a:p>
      </dgm:t>
    </dgm:pt>
    <dgm:pt modelId="{41B815E3-1DF8-4AD7-A903-FB0E3953C8A7}" type="sibTrans" cxnId="{A11B86AD-B49D-4936-9DD6-B0CE3EB53086}">
      <dgm:prSet/>
      <dgm:spPr/>
      <dgm:t>
        <a:bodyPr/>
        <a:lstStyle/>
        <a:p>
          <a:endParaRPr lang="ro-RO"/>
        </a:p>
      </dgm:t>
    </dgm:pt>
    <dgm:pt modelId="{AA96D9E3-A70D-4420-877D-EE33308338BB}">
      <dgm:prSet custT="1"/>
      <dgm:spPr>
        <a:ln>
          <a:solidFill>
            <a:srgbClr val="003399"/>
          </a:solidFill>
        </a:ln>
      </dgm:spPr>
      <dgm:t>
        <a:bodyPr/>
        <a:lstStyle/>
        <a:p>
          <a:pPr algn="ctr">
            <a:buNone/>
          </a:pPr>
          <a:r>
            <a:rPr lang="ro-RO"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Turism</a:t>
          </a:r>
          <a:endParaRPr lang="en-GB"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A42DD0B7-FDC1-473A-B2BC-6B388919AE19}" type="parTrans" cxnId="{5C98E894-6424-4932-80DD-31EACC75F3FE}">
      <dgm:prSet/>
      <dgm:spPr/>
      <dgm:t>
        <a:bodyPr/>
        <a:lstStyle/>
        <a:p>
          <a:endParaRPr lang="ro-RO"/>
        </a:p>
      </dgm:t>
    </dgm:pt>
    <dgm:pt modelId="{7EB2B748-60EF-4C4E-AE0B-C89D75CB3A4A}" type="sibTrans" cxnId="{5C98E894-6424-4932-80DD-31EACC75F3FE}">
      <dgm:prSet/>
      <dgm:spPr/>
      <dgm:t>
        <a:bodyPr/>
        <a:lstStyle/>
        <a:p>
          <a:endParaRPr lang="ro-RO"/>
        </a:p>
      </dgm:t>
    </dgm:pt>
    <dgm:pt modelId="{0C0D0C98-DF5F-47A3-9B61-2715EAC6C4A7}">
      <dgm:prSet custT="1"/>
      <dgm:spPr>
        <a:ln>
          <a:solidFill>
            <a:srgbClr val="003399"/>
          </a:solidFill>
        </a:ln>
      </dgm:spPr>
      <dgm:t>
        <a:bodyPr/>
        <a:lstStyle/>
        <a:p>
          <a:pPr marL="114300" lvl="1" indent="-114300" algn="l" defTabSz="622300">
            <a:lnSpc>
              <a:spcPct val="90000"/>
            </a:lnSpc>
            <a:spcBef>
              <a:spcPct val="0"/>
            </a:spcBef>
            <a:spcAft>
              <a:spcPct val="15000"/>
            </a:spcAft>
            <a:buNone/>
          </a:pPr>
          <a:endParaRPr lang="en-GB" sz="14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gm:t>
    </dgm:pt>
    <dgm:pt modelId="{8EAE4456-56E4-41FA-BA5C-46229C151604}" type="parTrans" cxnId="{9F39AA06-A2D7-4880-9D79-8A4CE0261B8E}">
      <dgm:prSet/>
      <dgm:spPr/>
      <dgm:t>
        <a:bodyPr/>
        <a:lstStyle/>
        <a:p>
          <a:endParaRPr lang="ro-RO"/>
        </a:p>
      </dgm:t>
    </dgm:pt>
    <dgm:pt modelId="{845BAB02-6CF0-4055-B89A-8590ED890E1F}" type="sibTrans" cxnId="{9F39AA06-A2D7-4880-9D79-8A4CE0261B8E}">
      <dgm:prSet/>
      <dgm:spPr/>
      <dgm:t>
        <a:bodyPr/>
        <a:lstStyle/>
        <a:p>
          <a:endParaRPr lang="ro-RO"/>
        </a:p>
      </dgm:t>
    </dgm:pt>
    <dgm:pt modelId="{0E20F68C-3204-4D5B-9ED8-BAF8EDBC8CE7}">
      <dgm:prSet custT="1"/>
      <dgm:spPr>
        <a:ln>
          <a:solidFill>
            <a:srgbClr val="003399"/>
          </a:solidFill>
        </a:ln>
      </dgm:spPr>
      <dgm:t>
        <a:bodyPr/>
        <a:lstStyle/>
        <a:p>
          <a:pPr marL="114300" lvl="1" indent="-114300" algn="l" defTabSz="622300">
            <a:lnSpc>
              <a:spcPct val="90000"/>
            </a:lnSpc>
            <a:spcBef>
              <a:spcPct val="0"/>
            </a:spcBef>
            <a:spcAft>
              <a:spcPct val="15000"/>
            </a:spcAft>
            <a:buNone/>
          </a:pPr>
          <a:endParaRPr lang="en-GB" sz="14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gm:t>
    </dgm:pt>
    <dgm:pt modelId="{2945FAB2-B7EC-4E5F-B5CB-F2E2AF67F77A}" type="parTrans" cxnId="{0D5B46C9-7CC4-4ECD-B842-2A46F502950C}">
      <dgm:prSet/>
      <dgm:spPr/>
      <dgm:t>
        <a:bodyPr/>
        <a:lstStyle/>
        <a:p>
          <a:endParaRPr lang="ro-RO"/>
        </a:p>
      </dgm:t>
    </dgm:pt>
    <dgm:pt modelId="{D94E019C-3552-42CB-9F98-96FB7BB7F2BC}" type="sibTrans" cxnId="{0D5B46C9-7CC4-4ECD-B842-2A46F502950C}">
      <dgm:prSet/>
      <dgm:spPr/>
      <dgm:t>
        <a:bodyPr/>
        <a:lstStyle/>
        <a:p>
          <a:endParaRPr lang="ro-RO"/>
        </a:p>
      </dgm:t>
    </dgm:pt>
    <dgm:pt modelId="{364B9D79-2FB5-4A91-B170-08003E2AD1DF}" type="pres">
      <dgm:prSet presAssocID="{6F461BD2-E406-4C92-9780-1F1AF6F5EEA0}" presName="linearFlow" presStyleCnt="0">
        <dgm:presLayoutVars>
          <dgm:dir/>
          <dgm:animLvl val="lvl"/>
          <dgm:resizeHandles/>
        </dgm:presLayoutVars>
      </dgm:prSet>
      <dgm:spPr/>
    </dgm:pt>
    <dgm:pt modelId="{74E3BF18-ED28-4ECC-95CA-4AF82CEBD100}" type="pres">
      <dgm:prSet presAssocID="{68117B60-8F9A-4795-9439-49CF2C6F38AB}" presName="compositeNode" presStyleCnt="0">
        <dgm:presLayoutVars>
          <dgm:bulletEnabled val="1"/>
        </dgm:presLayoutVars>
      </dgm:prSet>
      <dgm:spPr/>
    </dgm:pt>
    <dgm:pt modelId="{410984EC-802A-4572-930D-2CAFA2B0A596}" type="pres">
      <dgm:prSet presAssocID="{68117B60-8F9A-4795-9439-49CF2C6F38AB}" presName="image" presStyleLbl="fgImgPlace1" presStyleIdx="0" presStyleCnt="6" custScaleX="404722" custScaleY="394371" custLinFactNeighborX="22760" custLinFactNeighborY="2845"/>
      <dgm:spPr>
        <a:blipFill rotWithShape="1">
          <a:blip xmlns:r="http://schemas.openxmlformats.org/officeDocument/2006/relationships" r:embed="rId2"/>
          <a:srcRect/>
          <a:stretch>
            <a:fillRect l="-75000" r="-75000"/>
          </a:stretch>
        </a:blipFill>
        <a:ln w="12700"/>
      </dgm:spPr>
    </dgm:pt>
    <dgm:pt modelId="{FCC7D786-D973-43ED-A2DA-1706B941ACA7}" type="pres">
      <dgm:prSet presAssocID="{68117B60-8F9A-4795-9439-49CF2C6F38AB}" presName="childNode" presStyleLbl="node1" presStyleIdx="0" presStyleCnt="6" custScaleX="178065" custScaleY="63509" custLinFactNeighborX="-1408" custLinFactNeighborY="1234">
        <dgm:presLayoutVars>
          <dgm:bulletEnabled val="1"/>
        </dgm:presLayoutVars>
      </dgm:prSet>
      <dgm:spPr/>
    </dgm:pt>
    <dgm:pt modelId="{FA1EA0B8-D2DC-4003-8DA2-6A8AEF9FB7C0}" type="pres">
      <dgm:prSet presAssocID="{68117B60-8F9A-4795-9439-49CF2C6F38AB}" presName="parentNode" presStyleLbl="revTx" presStyleIdx="0" presStyleCnt="6">
        <dgm:presLayoutVars>
          <dgm:chMax val="0"/>
          <dgm:bulletEnabled val="1"/>
        </dgm:presLayoutVars>
      </dgm:prSet>
      <dgm:spPr/>
    </dgm:pt>
    <dgm:pt modelId="{63AFD55A-6D64-4EEB-9FEC-AC437CDD2C94}" type="pres">
      <dgm:prSet presAssocID="{E51A3160-503A-443B-9AEB-EF1F0FA45332}" presName="sibTrans" presStyleCnt="0"/>
      <dgm:spPr/>
    </dgm:pt>
    <dgm:pt modelId="{A5BAE546-33FE-4B9E-AE5F-C1DEAC149A48}" type="pres">
      <dgm:prSet presAssocID="{ED3F5A25-0869-4394-8F31-BA3972D8E1C3}" presName="compositeNode" presStyleCnt="0">
        <dgm:presLayoutVars>
          <dgm:bulletEnabled val="1"/>
        </dgm:presLayoutVars>
      </dgm:prSet>
      <dgm:spPr/>
    </dgm:pt>
    <dgm:pt modelId="{F8928B4B-5ABE-4B11-824A-C332A4456249}" type="pres">
      <dgm:prSet presAssocID="{ED3F5A25-0869-4394-8F31-BA3972D8E1C3}" presName="image" presStyleLbl="fgImgPlace1" presStyleIdx="1" presStyleCnt="6" custScaleX="362944" custScaleY="371705" custLinFactNeighborX="-15575"/>
      <dgm:spPr>
        <a:blipFill rotWithShape="1">
          <a:blip xmlns:r="http://schemas.openxmlformats.org/officeDocument/2006/relationships" r:embed="rId3"/>
          <a:srcRect/>
          <a:stretch>
            <a:fillRect l="-14000" r="-14000"/>
          </a:stretch>
        </a:blipFill>
        <a:ln w="12700"/>
      </dgm:spPr>
    </dgm:pt>
    <dgm:pt modelId="{D952ED59-6602-4F0F-B5F0-BE7C663A5538}" type="pres">
      <dgm:prSet presAssocID="{ED3F5A25-0869-4394-8F31-BA3972D8E1C3}" presName="childNode" presStyleLbl="node1" presStyleIdx="1" presStyleCnt="6" custScaleX="179423" custScaleY="66778">
        <dgm:presLayoutVars>
          <dgm:bulletEnabled val="1"/>
        </dgm:presLayoutVars>
      </dgm:prSet>
      <dgm:spPr/>
    </dgm:pt>
    <dgm:pt modelId="{B9543EB7-5903-4FBC-A83A-855C96926873}" type="pres">
      <dgm:prSet presAssocID="{ED3F5A25-0869-4394-8F31-BA3972D8E1C3}" presName="parentNode" presStyleLbl="revTx" presStyleIdx="1" presStyleCnt="6">
        <dgm:presLayoutVars>
          <dgm:chMax val="0"/>
          <dgm:bulletEnabled val="1"/>
        </dgm:presLayoutVars>
      </dgm:prSet>
      <dgm:spPr/>
    </dgm:pt>
    <dgm:pt modelId="{A2B9C684-EE15-4233-8E69-850C2D9B1AD7}" type="pres">
      <dgm:prSet presAssocID="{9D6C4262-1E47-4383-80E7-C00286D967F6}" presName="sibTrans" presStyleCnt="0"/>
      <dgm:spPr/>
    </dgm:pt>
    <dgm:pt modelId="{D60ABB51-4E79-423C-B3AA-AD3AAD303EA1}" type="pres">
      <dgm:prSet presAssocID="{1F1BC9D9-1C6E-41EE-BC2D-DA88A5F29BF7}" presName="compositeNode" presStyleCnt="0">
        <dgm:presLayoutVars>
          <dgm:bulletEnabled val="1"/>
        </dgm:presLayoutVars>
      </dgm:prSet>
      <dgm:spPr/>
    </dgm:pt>
    <dgm:pt modelId="{D750EC3E-E591-4ABE-ACBF-36071971203D}" type="pres">
      <dgm:prSet presAssocID="{1F1BC9D9-1C6E-41EE-BC2D-DA88A5F29BF7}" presName="image" presStyleLbl="fgImgPlace1" presStyleIdx="2" presStyleCnt="6" custScaleX="362944" custScaleY="366114"/>
      <dgm:spPr>
        <a:blipFill rotWithShape="1">
          <a:blip xmlns:r="http://schemas.openxmlformats.org/officeDocument/2006/relationships" r:embed="rId4"/>
          <a:srcRect/>
          <a:stretch>
            <a:fillRect l="-5000" r="-5000"/>
          </a:stretch>
        </a:blipFill>
        <a:ln w="12700"/>
      </dgm:spPr>
    </dgm:pt>
    <dgm:pt modelId="{498A16BB-E3DA-4066-BC6F-56617BE620D9}" type="pres">
      <dgm:prSet presAssocID="{1F1BC9D9-1C6E-41EE-BC2D-DA88A5F29BF7}" presName="childNode" presStyleLbl="node1" presStyleIdx="2" presStyleCnt="6" custScaleX="195008" custScaleY="66778">
        <dgm:presLayoutVars>
          <dgm:bulletEnabled val="1"/>
        </dgm:presLayoutVars>
      </dgm:prSet>
      <dgm:spPr>
        <a:xfrm>
          <a:off x="3360272" y="1184856"/>
          <a:ext cx="1233804" cy="1911592"/>
        </a:xfrm>
        <a:prstGeom prst="rect">
          <a:avLst/>
        </a:prstGeom>
      </dgm:spPr>
    </dgm:pt>
    <dgm:pt modelId="{4612E2C1-7B4D-4017-B6CD-67B59C821B8B}" type="pres">
      <dgm:prSet presAssocID="{1F1BC9D9-1C6E-41EE-BC2D-DA88A5F29BF7}" presName="parentNode" presStyleLbl="revTx" presStyleIdx="2" presStyleCnt="6">
        <dgm:presLayoutVars>
          <dgm:chMax val="0"/>
          <dgm:bulletEnabled val="1"/>
        </dgm:presLayoutVars>
      </dgm:prSet>
      <dgm:spPr/>
    </dgm:pt>
    <dgm:pt modelId="{E96CF52C-C3E2-4954-BAA1-B123BAE6D6A6}" type="pres">
      <dgm:prSet presAssocID="{53307987-D891-4ED3-8C4E-8BC7FB290912}" presName="sibTrans" presStyleCnt="0"/>
      <dgm:spPr/>
    </dgm:pt>
    <dgm:pt modelId="{8FBD58BA-07B5-453E-8315-598918CF35BF}" type="pres">
      <dgm:prSet presAssocID="{7560FE7B-4EB6-44EF-9A33-C6FF2B50D4B4}" presName="compositeNode" presStyleCnt="0">
        <dgm:presLayoutVars>
          <dgm:bulletEnabled val="1"/>
        </dgm:presLayoutVars>
      </dgm:prSet>
      <dgm:spPr/>
    </dgm:pt>
    <dgm:pt modelId="{835BE859-B4B0-48AC-A198-465612AD9CB0}" type="pres">
      <dgm:prSet presAssocID="{7560FE7B-4EB6-44EF-9A33-C6FF2B50D4B4}" presName="image" presStyleLbl="fgImgPlace1" presStyleIdx="3" presStyleCnt="6" custScaleX="362944" custScaleY="371705"/>
      <dgm:spPr>
        <a:blipFill rotWithShape="1">
          <a:blip xmlns:r="http://schemas.openxmlformats.org/officeDocument/2006/relationships" r:embed="rId5"/>
          <a:srcRect/>
          <a:stretch>
            <a:fillRect l="-6000" r="-6000"/>
          </a:stretch>
        </a:blipFill>
        <a:ln w="12700"/>
      </dgm:spPr>
    </dgm:pt>
    <dgm:pt modelId="{15946B3A-2607-4AED-BD7D-729B4CD65716}" type="pres">
      <dgm:prSet presAssocID="{7560FE7B-4EB6-44EF-9A33-C6FF2B50D4B4}" presName="childNode" presStyleLbl="node1" presStyleIdx="3" presStyleCnt="6" custScaleX="183986" custScaleY="66778" custLinFactNeighborX="-1581" custLinFactNeighborY="140">
        <dgm:presLayoutVars>
          <dgm:bulletEnabled val="1"/>
        </dgm:presLayoutVars>
      </dgm:prSet>
      <dgm:spPr/>
    </dgm:pt>
    <dgm:pt modelId="{772D96FF-F091-49C0-AD31-EA9CC0E34A65}" type="pres">
      <dgm:prSet presAssocID="{7560FE7B-4EB6-44EF-9A33-C6FF2B50D4B4}" presName="parentNode" presStyleLbl="revTx" presStyleIdx="3" presStyleCnt="6">
        <dgm:presLayoutVars>
          <dgm:chMax val="0"/>
          <dgm:bulletEnabled val="1"/>
        </dgm:presLayoutVars>
      </dgm:prSet>
      <dgm:spPr/>
    </dgm:pt>
    <dgm:pt modelId="{D1C5C377-770D-4123-AC36-03ACB8E2FE41}" type="pres">
      <dgm:prSet presAssocID="{40AFFB51-FC9B-4B6D-866B-D16B85BCC295}" presName="sibTrans" presStyleCnt="0"/>
      <dgm:spPr/>
    </dgm:pt>
    <dgm:pt modelId="{B4CE7045-D467-4A92-9A5D-D4408C6DACC1}" type="pres">
      <dgm:prSet presAssocID="{17B759D4-47A3-469E-8631-73FBB8FB1C06}" presName="compositeNode" presStyleCnt="0">
        <dgm:presLayoutVars>
          <dgm:bulletEnabled val="1"/>
        </dgm:presLayoutVars>
      </dgm:prSet>
      <dgm:spPr/>
    </dgm:pt>
    <dgm:pt modelId="{F9689BBF-DA5F-4474-BE61-F5BE4F9E8C3C}" type="pres">
      <dgm:prSet presAssocID="{17B759D4-47A3-469E-8631-73FBB8FB1C06}" presName="image" presStyleLbl="fgImgPlace1" presStyleIdx="4" presStyleCnt="6" custScaleX="362944" custScaleY="371705" custLinFactNeighborX="-5495" custLinFactNeighborY="-3569"/>
      <dgm:spPr>
        <a:blipFill rotWithShape="1">
          <a:blip xmlns:r="http://schemas.openxmlformats.org/officeDocument/2006/relationships" r:embed="rId6"/>
          <a:srcRect/>
          <a:stretch>
            <a:fillRect l="-39000" r="-39000"/>
          </a:stretch>
        </a:blipFill>
        <a:ln w="12700"/>
      </dgm:spPr>
    </dgm:pt>
    <dgm:pt modelId="{20D76510-4067-4BDE-A79E-36D0CA43BCAE}" type="pres">
      <dgm:prSet presAssocID="{17B759D4-47A3-469E-8631-73FBB8FB1C06}" presName="childNode" presStyleLbl="node1" presStyleIdx="4" presStyleCnt="6" custScaleX="160172" custScaleY="66778" custLinFactNeighborX="-20934" custLinFactNeighborY="-497">
        <dgm:presLayoutVars>
          <dgm:bulletEnabled val="1"/>
        </dgm:presLayoutVars>
      </dgm:prSet>
      <dgm:spPr/>
    </dgm:pt>
    <dgm:pt modelId="{B67DEB02-D62C-48E3-93A1-DD6C19CFBF3A}" type="pres">
      <dgm:prSet presAssocID="{17B759D4-47A3-469E-8631-73FBB8FB1C06}" presName="parentNode" presStyleLbl="revTx" presStyleIdx="4" presStyleCnt="6">
        <dgm:presLayoutVars>
          <dgm:chMax val="0"/>
          <dgm:bulletEnabled val="1"/>
        </dgm:presLayoutVars>
      </dgm:prSet>
      <dgm:spPr/>
    </dgm:pt>
    <dgm:pt modelId="{ADFE67B4-1A60-4794-BD1A-F3E13F29D528}" type="pres">
      <dgm:prSet presAssocID="{F2BB57C6-EDAC-46F6-9471-9A26EEE82930}" presName="sibTrans" presStyleCnt="0"/>
      <dgm:spPr/>
    </dgm:pt>
    <dgm:pt modelId="{E86D0700-5F87-4EF6-8C29-5C94316B4D42}" type="pres">
      <dgm:prSet presAssocID="{7B6EC902-3DE4-43E6-AF2A-AB6FC71CB247}" presName="compositeNode" presStyleCnt="0">
        <dgm:presLayoutVars>
          <dgm:bulletEnabled val="1"/>
        </dgm:presLayoutVars>
      </dgm:prSet>
      <dgm:spPr/>
    </dgm:pt>
    <dgm:pt modelId="{6CCEAC42-0DB9-4E77-B5EC-078B13D223E4}" type="pres">
      <dgm:prSet presAssocID="{7B6EC902-3DE4-43E6-AF2A-AB6FC71CB247}" presName="image" presStyleLbl="fgImgPlace1" presStyleIdx="5" presStyleCnt="6" custScaleX="362944" custScaleY="371705"/>
      <dgm:spPr>
        <a:blipFill rotWithShape="1">
          <a:blip xmlns:r="http://schemas.openxmlformats.org/officeDocument/2006/relationships" r:embed="rId7"/>
          <a:srcRect/>
          <a:stretch>
            <a:fillRect l="-50000" r="-50000"/>
          </a:stretch>
        </a:blipFill>
        <a:ln w="12700"/>
      </dgm:spPr>
    </dgm:pt>
    <dgm:pt modelId="{9DC684C5-FFFF-497F-B532-324C4554A974}" type="pres">
      <dgm:prSet presAssocID="{7B6EC902-3DE4-43E6-AF2A-AB6FC71CB247}" presName="childNode" presStyleLbl="node1" presStyleIdx="5" presStyleCnt="6" custScaleX="189014" custScaleY="66778" custLinFactNeighborX="-21524" custLinFactNeighborY="-497">
        <dgm:presLayoutVars>
          <dgm:bulletEnabled val="1"/>
        </dgm:presLayoutVars>
      </dgm:prSet>
      <dgm:spPr/>
    </dgm:pt>
    <dgm:pt modelId="{B4EAAA6D-F4DB-4D7A-AB43-A31480734960}" type="pres">
      <dgm:prSet presAssocID="{7B6EC902-3DE4-43E6-AF2A-AB6FC71CB247}" presName="parentNode" presStyleLbl="revTx" presStyleIdx="5" presStyleCnt="6" custLinFactNeighborX="6571" custLinFactNeighborY="-988">
        <dgm:presLayoutVars>
          <dgm:chMax val="0"/>
          <dgm:bulletEnabled val="1"/>
        </dgm:presLayoutVars>
      </dgm:prSet>
      <dgm:spPr/>
    </dgm:pt>
  </dgm:ptLst>
  <dgm:cxnLst>
    <dgm:cxn modelId="{9F39AA06-A2D7-4880-9D79-8A4CE0261B8E}" srcId="{7560FE7B-4EB6-44EF-9A33-C6FF2B50D4B4}" destId="{0C0D0C98-DF5F-47A3-9B61-2715EAC6C4A7}" srcOrd="1" destOrd="0" parTransId="{8EAE4456-56E4-41FA-BA5C-46229C151604}" sibTransId="{845BAB02-6CF0-4055-B89A-8590ED890E1F}"/>
    <dgm:cxn modelId="{1820BE07-E675-4E12-A5E6-5B6A52286F75}" type="presOf" srcId="{7560FE7B-4EB6-44EF-9A33-C6FF2B50D4B4}" destId="{772D96FF-F091-49C0-AD31-EA9CC0E34A65}" srcOrd="0" destOrd="0" presId="urn:microsoft.com/office/officeart/2005/8/layout/hList2"/>
    <dgm:cxn modelId="{0FB95108-A2D3-4B0C-B38D-E916505D2BB0}" type="presOf" srcId="{61CC26F0-2EC5-44FD-83DD-8523A742E6E2}" destId="{D952ED59-6602-4F0F-B5F0-BE7C663A5538}" srcOrd="0" destOrd="3" presId="urn:microsoft.com/office/officeart/2005/8/layout/hList2"/>
    <dgm:cxn modelId="{215FBD15-5934-4DFF-9352-56899D7615CA}" srcId="{ED3F5A25-0869-4394-8F31-BA3972D8E1C3}" destId="{AF97D046-5342-4C89-80C9-A125F762B30C}" srcOrd="0" destOrd="0" parTransId="{038D4108-35F5-482F-B5C3-F82385315097}" sibTransId="{67D0B7E1-CEC9-4660-B265-4358F201B0BA}"/>
    <dgm:cxn modelId="{579A7F1D-9DA7-42C2-95C1-A5C21827A152}" type="presOf" srcId="{A19DC388-9C4E-480E-9E85-0C5DB9D44917}" destId="{498A16BB-E3DA-4066-BC6F-56617BE620D9}" srcOrd="0" destOrd="2" presId="urn:microsoft.com/office/officeart/2005/8/layout/hList2"/>
    <dgm:cxn modelId="{8BCEC21E-0AC5-40B4-AB0A-4622E1A1B6AD}" srcId="{6F461BD2-E406-4C92-9780-1F1AF6F5EEA0}" destId="{7560FE7B-4EB6-44EF-9A33-C6FF2B50D4B4}" srcOrd="3" destOrd="0" parTransId="{D297C750-7469-4B42-85F7-41CF6302F750}" sibTransId="{40AFFB51-FC9B-4B6D-866B-D16B85BCC295}"/>
    <dgm:cxn modelId="{39A75120-75C0-4E20-9D7A-4FD848943B2C}" type="presOf" srcId="{58D3BE24-6C38-4916-9B19-F97BB1616461}" destId="{D952ED59-6602-4F0F-B5F0-BE7C663A5538}" srcOrd="0" destOrd="2" presId="urn:microsoft.com/office/officeart/2005/8/layout/hList2"/>
    <dgm:cxn modelId="{E8F6A530-B349-4269-A2DA-6A086149DAEC}" srcId="{6F461BD2-E406-4C92-9780-1F1AF6F5EEA0}" destId="{17B759D4-47A3-469E-8631-73FBB8FB1C06}" srcOrd="4" destOrd="0" parTransId="{A2781B98-3C8B-4C0C-941B-3C3CECA6D5B8}" sibTransId="{F2BB57C6-EDAC-46F6-9471-9A26EEE82930}"/>
    <dgm:cxn modelId="{B57B4836-FDF4-41A0-8EC0-1771C4C58386}" type="presOf" srcId="{22AE87CC-F49A-4C63-8AAC-0749C8BA985C}" destId="{D952ED59-6602-4F0F-B5F0-BE7C663A5538}" srcOrd="0" destOrd="1" presId="urn:microsoft.com/office/officeart/2005/8/layout/hList2"/>
    <dgm:cxn modelId="{08BE513D-A99B-4D85-B5FC-934F21B06BAA}" srcId="{7B6EC902-3DE4-43E6-AF2A-AB6FC71CB247}" destId="{91F56EED-D2DA-4459-9567-C7A0D43418FF}" srcOrd="1" destOrd="0" parTransId="{38CF1425-693E-46EB-8707-4A62D787CE14}" sibTransId="{552DBC85-9398-41EE-A2D4-4CB22A3F68B7}"/>
    <dgm:cxn modelId="{3BEF605D-A0CC-4678-A27C-6E3F0B6488C5}" type="presOf" srcId="{B0626843-DF01-4BF6-B303-2A1F15DC6C5C}" destId="{20D76510-4067-4BDE-A79E-36D0CA43BCAE}" srcOrd="0" destOrd="1" presId="urn:microsoft.com/office/officeart/2005/8/layout/hList2"/>
    <dgm:cxn modelId="{17A95365-A20D-4FA8-BD81-0C20BBB9071D}" type="presOf" srcId="{AA96D9E3-A70D-4420-877D-EE33308338BB}" destId="{20D76510-4067-4BDE-A79E-36D0CA43BCAE}" srcOrd="0" destOrd="2" presId="urn:microsoft.com/office/officeart/2005/8/layout/hList2"/>
    <dgm:cxn modelId="{5484624A-9DC3-4164-871E-F3C8B5C806B4}" srcId="{ED3F5A25-0869-4394-8F31-BA3972D8E1C3}" destId="{58D3BE24-6C38-4916-9B19-F97BB1616461}" srcOrd="2" destOrd="0" parTransId="{6BD68B43-9554-464D-9608-B6BC92665D02}" sibTransId="{F1E3E362-CC40-4174-8B16-2156305C9209}"/>
    <dgm:cxn modelId="{116A6473-5CB4-49B3-A259-3AA2C7DC68CD}" type="presOf" srcId="{193FA60C-D77A-486F-8D5C-88E25D3A39F5}" destId="{D952ED59-6602-4F0F-B5F0-BE7C663A5538}" srcOrd="0" destOrd="4" presId="urn:microsoft.com/office/officeart/2005/8/layout/hList2"/>
    <dgm:cxn modelId="{B800BB53-0D26-4275-A2E9-5A499033A663}" srcId="{7B6EC902-3DE4-43E6-AF2A-AB6FC71CB247}" destId="{8E033265-2918-4587-BB61-24B91432F163}" srcOrd="0" destOrd="0" parTransId="{08950526-AD77-4025-ABA7-3BC2FF3E598D}" sibTransId="{AAE13ADE-5A50-406A-9BB6-23E0B471E34B}"/>
    <dgm:cxn modelId="{531B1C54-A0E0-4C2F-B2F8-078787428156}" type="presOf" srcId="{91F56EED-D2DA-4459-9567-C7A0D43418FF}" destId="{9DC684C5-FFFF-497F-B532-324C4554A974}" srcOrd="0" destOrd="1" presId="urn:microsoft.com/office/officeart/2005/8/layout/hList2"/>
    <dgm:cxn modelId="{216FF354-17C2-46A6-842B-6D4268951E13}" type="presOf" srcId="{21953470-7751-43B3-BB85-BC94F01FD2AA}" destId="{FCC7D786-D973-43ED-A2DA-1706B941ACA7}" srcOrd="0" destOrd="1" presId="urn:microsoft.com/office/officeart/2005/8/layout/hList2"/>
    <dgm:cxn modelId="{E708387F-591D-4350-A681-CE3F93285194}" type="presOf" srcId="{0E7A88FC-255B-46EE-BDB1-171F656C8C42}" destId="{20D76510-4067-4BDE-A79E-36D0CA43BCAE}" srcOrd="0" destOrd="0" presId="urn:microsoft.com/office/officeart/2005/8/layout/hList2"/>
    <dgm:cxn modelId="{B3B80E80-B681-4A48-910E-6C97F54986DC}" type="presOf" srcId="{8E033265-2918-4587-BB61-24B91432F163}" destId="{9DC684C5-FFFF-497F-B532-324C4554A974}" srcOrd="0" destOrd="0" presId="urn:microsoft.com/office/officeart/2005/8/layout/hList2"/>
    <dgm:cxn modelId="{E07F3281-0E83-4AF2-9A43-0A779560753F}" srcId="{6F461BD2-E406-4C92-9780-1F1AF6F5EEA0}" destId="{ED3F5A25-0869-4394-8F31-BA3972D8E1C3}" srcOrd="1" destOrd="0" parTransId="{65266823-0A9A-4A62-AAD2-A0D4C2600D25}" sibTransId="{9D6C4262-1E47-4383-80E7-C00286D967F6}"/>
    <dgm:cxn modelId="{15C2B686-E040-41CF-BC80-2E51065044CB}" type="presOf" srcId="{A16221F5-E0DC-4499-AE90-E008460902BA}" destId="{498A16BB-E3DA-4066-BC6F-56617BE620D9}" srcOrd="0" destOrd="0" presId="urn:microsoft.com/office/officeart/2005/8/layout/hList2"/>
    <dgm:cxn modelId="{E7EB0E89-E438-4D60-9BE5-996837FE6569}" srcId="{6F461BD2-E406-4C92-9780-1F1AF6F5EEA0}" destId="{68117B60-8F9A-4795-9439-49CF2C6F38AB}" srcOrd="0" destOrd="0" parTransId="{A6440D7E-E2F1-4FDD-9B08-85CBF10DD3F1}" sibTransId="{E51A3160-503A-443B-9AEB-EF1F0FA45332}"/>
    <dgm:cxn modelId="{3D3AB989-0E2F-45C1-8F6C-7D79D9FEB349}" srcId="{ED3F5A25-0869-4394-8F31-BA3972D8E1C3}" destId="{22AE87CC-F49A-4C63-8AAC-0749C8BA985C}" srcOrd="1" destOrd="0" parTransId="{0D6436C3-544E-44BA-BE55-C522F2AC23CE}" sibTransId="{CF0C659C-4A7A-483E-B404-D407E1848EDA}"/>
    <dgm:cxn modelId="{4FF2CC8C-7FA1-40F5-A145-DBFADF50A052}" type="presOf" srcId="{0E20F68C-3204-4D5B-9ED8-BAF8EDBC8CE7}" destId="{15946B3A-2607-4AED-BD7D-729B4CD65716}" srcOrd="0" destOrd="2" presId="urn:microsoft.com/office/officeart/2005/8/layout/hList2"/>
    <dgm:cxn modelId="{C4D4CE94-6847-434A-9FE3-578D27D9E6E7}" srcId="{7560FE7B-4EB6-44EF-9A33-C6FF2B50D4B4}" destId="{F8071F76-7B4A-4718-B801-5EF029F65791}" srcOrd="0" destOrd="0" parTransId="{476EE8F8-ABD8-400D-90BF-F102DFB89A0F}" sibTransId="{3198F319-1CAE-4F78-9513-49D01DD67BA1}"/>
    <dgm:cxn modelId="{5C98E894-6424-4932-80DD-31EACC75F3FE}" srcId="{17B759D4-47A3-469E-8631-73FBB8FB1C06}" destId="{AA96D9E3-A70D-4420-877D-EE33308338BB}" srcOrd="2" destOrd="0" parTransId="{A42DD0B7-FDC1-473A-B2BC-6B388919AE19}" sibTransId="{7EB2B748-60EF-4C4E-AE0B-C89D75CB3A4A}"/>
    <dgm:cxn modelId="{92EB1B97-FB1F-45DB-949F-30E4B3F30C3E}" srcId="{ED3F5A25-0869-4394-8F31-BA3972D8E1C3}" destId="{193FA60C-D77A-486F-8D5C-88E25D3A39F5}" srcOrd="4" destOrd="0" parTransId="{25A2CB0B-9DF6-4EFD-B854-A2C952FFF0B7}" sibTransId="{F17C2D7F-568A-432A-9383-267195ACEBCF}"/>
    <dgm:cxn modelId="{F3FA4E9A-39F7-4267-923A-8B517E0FC448}" type="presOf" srcId="{6F461BD2-E406-4C92-9780-1F1AF6F5EEA0}" destId="{364B9D79-2FB5-4A91-B170-08003E2AD1DF}" srcOrd="0" destOrd="0" presId="urn:microsoft.com/office/officeart/2005/8/layout/hList2"/>
    <dgm:cxn modelId="{A97F49A7-FB22-4F1B-ADDB-F0CFF055F109}" srcId="{6F461BD2-E406-4C92-9780-1F1AF6F5EEA0}" destId="{7B6EC902-3DE4-43E6-AF2A-AB6FC71CB247}" srcOrd="5" destOrd="0" parTransId="{E61E81BC-9E7C-4A6C-AC24-CC057E72CBF4}" sibTransId="{D19A062A-E163-4795-A84B-F66D640B36C5}"/>
    <dgm:cxn modelId="{A11B86AD-B49D-4936-9DD6-B0CE3EB53086}" srcId="{17B759D4-47A3-469E-8631-73FBB8FB1C06}" destId="{B0626843-DF01-4BF6-B303-2A1F15DC6C5C}" srcOrd="1" destOrd="0" parTransId="{E7C3273A-F77C-4D3F-85D4-2E17669FD2A5}" sibTransId="{41B815E3-1DF8-4AD7-A903-FB0E3953C8A7}"/>
    <dgm:cxn modelId="{814D80B7-D6FB-498A-9EEB-2AF40437263A}" srcId="{1F1BC9D9-1C6E-41EE-BC2D-DA88A5F29BF7}" destId="{A16221F5-E0DC-4499-AE90-E008460902BA}" srcOrd="0" destOrd="0" parTransId="{4222ADE7-2689-41A3-B560-48E641019741}" sibTransId="{AB335755-46C0-43CF-9A9A-48C12E17B452}"/>
    <dgm:cxn modelId="{3F93D6C2-CD83-446F-9A0D-81A642981034}" type="presOf" srcId="{68117B60-8F9A-4795-9439-49CF2C6F38AB}" destId="{FA1EA0B8-D2DC-4003-8DA2-6A8AEF9FB7C0}" srcOrd="0" destOrd="0" presId="urn:microsoft.com/office/officeart/2005/8/layout/hList2"/>
    <dgm:cxn modelId="{E2A0B9C5-04A2-4364-9EBD-8B42A96D0A69}" srcId="{1F1BC9D9-1C6E-41EE-BC2D-DA88A5F29BF7}" destId="{F78AC8B7-7D74-46CA-A9A5-94A6B21993C7}" srcOrd="1" destOrd="0" parTransId="{C533CC7F-4C29-49E7-AF19-5BD156FEEE57}" sibTransId="{95B25C5D-DB3C-48DE-AC8B-53AD07EB839A}"/>
    <dgm:cxn modelId="{1278E8C6-CEAC-4FAC-86DA-CC6378FEDD41}" srcId="{1F1BC9D9-1C6E-41EE-BC2D-DA88A5F29BF7}" destId="{A19DC388-9C4E-480E-9E85-0C5DB9D44917}" srcOrd="2" destOrd="0" parTransId="{A546B76E-AFA8-488F-A0C1-5F46E25A3C29}" sibTransId="{F681B267-6583-4536-8DB3-2C1736CA68B8}"/>
    <dgm:cxn modelId="{0D5B46C9-7CC4-4ECD-B842-2A46F502950C}" srcId="{7560FE7B-4EB6-44EF-9A33-C6FF2B50D4B4}" destId="{0E20F68C-3204-4D5B-9ED8-BAF8EDBC8CE7}" srcOrd="2" destOrd="0" parTransId="{2945FAB2-B7EC-4E5F-B5CB-F2E2AF67F77A}" sibTransId="{D94E019C-3552-42CB-9F98-96FB7BB7F2BC}"/>
    <dgm:cxn modelId="{24FC36CA-0297-4B63-A7D5-E1B6459527A0}" type="presOf" srcId="{F8071F76-7B4A-4718-B801-5EF029F65791}" destId="{15946B3A-2607-4AED-BD7D-729B4CD65716}" srcOrd="0" destOrd="0" presId="urn:microsoft.com/office/officeart/2005/8/layout/hList2"/>
    <dgm:cxn modelId="{AA8BABCC-C1B8-47D1-9A3D-A1DB71F099D7}" srcId="{7560FE7B-4EB6-44EF-9A33-C6FF2B50D4B4}" destId="{DFA9569F-61C9-4756-AC7D-D5AA4A6CA24F}" srcOrd="3" destOrd="0" parTransId="{FD2B4765-913E-4146-8BB5-8CA648292C9D}" sibTransId="{3ECE522E-ACB0-4095-BD4E-439AF7868641}"/>
    <dgm:cxn modelId="{2794A0D6-5FA7-431A-92F7-7BBCDABED6A1}" type="presOf" srcId="{B56FB0F6-50C8-4C41-89EA-5967364A3AE9}" destId="{FCC7D786-D973-43ED-A2DA-1706B941ACA7}" srcOrd="0" destOrd="0" presId="urn:microsoft.com/office/officeart/2005/8/layout/hList2"/>
    <dgm:cxn modelId="{E09FA7D6-5034-4FE9-9500-E71FD1A27791}" srcId="{17B759D4-47A3-469E-8631-73FBB8FB1C06}" destId="{0E7A88FC-255B-46EE-BDB1-171F656C8C42}" srcOrd="0" destOrd="0" parTransId="{13ABB447-9C9E-4B61-A3F9-410BF66F1821}" sibTransId="{6FA4242C-3D11-47AA-88C3-240AEA2A1179}"/>
    <dgm:cxn modelId="{8FDD11D7-23B6-46D2-872E-A9DDECB2488A}" srcId="{68117B60-8F9A-4795-9439-49CF2C6F38AB}" destId="{B56FB0F6-50C8-4C41-89EA-5967364A3AE9}" srcOrd="0" destOrd="0" parTransId="{D1A756CC-7F54-4A3E-B4CC-7DCF31F5FAE3}" sibTransId="{8913CAD6-1069-4755-83B4-EE2549D1A01B}"/>
    <dgm:cxn modelId="{FE2C22D8-833E-491C-A7B2-569A36B6722E}" type="presOf" srcId="{1F1BC9D9-1C6E-41EE-BC2D-DA88A5F29BF7}" destId="{4612E2C1-7B4D-4017-B6CD-67B59C821B8B}" srcOrd="0" destOrd="0" presId="urn:microsoft.com/office/officeart/2005/8/layout/hList2"/>
    <dgm:cxn modelId="{2201E6D9-3069-4D82-A853-32C816A75F5C}" type="presOf" srcId="{DFA9569F-61C9-4756-AC7D-D5AA4A6CA24F}" destId="{15946B3A-2607-4AED-BD7D-729B4CD65716}" srcOrd="0" destOrd="3" presId="urn:microsoft.com/office/officeart/2005/8/layout/hList2"/>
    <dgm:cxn modelId="{697D4BE5-EBF3-4F8E-BEFD-B26216C5EFEF}" srcId="{68117B60-8F9A-4795-9439-49CF2C6F38AB}" destId="{21953470-7751-43B3-BB85-BC94F01FD2AA}" srcOrd="1" destOrd="0" parTransId="{B7DFC96E-BEB2-411C-B3B6-DB1241E3AAC4}" sibTransId="{0D18EE05-8671-4190-B4B1-D4FA26B6FE59}"/>
    <dgm:cxn modelId="{52915DE9-4CAF-4323-9B08-42F8CE7E22FF}" type="presOf" srcId="{0C0D0C98-DF5F-47A3-9B61-2715EAC6C4A7}" destId="{15946B3A-2607-4AED-BD7D-729B4CD65716}" srcOrd="0" destOrd="1" presId="urn:microsoft.com/office/officeart/2005/8/layout/hList2"/>
    <dgm:cxn modelId="{40B971F6-D0D6-4399-8E5A-3151C21DB7AA}" type="presOf" srcId="{AF97D046-5342-4C89-80C9-A125F762B30C}" destId="{D952ED59-6602-4F0F-B5F0-BE7C663A5538}" srcOrd="0" destOrd="0" presId="urn:microsoft.com/office/officeart/2005/8/layout/hList2"/>
    <dgm:cxn modelId="{541104F7-16D0-422D-BC1D-47486A53E2EE}" type="presOf" srcId="{ED3F5A25-0869-4394-8F31-BA3972D8E1C3}" destId="{B9543EB7-5903-4FBC-A83A-855C96926873}" srcOrd="0" destOrd="0" presId="urn:microsoft.com/office/officeart/2005/8/layout/hList2"/>
    <dgm:cxn modelId="{D53EEAF9-D572-475B-BAB9-D8B5089A7E9E}" type="presOf" srcId="{17B759D4-47A3-469E-8631-73FBB8FB1C06}" destId="{B67DEB02-D62C-48E3-93A1-DD6C19CFBF3A}" srcOrd="0" destOrd="0" presId="urn:microsoft.com/office/officeart/2005/8/layout/hList2"/>
    <dgm:cxn modelId="{98D038FB-225F-488B-8567-B62744396BB8}" srcId="{6F461BD2-E406-4C92-9780-1F1AF6F5EEA0}" destId="{1F1BC9D9-1C6E-41EE-BC2D-DA88A5F29BF7}" srcOrd="2" destOrd="0" parTransId="{A0F6AA67-4573-48F9-94FD-B126687D08D2}" sibTransId="{53307987-D891-4ED3-8C4E-8BC7FB290912}"/>
    <dgm:cxn modelId="{FF7DF4FB-6138-4FEB-899C-25FF693C1EC9}" type="presOf" srcId="{F78AC8B7-7D74-46CA-A9A5-94A6B21993C7}" destId="{498A16BB-E3DA-4066-BC6F-56617BE620D9}" srcOrd="0" destOrd="1" presId="urn:microsoft.com/office/officeart/2005/8/layout/hList2"/>
    <dgm:cxn modelId="{1007D2FC-13CD-49E9-97FB-7F82942F18FF}" type="presOf" srcId="{7B6EC902-3DE4-43E6-AF2A-AB6FC71CB247}" destId="{B4EAAA6D-F4DB-4D7A-AB43-A31480734960}" srcOrd="0" destOrd="0" presId="urn:microsoft.com/office/officeart/2005/8/layout/hList2"/>
    <dgm:cxn modelId="{F9727AFD-C86D-45E5-BD41-F7C8176FE0A8}" srcId="{ED3F5A25-0869-4394-8F31-BA3972D8E1C3}" destId="{61CC26F0-2EC5-44FD-83DD-8523A742E6E2}" srcOrd="3" destOrd="0" parTransId="{10303A42-B1EA-4410-A8C8-AC5CA10A8C12}" sibTransId="{4D5EB629-D67A-47BE-9003-66439A969222}"/>
    <dgm:cxn modelId="{B2EDE668-B444-48FF-82F8-E0E20CBF3F6F}" type="presParOf" srcId="{364B9D79-2FB5-4A91-B170-08003E2AD1DF}" destId="{74E3BF18-ED28-4ECC-95CA-4AF82CEBD100}" srcOrd="0" destOrd="0" presId="urn:microsoft.com/office/officeart/2005/8/layout/hList2"/>
    <dgm:cxn modelId="{A5D0C9D7-1AAE-4A78-A313-76F60E0A4F1A}" type="presParOf" srcId="{74E3BF18-ED28-4ECC-95CA-4AF82CEBD100}" destId="{410984EC-802A-4572-930D-2CAFA2B0A596}" srcOrd="0" destOrd="0" presId="urn:microsoft.com/office/officeart/2005/8/layout/hList2"/>
    <dgm:cxn modelId="{4525C9A3-F3FC-49B8-BF73-68BF117AEBD4}" type="presParOf" srcId="{74E3BF18-ED28-4ECC-95CA-4AF82CEBD100}" destId="{FCC7D786-D973-43ED-A2DA-1706B941ACA7}" srcOrd="1" destOrd="0" presId="urn:microsoft.com/office/officeart/2005/8/layout/hList2"/>
    <dgm:cxn modelId="{EC9D2155-9EB3-4BC4-AF44-413E306BAF30}" type="presParOf" srcId="{74E3BF18-ED28-4ECC-95CA-4AF82CEBD100}" destId="{FA1EA0B8-D2DC-4003-8DA2-6A8AEF9FB7C0}" srcOrd="2" destOrd="0" presId="urn:microsoft.com/office/officeart/2005/8/layout/hList2"/>
    <dgm:cxn modelId="{2E11DC01-923E-4937-8F5D-6246106E7BF5}" type="presParOf" srcId="{364B9D79-2FB5-4A91-B170-08003E2AD1DF}" destId="{63AFD55A-6D64-4EEB-9FEC-AC437CDD2C94}" srcOrd="1" destOrd="0" presId="urn:microsoft.com/office/officeart/2005/8/layout/hList2"/>
    <dgm:cxn modelId="{7883B59B-451F-45C9-B406-045A1B957CF3}" type="presParOf" srcId="{364B9D79-2FB5-4A91-B170-08003E2AD1DF}" destId="{A5BAE546-33FE-4B9E-AE5F-C1DEAC149A48}" srcOrd="2" destOrd="0" presId="urn:microsoft.com/office/officeart/2005/8/layout/hList2"/>
    <dgm:cxn modelId="{E6BBD3FD-30E8-4A8D-A62A-87AC3AA94FB2}" type="presParOf" srcId="{A5BAE546-33FE-4B9E-AE5F-C1DEAC149A48}" destId="{F8928B4B-5ABE-4B11-824A-C332A4456249}" srcOrd="0" destOrd="0" presId="urn:microsoft.com/office/officeart/2005/8/layout/hList2"/>
    <dgm:cxn modelId="{03DE3FF3-FA01-48A7-98CB-C17214E087D8}" type="presParOf" srcId="{A5BAE546-33FE-4B9E-AE5F-C1DEAC149A48}" destId="{D952ED59-6602-4F0F-B5F0-BE7C663A5538}" srcOrd="1" destOrd="0" presId="urn:microsoft.com/office/officeart/2005/8/layout/hList2"/>
    <dgm:cxn modelId="{17CD334B-F998-4FFF-916F-F4A9F9FF1BBB}" type="presParOf" srcId="{A5BAE546-33FE-4B9E-AE5F-C1DEAC149A48}" destId="{B9543EB7-5903-4FBC-A83A-855C96926873}" srcOrd="2" destOrd="0" presId="urn:microsoft.com/office/officeart/2005/8/layout/hList2"/>
    <dgm:cxn modelId="{D9D6E7A4-9763-4A28-9F38-30853F197472}" type="presParOf" srcId="{364B9D79-2FB5-4A91-B170-08003E2AD1DF}" destId="{A2B9C684-EE15-4233-8E69-850C2D9B1AD7}" srcOrd="3" destOrd="0" presId="urn:microsoft.com/office/officeart/2005/8/layout/hList2"/>
    <dgm:cxn modelId="{7ED03B9B-BBD3-4796-A615-9EDC16EED5CE}" type="presParOf" srcId="{364B9D79-2FB5-4A91-B170-08003E2AD1DF}" destId="{D60ABB51-4E79-423C-B3AA-AD3AAD303EA1}" srcOrd="4" destOrd="0" presId="urn:microsoft.com/office/officeart/2005/8/layout/hList2"/>
    <dgm:cxn modelId="{ABB78428-D1F7-47B6-BE66-D41917A791E9}" type="presParOf" srcId="{D60ABB51-4E79-423C-B3AA-AD3AAD303EA1}" destId="{D750EC3E-E591-4ABE-ACBF-36071971203D}" srcOrd="0" destOrd="0" presId="urn:microsoft.com/office/officeart/2005/8/layout/hList2"/>
    <dgm:cxn modelId="{FE3B53C9-F6E0-400D-A0A6-568A478D5D47}" type="presParOf" srcId="{D60ABB51-4E79-423C-B3AA-AD3AAD303EA1}" destId="{498A16BB-E3DA-4066-BC6F-56617BE620D9}" srcOrd="1" destOrd="0" presId="urn:microsoft.com/office/officeart/2005/8/layout/hList2"/>
    <dgm:cxn modelId="{1383A2AC-E273-4B0E-874F-3A8D1F01C14D}" type="presParOf" srcId="{D60ABB51-4E79-423C-B3AA-AD3AAD303EA1}" destId="{4612E2C1-7B4D-4017-B6CD-67B59C821B8B}" srcOrd="2" destOrd="0" presId="urn:microsoft.com/office/officeart/2005/8/layout/hList2"/>
    <dgm:cxn modelId="{5A6EED15-7B45-4F33-AFFA-C6FAD2103008}" type="presParOf" srcId="{364B9D79-2FB5-4A91-B170-08003E2AD1DF}" destId="{E96CF52C-C3E2-4954-BAA1-B123BAE6D6A6}" srcOrd="5" destOrd="0" presId="urn:microsoft.com/office/officeart/2005/8/layout/hList2"/>
    <dgm:cxn modelId="{F802C89D-3BA1-43B0-BD08-E3DA0A92F379}" type="presParOf" srcId="{364B9D79-2FB5-4A91-B170-08003E2AD1DF}" destId="{8FBD58BA-07B5-453E-8315-598918CF35BF}" srcOrd="6" destOrd="0" presId="urn:microsoft.com/office/officeart/2005/8/layout/hList2"/>
    <dgm:cxn modelId="{40BFEE48-F46F-4E49-BF69-AC47E5A8D462}" type="presParOf" srcId="{8FBD58BA-07B5-453E-8315-598918CF35BF}" destId="{835BE859-B4B0-48AC-A198-465612AD9CB0}" srcOrd="0" destOrd="0" presId="urn:microsoft.com/office/officeart/2005/8/layout/hList2"/>
    <dgm:cxn modelId="{91037DE4-6173-4BB7-9C80-125B93954F53}" type="presParOf" srcId="{8FBD58BA-07B5-453E-8315-598918CF35BF}" destId="{15946B3A-2607-4AED-BD7D-729B4CD65716}" srcOrd="1" destOrd="0" presId="urn:microsoft.com/office/officeart/2005/8/layout/hList2"/>
    <dgm:cxn modelId="{45B7B168-6441-4D6F-A726-E357F5634B36}" type="presParOf" srcId="{8FBD58BA-07B5-453E-8315-598918CF35BF}" destId="{772D96FF-F091-49C0-AD31-EA9CC0E34A65}" srcOrd="2" destOrd="0" presId="urn:microsoft.com/office/officeart/2005/8/layout/hList2"/>
    <dgm:cxn modelId="{DAD4588C-F055-44B8-A12A-ADCAA07A603D}" type="presParOf" srcId="{364B9D79-2FB5-4A91-B170-08003E2AD1DF}" destId="{D1C5C377-770D-4123-AC36-03ACB8E2FE41}" srcOrd="7" destOrd="0" presId="urn:microsoft.com/office/officeart/2005/8/layout/hList2"/>
    <dgm:cxn modelId="{E795AF98-5E72-43B9-B9EC-2A47A78FC411}" type="presParOf" srcId="{364B9D79-2FB5-4A91-B170-08003E2AD1DF}" destId="{B4CE7045-D467-4A92-9A5D-D4408C6DACC1}" srcOrd="8" destOrd="0" presId="urn:microsoft.com/office/officeart/2005/8/layout/hList2"/>
    <dgm:cxn modelId="{8BFFD61A-2128-4379-8A83-232459918CD8}" type="presParOf" srcId="{B4CE7045-D467-4A92-9A5D-D4408C6DACC1}" destId="{F9689BBF-DA5F-4474-BE61-F5BE4F9E8C3C}" srcOrd="0" destOrd="0" presId="urn:microsoft.com/office/officeart/2005/8/layout/hList2"/>
    <dgm:cxn modelId="{0BD8BB5E-8D72-4DD4-A92D-BF399E6469D7}" type="presParOf" srcId="{B4CE7045-D467-4A92-9A5D-D4408C6DACC1}" destId="{20D76510-4067-4BDE-A79E-36D0CA43BCAE}" srcOrd="1" destOrd="0" presId="urn:microsoft.com/office/officeart/2005/8/layout/hList2"/>
    <dgm:cxn modelId="{3DE4F781-8D12-47DA-80BA-0C75758CAD52}" type="presParOf" srcId="{B4CE7045-D467-4A92-9A5D-D4408C6DACC1}" destId="{B67DEB02-D62C-48E3-93A1-DD6C19CFBF3A}" srcOrd="2" destOrd="0" presId="urn:microsoft.com/office/officeart/2005/8/layout/hList2"/>
    <dgm:cxn modelId="{DC596C76-AFEE-4E6E-8045-536D7F74BCAB}" type="presParOf" srcId="{364B9D79-2FB5-4A91-B170-08003E2AD1DF}" destId="{ADFE67B4-1A60-4794-BD1A-F3E13F29D528}" srcOrd="9" destOrd="0" presId="urn:microsoft.com/office/officeart/2005/8/layout/hList2"/>
    <dgm:cxn modelId="{4407CF81-0621-4F05-8725-A4CD6AFE7695}" type="presParOf" srcId="{364B9D79-2FB5-4A91-B170-08003E2AD1DF}" destId="{E86D0700-5F87-4EF6-8C29-5C94316B4D42}" srcOrd="10" destOrd="0" presId="urn:microsoft.com/office/officeart/2005/8/layout/hList2"/>
    <dgm:cxn modelId="{D3BE827B-6100-4AB2-BB66-41BF49C4A5FE}" type="presParOf" srcId="{E86D0700-5F87-4EF6-8C29-5C94316B4D42}" destId="{6CCEAC42-0DB9-4E77-B5EC-078B13D223E4}" srcOrd="0" destOrd="0" presId="urn:microsoft.com/office/officeart/2005/8/layout/hList2"/>
    <dgm:cxn modelId="{EE01BE81-9869-49FD-89B1-3D73ABB78444}" type="presParOf" srcId="{E86D0700-5F87-4EF6-8C29-5C94316B4D42}" destId="{9DC684C5-FFFF-497F-B532-324C4554A974}" srcOrd="1" destOrd="0" presId="urn:microsoft.com/office/officeart/2005/8/layout/hList2"/>
    <dgm:cxn modelId="{90F5AFD1-DDE2-4AF2-A53B-276F07664001}" type="presParOf" srcId="{E86D0700-5F87-4EF6-8C29-5C94316B4D42}" destId="{B4EAAA6D-F4DB-4D7A-AB43-A31480734960}" srcOrd="2" destOrd="0" presId="urn:microsoft.com/office/officeart/2005/8/layout/hList2"/>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08E96E-C6E5-4F1F-9802-9436D556CE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o-RO"/>
        </a:p>
      </dgm:t>
    </dgm:pt>
    <dgm:pt modelId="{15F80CEB-73C9-4994-8EF4-2DD2960CFC65}">
      <dgm:prSet custT="1"/>
      <dgm:spPr/>
      <dgm:t>
        <a:bodyPr/>
        <a:lstStyle/>
        <a:p>
          <a:r>
            <a:rPr lang="ro-RO" sz="2800" b="1" dirty="0"/>
            <a:t>Criterii de eligibilitate:</a:t>
          </a:r>
          <a:endParaRPr lang="ro-RO" sz="2800" dirty="0"/>
        </a:p>
      </dgm:t>
    </dgm:pt>
    <dgm:pt modelId="{59AE5483-1D92-41EC-BAB8-3C950347B151}" type="parTrans" cxnId="{6557EFE7-14F0-4ED9-9FD1-32408237CC8D}">
      <dgm:prSet/>
      <dgm:spPr/>
      <dgm:t>
        <a:bodyPr/>
        <a:lstStyle/>
        <a:p>
          <a:endParaRPr lang="ro-RO"/>
        </a:p>
      </dgm:t>
    </dgm:pt>
    <dgm:pt modelId="{1662E668-B184-47BC-9FD6-A6A7BA1F0376}" type="sibTrans" cxnId="{6557EFE7-14F0-4ED9-9FD1-32408237CC8D}">
      <dgm:prSet/>
      <dgm:spPr/>
      <dgm:t>
        <a:bodyPr/>
        <a:lstStyle/>
        <a:p>
          <a:endParaRPr lang="ro-RO"/>
        </a:p>
      </dgm:t>
    </dgm:pt>
    <dgm:pt modelId="{B49FCFF4-2FE6-4D18-92D8-A486D3277DD6}">
      <dgm:prSet custT="1"/>
      <dgm:spPr/>
      <dgm:t>
        <a:bodyPr/>
        <a:lstStyle/>
        <a:p>
          <a:pPr marL="0" indent="0"/>
          <a:r>
            <a:rPr lang="ro-RO" sz="2000" b="1" dirty="0"/>
            <a:t>Microîntreprinderi din Regiunea de Dezvoltare Sud-Est (Braila, Buzau, Constanta, Galati, Tulcea, Vrancea), cu sediul social sau punct de lucru înregistrat fiscal în mediul urban,</a:t>
          </a:r>
          <a:r>
            <a:rPr lang="ro-RO" sz="2000" dirty="0"/>
            <a:t> </a:t>
          </a:r>
          <a:r>
            <a:rPr lang="ro-RO" sz="2000" b="1" dirty="0"/>
            <a:t>cu excepția teritoriului acoperit de ITI Delta Dunării; </a:t>
          </a:r>
          <a:endParaRPr lang="ro-RO" sz="2000" dirty="0"/>
        </a:p>
      </dgm:t>
    </dgm:pt>
    <dgm:pt modelId="{B54FFB72-D6C8-45EA-89AD-B50DE27FE321}" type="parTrans" cxnId="{AFE36CA9-FBFD-4BBA-848D-ADE16E9A99C2}">
      <dgm:prSet/>
      <dgm:spPr/>
      <dgm:t>
        <a:bodyPr/>
        <a:lstStyle/>
        <a:p>
          <a:endParaRPr lang="ro-RO"/>
        </a:p>
      </dgm:t>
    </dgm:pt>
    <dgm:pt modelId="{14D7AFF3-5AEA-4951-BCDF-67E70CBDF83E}" type="sibTrans" cxnId="{AFE36CA9-FBFD-4BBA-848D-ADE16E9A99C2}">
      <dgm:prSet/>
      <dgm:spPr/>
      <dgm:t>
        <a:bodyPr/>
        <a:lstStyle/>
        <a:p>
          <a:endParaRPr lang="ro-RO"/>
        </a:p>
      </dgm:t>
    </dgm:pt>
    <dgm:pt modelId="{9F6AA3A6-E1C2-4A19-AD54-F526912EE17D}">
      <dgm:prSet custT="1"/>
      <dgm:spPr/>
      <dgm:t>
        <a:bodyPr/>
        <a:lstStyle/>
        <a:p>
          <a:pPr marL="0" indent="0"/>
          <a:r>
            <a:rPr lang="ro-RO" sz="2000" b="1" dirty="0"/>
            <a:t>Solicitantul asigură contribuția financiară la proiect;</a:t>
          </a:r>
          <a:endParaRPr lang="ro-RO" sz="2000" dirty="0"/>
        </a:p>
      </dgm:t>
    </dgm:pt>
    <dgm:pt modelId="{5895B3FE-C2C7-4725-9A1D-1B5E1EEDE4B8}" type="parTrans" cxnId="{706260B3-401D-4FEC-8A81-D711D116F16E}">
      <dgm:prSet/>
      <dgm:spPr/>
      <dgm:t>
        <a:bodyPr/>
        <a:lstStyle/>
        <a:p>
          <a:endParaRPr lang="ro-RO"/>
        </a:p>
      </dgm:t>
    </dgm:pt>
    <dgm:pt modelId="{D7A0BEF3-1322-4563-B3F4-1655E18708FD}" type="sibTrans" cxnId="{706260B3-401D-4FEC-8A81-D711D116F16E}">
      <dgm:prSet/>
      <dgm:spPr/>
      <dgm:t>
        <a:bodyPr/>
        <a:lstStyle/>
        <a:p>
          <a:endParaRPr lang="ro-RO"/>
        </a:p>
      </dgm:t>
    </dgm:pt>
    <dgm:pt modelId="{0306163F-4740-4E69-820B-B0F41BD61B9C}">
      <dgm:prSet custT="1"/>
      <dgm:spPr/>
      <dgm:t>
        <a:bodyPr/>
        <a:lstStyle/>
        <a:p>
          <a:pPr marL="0" indent="0"/>
          <a:r>
            <a:rPr lang="ro-RO" sz="2000" b="1" dirty="0"/>
            <a:t>Solicitantul de finanțare nu are obligaţii de plată nete neachitate în termen, către bugetul de stat și respectiv bugetul local; </a:t>
          </a:r>
          <a:endParaRPr lang="ro-RO" sz="2000" dirty="0"/>
        </a:p>
      </dgm:t>
    </dgm:pt>
    <dgm:pt modelId="{A8350253-9A53-40E1-8B1A-9453020038BD}" type="parTrans" cxnId="{EEBD8C01-5F02-4821-BE9B-E157C5930904}">
      <dgm:prSet/>
      <dgm:spPr/>
      <dgm:t>
        <a:bodyPr/>
        <a:lstStyle/>
        <a:p>
          <a:endParaRPr lang="ro-RO"/>
        </a:p>
      </dgm:t>
    </dgm:pt>
    <dgm:pt modelId="{CAECC22C-952C-4F2C-BBF3-110449CD944F}" type="sibTrans" cxnId="{EEBD8C01-5F02-4821-BE9B-E157C5930904}">
      <dgm:prSet/>
      <dgm:spPr/>
      <dgm:t>
        <a:bodyPr/>
        <a:lstStyle/>
        <a:p>
          <a:endParaRPr lang="ro-RO"/>
        </a:p>
      </dgm:t>
    </dgm:pt>
    <dgm:pt modelId="{B9D3CB6D-CFD5-4B13-AE88-847269DDF3F2}">
      <dgm:prSet custT="1"/>
      <dgm:spPr/>
      <dgm:t>
        <a:bodyPr/>
        <a:lstStyle/>
        <a:p>
          <a:pPr marL="0" indent="0"/>
          <a:r>
            <a:rPr lang="ro-RO" sz="2000" b="1" dirty="0"/>
            <a:t>Solicitantul de finanțare nu se încadrează în categoria întreprinderilor în dificultate </a:t>
          </a:r>
          <a:r>
            <a:rPr lang="ro-RO" sz="2000" dirty="0"/>
            <a:t>în anul fiscal anterior depunerii cererii de finanțare;</a:t>
          </a:r>
        </a:p>
      </dgm:t>
    </dgm:pt>
    <dgm:pt modelId="{C0800463-5CD0-4976-AB0B-FFD298C52C5E}" type="parTrans" cxnId="{FD931D58-EFCC-4B24-A208-201AAEA3C572}">
      <dgm:prSet/>
      <dgm:spPr/>
      <dgm:t>
        <a:bodyPr/>
        <a:lstStyle/>
        <a:p>
          <a:endParaRPr lang="ro-RO"/>
        </a:p>
      </dgm:t>
    </dgm:pt>
    <dgm:pt modelId="{AEA0AA2D-ABB9-45A0-8C19-2074B09DA98E}" type="sibTrans" cxnId="{FD931D58-EFCC-4B24-A208-201AAEA3C572}">
      <dgm:prSet/>
      <dgm:spPr/>
      <dgm:t>
        <a:bodyPr/>
        <a:lstStyle/>
        <a:p>
          <a:endParaRPr lang="ro-RO"/>
        </a:p>
      </dgm:t>
    </dgm:pt>
    <dgm:pt modelId="{5F2F427A-E917-4610-995B-28741A7252F3}">
      <dgm:prSet custT="1"/>
      <dgm:spPr/>
      <dgm:t>
        <a:bodyPr/>
        <a:lstStyle/>
        <a:p>
          <a:pPr marL="0" indent="0"/>
          <a:r>
            <a:rPr lang="ro-RO" sz="2000" b="1" dirty="0"/>
            <a:t>Solicitantul de finanțare nu a avut activitatea suspendată temporar </a:t>
          </a:r>
          <a:r>
            <a:rPr lang="ro-RO" sz="2000" dirty="0"/>
            <a:t>oricând în anul curent depunerii cererii de finanțare și în anul fiscal anterior;</a:t>
          </a:r>
        </a:p>
      </dgm:t>
    </dgm:pt>
    <dgm:pt modelId="{9EC55BDB-AE58-45C4-98DE-3F27A18BAF69}" type="parTrans" cxnId="{A7081AE6-1AFF-4C4C-BE21-0CC9E856C632}">
      <dgm:prSet/>
      <dgm:spPr/>
      <dgm:t>
        <a:bodyPr/>
        <a:lstStyle/>
        <a:p>
          <a:endParaRPr lang="ro-RO"/>
        </a:p>
      </dgm:t>
    </dgm:pt>
    <dgm:pt modelId="{944F7A74-0E95-4B66-AE72-A83FAC34E469}" type="sibTrans" cxnId="{A7081AE6-1AFF-4C4C-BE21-0CC9E856C632}">
      <dgm:prSet/>
      <dgm:spPr/>
      <dgm:t>
        <a:bodyPr/>
        <a:lstStyle/>
        <a:p>
          <a:endParaRPr lang="ro-RO"/>
        </a:p>
      </dgm:t>
    </dgm:pt>
    <dgm:pt modelId="{D084497F-79BF-4FDB-AC96-35A0C7F2E779}">
      <dgm:prSet custT="1"/>
      <dgm:spPr/>
      <dgm:t>
        <a:bodyPr/>
        <a:lstStyle/>
        <a:p>
          <a:pPr marL="0" indent="0"/>
          <a:r>
            <a:rPr lang="ro-RO" sz="2000" b="1" dirty="0"/>
            <a:t>Solicitantul de finanțare a desfășurat activitate pe o perioadă corespunzătoare cel puțin unui an fiscal integral anterior depunerii cererii de finanțare;</a:t>
          </a:r>
          <a:endParaRPr lang="ro-RO" sz="2000" dirty="0"/>
        </a:p>
      </dgm:t>
    </dgm:pt>
    <dgm:pt modelId="{CBD86C37-C3A2-4145-9BE2-561A1939F2D8}" type="parTrans" cxnId="{0F27F798-49FC-450C-B50B-43FAA3EAA624}">
      <dgm:prSet/>
      <dgm:spPr/>
      <dgm:t>
        <a:bodyPr/>
        <a:lstStyle/>
        <a:p>
          <a:endParaRPr lang="ro-RO"/>
        </a:p>
      </dgm:t>
    </dgm:pt>
    <dgm:pt modelId="{96A69E23-6B42-4644-B9CE-43799BB9FA04}" type="sibTrans" cxnId="{0F27F798-49FC-450C-B50B-43FAA3EAA624}">
      <dgm:prSet/>
      <dgm:spPr/>
      <dgm:t>
        <a:bodyPr/>
        <a:lstStyle/>
        <a:p>
          <a:endParaRPr lang="ro-RO"/>
        </a:p>
      </dgm:t>
    </dgm:pt>
    <dgm:pt modelId="{2A9ECD2E-DFB9-4EE0-9656-94B85A1284A5}">
      <dgm:prSet custT="1"/>
      <dgm:spPr/>
      <dgm:t>
        <a:bodyPr/>
        <a:lstStyle/>
        <a:p>
          <a:pPr marL="0" indent="0"/>
          <a:r>
            <a:rPr lang="ro-RO" sz="2000" b="1" dirty="0"/>
            <a:t>Solicitantul de finanțare a înregistrat profit din exploatare;</a:t>
          </a:r>
          <a:endParaRPr lang="ro-RO" sz="2000" dirty="0"/>
        </a:p>
      </dgm:t>
    </dgm:pt>
    <dgm:pt modelId="{582F9390-F60E-4738-8409-2AE66A32CC8E}" type="parTrans" cxnId="{8E47521D-B72F-4427-A4FC-91D7066547F5}">
      <dgm:prSet/>
      <dgm:spPr/>
      <dgm:t>
        <a:bodyPr/>
        <a:lstStyle/>
        <a:p>
          <a:endParaRPr lang="ro-RO"/>
        </a:p>
      </dgm:t>
    </dgm:pt>
    <dgm:pt modelId="{58005138-63F4-49DE-AE11-9C8EE6AE1809}" type="sibTrans" cxnId="{8E47521D-B72F-4427-A4FC-91D7066547F5}">
      <dgm:prSet/>
      <dgm:spPr/>
      <dgm:t>
        <a:bodyPr/>
        <a:lstStyle/>
        <a:p>
          <a:endParaRPr lang="ro-RO"/>
        </a:p>
      </dgm:t>
    </dgm:pt>
    <dgm:pt modelId="{CF9263BF-6449-4D47-8668-3F9582D90553}">
      <dgm:prSet custT="1"/>
      <dgm:spPr/>
      <dgm:t>
        <a:bodyPr/>
        <a:lstStyle/>
        <a:p>
          <a:pPr marL="0" indent="0"/>
          <a:r>
            <a:rPr lang="ro-RO" sz="2000" b="1" dirty="0"/>
            <a:t>A înregistrat un număr mediu de salariaţi de cel puţin unu;</a:t>
          </a:r>
          <a:endParaRPr lang="ro-RO" sz="2000" dirty="0"/>
        </a:p>
      </dgm:t>
    </dgm:pt>
    <dgm:pt modelId="{D1313A29-E865-4E63-BEF3-4F72BC181840}" type="parTrans" cxnId="{B90284F8-2E18-4D02-8B19-0D986A4FCA86}">
      <dgm:prSet/>
      <dgm:spPr/>
      <dgm:t>
        <a:bodyPr/>
        <a:lstStyle/>
        <a:p>
          <a:endParaRPr lang="ro-RO"/>
        </a:p>
      </dgm:t>
    </dgm:pt>
    <dgm:pt modelId="{3334976B-919F-4D09-931A-0E4F36DA4467}" type="sibTrans" cxnId="{B90284F8-2E18-4D02-8B19-0D986A4FCA86}">
      <dgm:prSet/>
      <dgm:spPr/>
      <dgm:t>
        <a:bodyPr/>
        <a:lstStyle/>
        <a:p>
          <a:endParaRPr lang="ro-RO"/>
        </a:p>
      </dgm:t>
    </dgm:pt>
    <dgm:pt modelId="{67D57D3A-266D-460E-8F35-BCE1B920175D}">
      <dgm:prSet custT="1"/>
      <dgm:spPr/>
      <dgm:t>
        <a:bodyPr/>
        <a:lstStyle/>
        <a:p>
          <a:pPr marL="0" indent="0"/>
          <a:r>
            <a:rPr lang="ro-RO" sz="2000" b="1" dirty="0"/>
            <a:t>Investiția prevede crearea cel puţin a unui loc de muncă;</a:t>
          </a:r>
          <a:endParaRPr lang="ro-RO" sz="2000" dirty="0"/>
        </a:p>
      </dgm:t>
    </dgm:pt>
    <dgm:pt modelId="{349219E4-DB91-4EE6-9FA9-32C2564A90A2}" type="parTrans" cxnId="{1607615C-0DD4-4F0D-823D-C31ECE494ABE}">
      <dgm:prSet/>
      <dgm:spPr/>
      <dgm:t>
        <a:bodyPr/>
        <a:lstStyle/>
        <a:p>
          <a:endParaRPr lang="ro-RO"/>
        </a:p>
      </dgm:t>
    </dgm:pt>
    <dgm:pt modelId="{184A3685-8E29-4834-8A11-6AE87012E8A0}" type="sibTrans" cxnId="{1607615C-0DD4-4F0D-823D-C31ECE494ABE}">
      <dgm:prSet/>
      <dgm:spPr/>
      <dgm:t>
        <a:bodyPr/>
        <a:lstStyle/>
        <a:p>
          <a:endParaRPr lang="ro-RO"/>
        </a:p>
      </dgm:t>
    </dgm:pt>
    <dgm:pt modelId="{F6755CBE-D0B4-42D6-8140-C99E722DC2E1}" type="pres">
      <dgm:prSet presAssocID="{C008E96E-C6E5-4F1F-9802-9436D556CE17}" presName="linear" presStyleCnt="0">
        <dgm:presLayoutVars>
          <dgm:animLvl val="lvl"/>
          <dgm:resizeHandles val="exact"/>
        </dgm:presLayoutVars>
      </dgm:prSet>
      <dgm:spPr/>
    </dgm:pt>
    <dgm:pt modelId="{2783754C-1F97-4842-B1BE-52DF6D6F8C95}" type="pres">
      <dgm:prSet presAssocID="{15F80CEB-73C9-4994-8EF4-2DD2960CFC65}" presName="parentText" presStyleLbl="node1" presStyleIdx="0" presStyleCnt="1" custScaleY="48572" custLinFactNeighborY="-5263">
        <dgm:presLayoutVars>
          <dgm:chMax val="0"/>
          <dgm:bulletEnabled val="1"/>
        </dgm:presLayoutVars>
      </dgm:prSet>
      <dgm:spPr/>
    </dgm:pt>
    <dgm:pt modelId="{87F0A605-B322-4EFA-BC86-72F4C1654323}" type="pres">
      <dgm:prSet presAssocID="{15F80CEB-73C9-4994-8EF4-2DD2960CFC65}" presName="childText" presStyleLbl="revTx" presStyleIdx="0" presStyleCnt="1">
        <dgm:presLayoutVars>
          <dgm:bulletEnabled val="1"/>
        </dgm:presLayoutVars>
      </dgm:prSet>
      <dgm:spPr/>
    </dgm:pt>
  </dgm:ptLst>
  <dgm:cxnLst>
    <dgm:cxn modelId="{EEBD8C01-5F02-4821-BE9B-E157C5930904}" srcId="{15F80CEB-73C9-4994-8EF4-2DD2960CFC65}" destId="{0306163F-4740-4E69-820B-B0F41BD61B9C}" srcOrd="2" destOrd="0" parTransId="{A8350253-9A53-40E1-8B1A-9453020038BD}" sibTransId="{CAECC22C-952C-4F2C-BBF3-110449CD944F}"/>
    <dgm:cxn modelId="{D5322A0B-CC25-4050-AB59-DCAD1117C6A3}" type="presOf" srcId="{CF9263BF-6449-4D47-8668-3F9582D90553}" destId="{87F0A605-B322-4EFA-BC86-72F4C1654323}" srcOrd="0" destOrd="7" presId="urn:microsoft.com/office/officeart/2005/8/layout/vList2"/>
    <dgm:cxn modelId="{31905C18-CE2D-417A-8D7E-87CA764BAC80}" type="presOf" srcId="{67D57D3A-266D-460E-8F35-BCE1B920175D}" destId="{87F0A605-B322-4EFA-BC86-72F4C1654323}" srcOrd="0" destOrd="8" presId="urn:microsoft.com/office/officeart/2005/8/layout/vList2"/>
    <dgm:cxn modelId="{3B751F1B-D111-4D0F-BE26-6B869A34AF28}" type="presOf" srcId="{B9D3CB6D-CFD5-4B13-AE88-847269DDF3F2}" destId="{87F0A605-B322-4EFA-BC86-72F4C1654323}" srcOrd="0" destOrd="3" presId="urn:microsoft.com/office/officeart/2005/8/layout/vList2"/>
    <dgm:cxn modelId="{8E47521D-B72F-4427-A4FC-91D7066547F5}" srcId="{15F80CEB-73C9-4994-8EF4-2DD2960CFC65}" destId="{2A9ECD2E-DFB9-4EE0-9656-94B85A1284A5}" srcOrd="6" destOrd="0" parTransId="{582F9390-F60E-4738-8409-2AE66A32CC8E}" sibTransId="{58005138-63F4-49DE-AE11-9C8EE6AE1809}"/>
    <dgm:cxn modelId="{1607615C-0DD4-4F0D-823D-C31ECE494ABE}" srcId="{15F80CEB-73C9-4994-8EF4-2DD2960CFC65}" destId="{67D57D3A-266D-460E-8F35-BCE1B920175D}" srcOrd="8" destOrd="0" parTransId="{349219E4-DB91-4EE6-9FA9-32C2564A90A2}" sibTransId="{184A3685-8E29-4834-8A11-6AE87012E8A0}"/>
    <dgm:cxn modelId="{5B764046-56D7-43FF-ADBC-576C5C4460A8}" type="presOf" srcId="{C008E96E-C6E5-4F1F-9802-9436D556CE17}" destId="{F6755CBE-D0B4-42D6-8140-C99E722DC2E1}" srcOrd="0" destOrd="0" presId="urn:microsoft.com/office/officeart/2005/8/layout/vList2"/>
    <dgm:cxn modelId="{D8D06547-FFC2-46A8-B417-5D321344162D}" type="presOf" srcId="{2A9ECD2E-DFB9-4EE0-9656-94B85A1284A5}" destId="{87F0A605-B322-4EFA-BC86-72F4C1654323}" srcOrd="0" destOrd="6" presId="urn:microsoft.com/office/officeart/2005/8/layout/vList2"/>
    <dgm:cxn modelId="{FD931D58-EFCC-4B24-A208-201AAEA3C572}" srcId="{15F80CEB-73C9-4994-8EF4-2DD2960CFC65}" destId="{B9D3CB6D-CFD5-4B13-AE88-847269DDF3F2}" srcOrd="3" destOrd="0" parTransId="{C0800463-5CD0-4976-AB0B-FFD298C52C5E}" sibTransId="{AEA0AA2D-ABB9-45A0-8C19-2074B09DA98E}"/>
    <dgm:cxn modelId="{6C9A1881-F233-4D86-8A19-2B0F601C1B46}" type="presOf" srcId="{5F2F427A-E917-4610-995B-28741A7252F3}" destId="{87F0A605-B322-4EFA-BC86-72F4C1654323}" srcOrd="0" destOrd="4" presId="urn:microsoft.com/office/officeart/2005/8/layout/vList2"/>
    <dgm:cxn modelId="{4A30A690-448E-43FD-BDF1-CF74E9E04D43}" type="presOf" srcId="{9F6AA3A6-E1C2-4A19-AD54-F526912EE17D}" destId="{87F0A605-B322-4EFA-BC86-72F4C1654323}" srcOrd="0" destOrd="1" presId="urn:microsoft.com/office/officeart/2005/8/layout/vList2"/>
    <dgm:cxn modelId="{0F27F798-49FC-450C-B50B-43FAA3EAA624}" srcId="{15F80CEB-73C9-4994-8EF4-2DD2960CFC65}" destId="{D084497F-79BF-4FDB-AC96-35A0C7F2E779}" srcOrd="5" destOrd="0" parTransId="{CBD86C37-C3A2-4145-9BE2-561A1939F2D8}" sibTransId="{96A69E23-6B42-4644-B9CE-43799BB9FA04}"/>
    <dgm:cxn modelId="{AFE36CA9-FBFD-4BBA-848D-ADE16E9A99C2}" srcId="{15F80CEB-73C9-4994-8EF4-2DD2960CFC65}" destId="{B49FCFF4-2FE6-4D18-92D8-A486D3277DD6}" srcOrd="0" destOrd="0" parTransId="{B54FFB72-D6C8-45EA-89AD-B50DE27FE321}" sibTransId="{14D7AFF3-5AEA-4951-BCDF-67E70CBDF83E}"/>
    <dgm:cxn modelId="{E1E9BAB2-1989-4B82-B397-D6D6A89BDD8F}" type="presOf" srcId="{B49FCFF4-2FE6-4D18-92D8-A486D3277DD6}" destId="{87F0A605-B322-4EFA-BC86-72F4C1654323}" srcOrd="0" destOrd="0" presId="urn:microsoft.com/office/officeart/2005/8/layout/vList2"/>
    <dgm:cxn modelId="{706260B3-401D-4FEC-8A81-D711D116F16E}" srcId="{15F80CEB-73C9-4994-8EF4-2DD2960CFC65}" destId="{9F6AA3A6-E1C2-4A19-AD54-F526912EE17D}" srcOrd="1" destOrd="0" parTransId="{5895B3FE-C2C7-4725-9A1D-1B5E1EEDE4B8}" sibTransId="{D7A0BEF3-1322-4563-B3F4-1655E18708FD}"/>
    <dgm:cxn modelId="{97BA1EC6-9B3F-496B-8658-91748F65340E}" type="presOf" srcId="{15F80CEB-73C9-4994-8EF4-2DD2960CFC65}" destId="{2783754C-1F97-4842-B1BE-52DF6D6F8C95}" srcOrd="0" destOrd="0" presId="urn:microsoft.com/office/officeart/2005/8/layout/vList2"/>
    <dgm:cxn modelId="{9C7C2AD4-22B4-4EF6-B160-F6A1C0BB9B67}" type="presOf" srcId="{D084497F-79BF-4FDB-AC96-35A0C7F2E779}" destId="{87F0A605-B322-4EFA-BC86-72F4C1654323}" srcOrd="0" destOrd="5" presId="urn:microsoft.com/office/officeart/2005/8/layout/vList2"/>
    <dgm:cxn modelId="{A7081AE6-1AFF-4C4C-BE21-0CC9E856C632}" srcId="{15F80CEB-73C9-4994-8EF4-2DD2960CFC65}" destId="{5F2F427A-E917-4610-995B-28741A7252F3}" srcOrd="4" destOrd="0" parTransId="{9EC55BDB-AE58-45C4-98DE-3F27A18BAF69}" sibTransId="{944F7A74-0E95-4B66-AE72-A83FAC34E469}"/>
    <dgm:cxn modelId="{6557EFE7-14F0-4ED9-9FD1-32408237CC8D}" srcId="{C008E96E-C6E5-4F1F-9802-9436D556CE17}" destId="{15F80CEB-73C9-4994-8EF4-2DD2960CFC65}" srcOrd="0" destOrd="0" parTransId="{59AE5483-1D92-41EC-BAB8-3C950347B151}" sibTransId="{1662E668-B184-47BC-9FD6-A6A7BA1F0376}"/>
    <dgm:cxn modelId="{3EFEE0EA-7107-461D-B4BF-1A6611738E5A}" type="presOf" srcId="{0306163F-4740-4E69-820B-B0F41BD61B9C}" destId="{87F0A605-B322-4EFA-BC86-72F4C1654323}" srcOrd="0" destOrd="2" presId="urn:microsoft.com/office/officeart/2005/8/layout/vList2"/>
    <dgm:cxn modelId="{B90284F8-2E18-4D02-8B19-0D986A4FCA86}" srcId="{15F80CEB-73C9-4994-8EF4-2DD2960CFC65}" destId="{CF9263BF-6449-4D47-8668-3F9582D90553}" srcOrd="7" destOrd="0" parTransId="{D1313A29-E865-4E63-BEF3-4F72BC181840}" sibTransId="{3334976B-919F-4D09-931A-0E4F36DA4467}"/>
    <dgm:cxn modelId="{397E2267-DA4D-4028-B675-5317C87F30C0}" type="presParOf" srcId="{F6755CBE-D0B4-42D6-8140-C99E722DC2E1}" destId="{2783754C-1F97-4842-B1BE-52DF6D6F8C95}" srcOrd="0" destOrd="0" presId="urn:microsoft.com/office/officeart/2005/8/layout/vList2"/>
    <dgm:cxn modelId="{5E5C458A-4AD0-4C36-BD9A-BF9C044B4B8A}" type="presParOf" srcId="{F6755CBE-D0B4-42D6-8140-C99E722DC2E1}" destId="{87F0A605-B322-4EFA-BC86-72F4C165432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08E96E-C6E5-4F1F-9802-9436D556CE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o-RO"/>
        </a:p>
      </dgm:t>
    </dgm:pt>
    <dgm:pt modelId="{15F80CEB-73C9-4994-8EF4-2DD2960CFC65}">
      <dgm:prSet custT="1"/>
      <dgm:spPr/>
      <dgm:t>
        <a:bodyPr/>
        <a:lstStyle/>
        <a:p>
          <a:r>
            <a:rPr lang="ro-RO" sz="2000" b="1" dirty="0"/>
            <a:t>Criterii de eligibilitate:</a:t>
          </a:r>
          <a:endParaRPr lang="ro-RO" sz="2000" dirty="0"/>
        </a:p>
      </dgm:t>
    </dgm:pt>
    <dgm:pt modelId="{59AE5483-1D92-41EC-BAB8-3C950347B151}" type="parTrans" cxnId="{6557EFE7-14F0-4ED9-9FD1-32408237CC8D}">
      <dgm:prSet/>
      <dgm:spPr/>
      <dgm:t>
        <a:bodyPr/>
        <a:lstStyle/>
        <a:p>
          <a:endParaRPr lang="ro-RO"/>
        </a:p>
      </dgm:t>
    </dgm:pt>
    <dgm:pt modelId="{1662E668-B184-47BC-9FD6-A6A7BA1F0376}" type="sibTrans" cxnId="{6557EFE7-14F0-4ED9-9FD1-32408237CC8D}">
      <dgm:prSet/>
      <dgm:spPr/>
      <dgm:t>
        <a:bodyPr/>
        <a:lstStyle/>
        <a:p>
          <a:endParaRPr lang="ro-RO"/>
        </a:p>
      </dgm:t>
    </dgm:pt>
    <dgm:pt modelId="{B49FCFF4-2FE6-4D18-92D8-A486D3277DD6}">
      <dgm:prSet custT="1"/>
      <dgm:spPr/>
      <dgm:t>
        <a:bodyPr/>
        <a:lstStyle/>
        <a:p>
          <a:pPr marL="0" indent="0"/>
          <a:r>
            <a:rPr lang="ro-RO" sz="1800" b="1" dirty="0"/>
            <a:t>Investiția propusă prin proiect vizează o singură clasă CAEN care se regăsește în domeniile de activitate eligibile anexate la ghidul solicitantului de finanțare;</a:t>
          </a:r>
          <a:endParaRPr lang="ro-RO" sz="1800" dirty="0"/>
        </a:p>
      </dgm:t>
    </dgm:pt>
    <dgm:pt modelId="{B54FFB72-D6C8-45EA-89AD-B50DE27FE321}" type="parTrans" cxnId="{AFE36CA9-FBFD-4BBA-848D-ADE16E9A99C2}">
      <dgm:prSet/>
      <dgm:spPr/>
      <dgm:t>
        <a:bodyPr/>
        <a:lstStyle/>
        <a:p>
          <a:endParaRPr lang="ro-RO"/>
        </a:p>
      </dgm:t>
    </dgm:pt>
    <dgm:pt modelId="{14D7AFF3-5AEA-4951-BCDF-67E70CBDF83E}" type="sibTrans" cxnId="{AFE36CA9-FBFD-4BBA-848D-ADE16E9A99C2}">
      <dgm:prSet/>
      <dgm:spPr/>
      <dgm:t>
        <a:bodyPr/>
        <a:lstStyle/>
        <a:p>
          <a:endParaRPr lang="ro-RO"/>
        </a:p>
      </dgm:t>
    </dgm:pt>
    <dgm:pt modelId="{65C60884-85A6-4F50-9CE3-7382AF2433FF}">
      <dgm:prSet custT="1"/>
      <dgm:spPr/>
      <dgm:t>
        <a:bodyPr/>
        <a:lstStyle/>
        <a:p>
          <a:pPr marL="0" indent="0"/>
          <a:r>
            <a:rPr lang="ro-RO" sz="1800" b="1" dirty="0"/>
            <a:t>Referitor la codul CAEN eligibil vizat de investiție:</a:t>
          </a:r>
          <a:endParaRPr lang="ro-RO" sz="1800" dirty="0"/>
        </a:p>
      </dgm:t>
    </dgm:pt>
    <dgm:pt modelId="{7FF2EA73-1FFA-4C61-93EA-F3CDCF2ACC1F}" type="parTrans" cxnId="{0C0FF6EA-949D-42E1-98CB-11602E6AE38E}">
      <dgm:prSet/>
      <dgm:spPr/>
      <dgm:t>
        <a:bodyPr/>
        <a:lstStyle/>
        <a:p>
          <a:endParaRPr lang="ro-RO"/>
        </a:p>
      </dgm:t>
    </dgm:pt>
    <dgm:pt modelId="{D4547EBC-6A40-4E21-BABA-9BF34FB18A6A}" type="sibTrans" cxnId="{0C0FF6EA-949D-42E1-98CB-11602E6AE38E}">
      <dgm:prSet/>
      <dgm:spPr/>
      <dgm:t>
        <a:bodyPr/>
        <a:lstStyle/>
        <a:p>
          <a:endParaRPr lang="ro-RO"/>
        </a:p>
      </dgm:t>
    </dgm:pt>
    <dgm:pt modelId="{04092C50-22C2-4F2F-B9B0-5780CBBD790F}">
      <dgm:prSet custT="1"/>
      <dgm:spPr/>
      <dgm:t>
        <a:bodyPr/>
        <a:lstStyle/>
        <a:p>
          <a:pPr marL="88900" indent="0">
            <a:buFont typeface="Wingdings" panose="05000000000000000000" pitchFamily="2" charset="2"/>
            <a:buChar char="v"/>
          </a:pPr>
          <a:r>
            <a:rPr lang="ro-RO" sz="1800" dirty="0"/>
            <a:t>Solicitantul de finanțare </a:t>
          </a:r>
          <a:r>
            <a:rPr lang="ro-RO" sz="1800" b="1" dirty="0"/>
            <a:t>are autorizat codul CAEN eligibil</a:t>
          </a:r>
          <a:r>
            <a:rPr lang="ro-RO" sz="1800" dirty="0"/>
            <a:t> vizat de investiție, la locația de implementare a proiectului, indiferent dacă acesta desfășoară sau nu activitate pe  respectivul cod CAEN, </a:t>
          </a:r>
          <a:r>
            <a:rPr lang="ro-RO" sz="1800" b="1" dirty="0"/>
            <a:t>sau</a:t>
          </a:r>
          <a:endParaRPr lang="ro-RO" sz="1800" dirty="0"/>
        </a:p>
      </dgm:t>
    </dgm:pt>
    <dgm:pt modelId="{AB2532D4-7D03-47CC-AAA5-C05B416D7438}" type="parTrans" cxnId="{2CFF36F1-F8A1-4443-A43C-018DD9151815}">
      <dgm:prSet/>
      <dgm:spPr/>
      <dgm:t>
        <a:bodyPr/>
        <a:lstStyle/>
        <a:p>
          <a:endParaRPr lang="ro-RO"/>
        </a:p>
      </dgm:t>
    </dgm:pt>
    <dgm:pt modelId="{7F94A30B-26AC-4CC8-9929-B0DB9C1BD0D7}" type="sibTrans" cxnId="{2CFF36F1-F8A1-4443-A43C-018DD9151815}">
      <dgm:prSet/>
      <dgm:spPr/>
      <dgm:t>
        <a:bodyPr/>
        <a:lstStyle/>
        <a:p>
          <a:endParaRPr lang="ro-RO"/>
        </a:p>
      </dgm:t>
    </dgm:pt>
    <dgm:pt modelId="{6C977F46-A993-4A59-979C-DE6170C1FE11}">
      <dgm:prSet custT="1"/>
      <dgm:spPr/>
      <dgm:t>
        <a:bodyPr/>
        <a:lstStyle/>
        <a:p>
          <a:pPr marL="88900" indent="0">
            <a:buFont typeface="Wingdings" panose="05000000000000000000" pitchFamily="2" charset="2"/>
            <a:buChar char="v"/>
          </a:pPr>
          <a:r>
            <a:rPr lang="ro-RO" sz="1800" dirty="0"/>
            <a:t>În situația în care investiția pentru care se solicită finanțare presupune înființarea unui punct de lucru nou, la momentul depunerii cererii de finanțare solicitantul de finanțare are:</a:t>
          </a:r>
        </a:p>
      </dgm:t>
    </dgm:pt>
    <dgm:pt modelId="{5739A92C-4E70-4CD0-B641-4D6006B53028}" type="parTrans" cxnId="{483FDC40-DE83-47F9-8475-EBBD4769843F}">
      <dgm:prSet/>
      <dgm:spPr/>
      <dgm:t>
        <a:bodyPr/>
        <a:lstStyle/>
        <a:p>
          <a:endParaRPr lang="ro-RO"/>
        </a:p>
      </dgm:t>
    </dgm:pt>
    <dgm:pt modelId="{6D9CF750-DF8A-444A-BB2C-29CF8DA9FE4F}" type="sibTrans" cxnId="{483FDC40-DE83-47F9-8475-EBBD4769843F}">
      <dgm:prSet/>
      <dgm:spPr/>
      <dgm:t>
        <a:bodyPr/>
        <a:lstStyle/>
        <a:p>
          <a:endParaRPr lang="ro-RO"/>
        </a:p>
      </dgm:t>
    </dgm:pt>
    <dgm:pt modelId="{CBCC274D-9ADF-413E-8B1A-18EC32AE1A4A}">
      <dgm:prSet custT="1"/>
      <dgm:spPr/>
      <dgm:t>
        <a:bodyPr/>
        <a:lstStyle/>
        <a:p>
          <a:pPr marL="180975" indent="-95250">
            <a:buFontTx/>
            <a:buNone/>
          </a:pPr>
          <a:r>
            <a:rPr lang="ro-RO" sz="1800" dirty="0"/>
            <a:t>	ii. codul CAEN eligibil vizat de investiție înscris în actul constitutiv, iar solicitantul de finanțare își asumă ca la finalul etapei de implementare să facă dovada autorizării codului CAEN la locația de implementare a proiectului.</a:t>
          </a:r>
        </a:p>
      </dgm:t>
    </dgm:pt>
    <dgm:pt modelId="{7C3A7C04-DABA-41D6-96E6-1BE0B645CDA0}" type="parTrans" cxnId="{E0E64874-E96F-462E-A328-4CE1AABECF2C}">
      <dgm:prSet/>
      <dgm:spPr/>
      <dgm:t>
        <a:bodyPr/>
        <a:lstStyle/>
        <a:p>
          <a:endParaRPr lang="ro-RO"/>
        </a:p>
      </dgm:t>
    </dgm:pt>
    <dgm:pt modelId="{28DE31B1-D889-48E7-814F-0DD72F64CAE1}" type="sibTrans" cxnId="{E0E64874-E96F-462E-A328-4CE1AABECF2C}">
      <dgm:prSet/>
      <dgm:spPr/>
      <dgm:t>
        <a:bodyPr/>
        <a:lstStyle/>
        <a:p>
          <a:endParaRPr lang="ro-RO"/>
        </a:p>
      </dgm:t>
    </dgm:pt>
    <dgm:pt modelId="{95D588F9-3513-4F73-885F-241C9FD95510}">
      <dgm:prSet custT="1"/>
      <dgm:spPr/>
      <dgm:t>
        <a:bodyPr/>
        <a:lstStyle/>
        <a:p>
          <a:pPr marL="0" indent="0"/>
          <a:r>
            <a:rPr lang="ro-RO" sz="1800" b="1" dirty="0"/>
            <a:t>Solicitantul de finanțare deține asupra locației de implementare a proiectului, teren și/sau clădire, începând cu/de la depunerea cererii de finanțare, drepturi reale;</a:t>
          </a:r>
          <a:endParaRPr lang="ro-RO" sz="1800" dirty="0"/>
        </a:p>
      </dgm:t>
    </dgm:pt>
    <dgm:pt modelId="{D6A9A323-5277-4E0F-A0E4-D2585D672136}" type="parTrans" cxnId="{92BB6657-AEE2-465E-8260-CC90B02C2940}">
      <dgm:prSet/>
      <dgm:spPr/>
      <dgm:t>
        <a:bodyPr/>
        <a:lstStyle/>
        <a:p>
          <a:endParaRPr lang="ro-RO"/>
        </a:p>
      </dgm:t>
    </dgm:pt>
    <dgm:pt modelId="{CE9159F2-CA45-4918-B703-870637280E5C}" type="sibTrans" cxnId="{92BB6657-AEE2-465E-8260-CC90B02C2940}">
      <dgm:prSet/>
      <dgm:spPr/>
      <dgm:t>
        <a:bodyPr/>
        <a:lstStyle/>
        <a:p>
          <a:endParaRPr lang="ro-RO"/>
        </a:p>
      </dgm:t>
    </dgm:pt>
    <dgm:pt modelId="{8320EC08-01D1-49E8-85FE-EB9253F90E39}">
      <dgm:prSet custT="1"/>
      <dgm:spPr/>
      <dgm:t>
        <a:bodyPr/>
        <a:lstStyle/>
        <a:p>
          <a:pPr marL="0" indent="0"/>
          <a:r>
            <a:rPr lang="ro-RO" sz="1800" b="1" dirty="0"/>
            <a:t>Pentru proiecte care implică realizarea de lucrări de construcții, indiferent dacă se supun sau nu autorizării, se asigură că imobilul, teren și/sau clădire este liber de orice sarcini sau interdicții; nu face obiectul unor litigii; nu face obiectul revendicărilor potrivit unor legi speciale în materie sau dreptului comun;</a:t>
          </a:r>
          <a:endParaRPr lang="ro-RO" sz="1800" dirty="0"/>
        </a:p>
      </dgm:t>
    </dgm:pt>
    <dgm:pt modelId="{E30201C7-73C0-422F-BB29-4979C657B032}" type="parTrans" cxnId="{D470C22A-B399-441D-B062-C3C6AD4211B7}">
      <dgm:prSet/>
      <dgm:spPr/>
      <dgm:t>
        <a:bodyPr/>
        <a:lstStyle/>
        <a:p>
          <a:endParaRPr lang="ro-RO"/>
        </a:p>
      </dgm:t>
    </dgm:pt>
    <dgm:pt modelId="{C4881E42-0FB9-4824-AF4D-0E2673AE2476}" type="sibTrans" cxnId="{D470C22A-B399-441D-B062-C3C6AD4211B7}">
      <dgm:prSet/>
      <dgm:spPr/>
      <dgm:t>
        <a:bodyPr/>
        <a:lstStyle/>
        <a:p>
          <a:endParaRPr lang="ro-RO"/>
        </a:p>
      </dgm:t>
    </dgm:pt>
    <dgm:pt modelId="{55E5ED77-5214-49C1-924B-1F9068FDD12D}">
      <dgm:prSet custT="1"/>
      <dgm:spPr/>
      <dgm:t>
        <a:bodyPr/>
        <a:lstStyle/>
        <a:p>
          <a:pPr marL="0" indent="0"/>
          <a:r>
            <a:rPr lang="ro-RO" sz="1800" b="1" dirty="0"/>
            <a:t>Solicitantul se angajează să asigure sustenabilitatea proiectului.</a:t>
          </a:r>
          <a:endParaRPr lang="ro-RO" sz="1800" dirty="0"/>
        </a:p>
      </dgm:t>
    </dgm:pt>
    <dgm:pt modelId="{D2C7C02C-0A24-4557-BB48-49BBC36BDFA9}" type="parTrans" cxnId="{7D0E9A16-3384-46EB-9502-51445019D447}">
      <dgm:prSet/>
      <dgm:spPr/>
      <dgm:t>
        <a:bodyPr/>
        <a:lstStyle/>
        <a:p>
          <a:endParaRPr lang="ro-RO"/>
        </a:p>
      </dgm:t>
    </dgm:pt>
    <dgm:pt modelId="{0216A5DF-5DC7-4114-BEAD-BE3599BF4C7B}" type="sibTrans" cxnId="{7D0E9A16-3384-46EB-9502-51445019D447}">
      <dgm:prSet/>
      <dgm:spPr/>
      <dgm:t>
        <a:bodyPr/>
        <a:lstStyle/>
        <a:p>
          <a:endParaRPr lang="ro-RO"/>
        </a:p>
      </dgm:t>
    </dgm:pt>
    <dgm:pt modelId="{19F6BE9B-C317-4595-8888-42D6EB77845F}">
      <dgm:prSet custT="1"/>
      <dgm:spPr/>
      <dgm:t>
        <a:bodyPr/>
        <a:lstStyle/>
        <a:p>
          <a:pPr marL="180975" indent="-95250">
            <a:buFontTx/>
            <a:buNone/>
          </a:pPr>
          <a:r>
            <a:rPr lang="ro-RO" sz="1800" dirty="0"/>
            <a:t>	i. codul CAEN eligibil vizat de investiție autorizat fie la sediul social/punctele de lucru existente, fie la terți, iar solicitantul de finanțare își asumă ca la finalul etapei de implementare, să facă dovada autorizării codului CAEN inclusiv la locația de implementare a proiectului, </a:t>
          </a:r>
          <a:r>
            <a:rPr lang="ro-RO" sz="1800" b="1" dirty="0"/>
            <a:t>sau</a:t>
          </a:r>
          <a:endParaRPr lang="ro-RO" sz="1800" dirty="0"/>
        </a:p>
      </dgm:t>
    </dgm:pt>
    <dgm:pt modelId="{0A2864BC-1A41-431C-A01E-CC90DF844991}" type="parTrans" cxnId="{F067BF38-3445-4A9B-9E97-9177BD358E14}">
      <dgm:prSet/>
      <dgm:spPr/>
      <dgm:t>
        <a:bodyPr/>
        <a:lstStyle/>
        <a:p>
          <a:endParaRPr lang="ro-RO"/>
        </a:p>
      </dgm:t>
    </dgm:pt>
    <dgm:pt modelId="{02D7AB36-76DD-4A48-8F05-B13E5C974A50}" type="sibTrans" cxnId="{F067BF38-3445-4A9B-9E97-9177BD358E14}">
      <dgm:prSet/>
      <dgm:spPr/>
      <dgm:t>
        <a:bodyPr/>
        <a:lstStyle/>
        <a:p>
          <a:endParaRPr lang="ro-RO"/>
        </a:p>
      </dgm:t>
    </dgm:pt>
    <dgm:pt modelId="{F6755CBE-D0B4-42D6-8140-C99E722DC2E1}" type="pres">
      <dgm:prSet presAssocID="{C008E96E-C6E5-4F1F-9802-9436D556CE17}" presName="linear" presStyleCnt="0">
        <dgm:presLayoutVars>
          <dgm:animLvl val="lvl"/>
          <dgm:resizeHandles val="exact"/>
        </dgm:presLayoutVars>
      </dgm:prSet>
      <dgm:spPr/>
    </dgm:pt>
    <dgm:pt modelId="{2783754C-1F97-4842-B1BE-52DF6D6F8C95}" type="pres">
      <dgm:prSet presAssocID="{15F80CEB-73C9-4994-8EF4-2DD2960CFC65}" presName="parentText" presStyleLbl="node1" presStyleIdx="0" presStyleCnt="1" custScaleY="47527" custLinFactNeighborY="-2104">
        <dgm:presLayoutVars>
          <dgm:chMax val="0"/>
          <dgm:bulletEnabled val="1"/>
        </dgm:presLayoutVars>
      </dgm:prSet>
      <dgm:spPr/>
    </dgm:pt>
    <dgm:pt modelId="{87F0A605-B322-4EFA-BC86-72F4C1654323}" type="pres">
      <dgm:prSet presAssocID="{15F80CEB-73C9-4994-8EF4-2DD2960CFC65}" presName="childText" presStyleLbl="revTx" presStyleIdx="0" presStyleCnt="1" custLinFactNeighborY="-5157">
        <dgm:presLayoutVars>
          <dgm:bulletEnabled val="1"/>
        </dgm:presLayoutVars>
      </dgm:prSet>
      <dgm:spPr/>
    </dgm:pt>
  </dgm:ptLst>
  <dgm:cxnLst>
    <dgm:cxn modelId="{587E7D15-E04F-47A9-ABDF-F2333DE29070}" type="presOf" srcId="{CBCC274D-9ADF-413E-8B1A-18EC32AE1A4A}" destId="{87F0A605-B322-4EFA-BC86-72F4C1654323}" srcOrd="0" destOrd="5" presId="urn:microsoft.com/office/officeart/2005/8/layout/vList2"/>
    <dgm:cxn modelId="{7D0E9A16-3384-46EB-9502-51445019D447}" srcId="{15F80CEB-73C9-4994-8EF4-2DD2960CFC65}" destId="{55E5ED77-5214-49C1-924B-1F9068FDD12D}" srcOrd="4" destOrd="0" parTransId="{D2C7C02C-0A24-4557-BB48-49BBC36BDFA9}" sibTransId="{0216A5DF-5DC7-4114-BEAD-BE3599BF4C7B}"/>
    <dgm:cxn modelId="{D470C22A-B399-441D-B062-C3C6AD4211B7}" srcId="{15F80CEB-73C9-4994-8EF4-2DD2960CFC65}" destId="{8320EC08-01D1-49E8-85FE-EB9253F90E39}" srcOrd="3" destOrd="0" parTransId="{E30201C7-73C0-422F-BB29-4979C657B032}" sibTransId="{C4881E42-0FB9-4824-AF4D-0E2673AE2476}"/>
    <dgm:cxn modelId="{F067BF38-3445-4A9B-9E97-9177BD358E14}" srcId="{6C977F46-A993-4A59-979C-DE6170C1FE11}" destId="{19F6BE9B-C317-4595-8888-42D6EB77845F}" srcOrd="0" destOrd="0" parTransId="{0A2864BC-1A41-431C-A01E-CC90DF844991}" sibTransId="{02D7AB36-76DD-4A48-8F05-B13E5C974A50}"/>
    <dgm:cxn modelId="{483FDC40-DE83-47F9-8475-EBBD4769843F}" srcId="{65C60884-85A6-4F50-9CE3-7382AF2433FF}" destId="{6C977F46-A993-4A59-979C-DE6170C1FE11}" srcOrd="1" destOrd="0" parTransId="{5739A92C-4E70-4CD0-B641-4D6006B53028}" sibTransId="{6D9CF750-DF8A-444A-BB2C-29CF8DA9FE4F}"/>
    <dgm:cxn modelId="{5B764046-56D7-43FF-ADBC-576C5C4460A8}" type="presOf" srcId="{C008E96E-C6E5-4F1F-9802-9436D556CE17}" destId="{F6755CBE-D0B4-42D6-8140-C99E722DC2E1}" srcOrd="0" destOrd="0" presId="urn:microsoft.com/office/officeart/2005/8/layout/vList2"/>
    <dgm:cxn modelId="{5F364951-0965-4507-90EA-CE3BC063FE5B}" type="presOf" srcId="{95D588F9-3513-4F73-885F-241C9FD95510}" destId="{87F0A605-B322-4EFA-BC86-72F4C1654323}" srcOrd="0" destOrd="6" presId="urn:microsoft.com/office/officeart/2005/8/layout/vList2"/>
    <dgm:cxn modelId="{E0E64874-E96F-462E-A328-4CE1AABECF2C}" srcId="{19F6BE9B-C317-4595-8888-42D6EB77845F}" destId="{CBCC274D-9ADF-413E-8B1A-18EC32AE1A4A}" srcOrd="0" destOrd="0" parTransId="{7C3A7C04-DABA-41D6-96E6-1BE0B645CDA0}" sibTransId="{28DE31B1-D889-48E7-814F-0DD72F64CAE1}"/>
    <dgm:cxn modelId="{92BB6657-AEE2-465E-8260-CC90B02C2940}" srcId="{15F80CEB-73C9-4994-8EF4-2DD2960CFC65}" destId="{95D588F9-3513-4F73-885F-241C9FD95510}" srcOrd="2" destOrd="0" parTransId="{D6A9A323-5277-4E0F-A0E4-D2585D672136}" sibTransId="{CE9159F2-CA45-4918-B703-870637280E5C}"/>
    <dgm:cxn modelId="{521F8677-86FC-41F8-B1D1-A1A02E4FD03E}" type="presOf" srcId="{04092C50-22C2-4F2F-B9B0-5780CBBD790F}" destId="{87F0A605-B322-4EFA-BC86-72F4C1654323}" srcOrd="0" destOrd="2" presId="urn:microsoft.com/office/officeart/2005/8/layout/vList2"/>
    <dgm:cxn modelId="{E8BC0CA5-4068-496E-8C40-05C2738D3CD6}" type="presOf" srcId="{55E5ED77-5214-49C1-924B-1F9068FDD12D}" destId="{87F0A605-B322-4EFA-BC86-72F4C1654323}" srcOrd="0" destOrd="8" presId="urn:microsoft.com/office/officeart/2005/8/layout/vList2"/>
    <dgm:cxn modelId="{AFE36CA9-FBFD-4BBA-848D-ADE16E9A99C2}" srcId="{15F80CEB-73C9-4994-8EF4-2DD2960CFC65}" destId="{B49FCFF4-2FE6-4D18-92D8-A486D3277DD6}" srcOrd="0" destOrd="0" parTransId="{B54FFB72-D6C8-45EA-89AD-B50DE27FE321}" sibTransId="{14D7AFF3-5AEA-4951-BCDF-67E70CBDF83E}"/>
    <dgm:cxn modelId="{F5B786AA-2537-4717-845D-5D986DF88045}" type="presOf" srcId="{8320EC08-01D1-49E8-85FE-EB9253F90E39}" destId="{87F0A605-B322-4EFA-BC86-72F4C1654323}" srcOrd="0" destOrd="7" presId="urn:microsoft.com/office/officeart/2005/8/layout/vList2"/>
    <dgm:cxn modelId="{E1E9BAB2-1989-4B82-B397-D6D6A89BDD8F}" type="presOf" srcId="{B49FCFF4-2FE6-4D18-92D8-A486D3277DD6}" destId="{87F0A605-B322-4EFA-BC86-72F4C1654323}" srcOrd="0" destOrd="0" presId="urn:microsoft.com/office/officeart/2005/8/layout/vList2"/>
    <dgm:cxn modelId="{4DC2D0C4-A58E-4822-AAE2-E66061EE76F6}" type="presOf" srcId="{6C977F46-A993-4A59-979C-DE6170C1FE11}" destId="{87F0A605-B322-4EFA-BC86-72F4C1654323}" srcOrd="0" destOrd="3" presId="urn:microsoft.com/office/officeart/2005/8/layout/vList2"/>
    <dgm:cxn modelId="{97BA1EC6-9B3F-496B-8658-91748F65340E}" type="presOf" srcId="{15F80CEB-73C9-4994-8EF4-2DD2960CFC65}" destId="{2783754C-1F97-4842-B1BE-52DF6D6F8C95}" srcOrd="0" destOrd="0" presId="urn:microsoft.com/office/officeart/2005/8/layout/vList2"/>
    <dgm:cxn modelId="{754A53CA-2BB0-4662-B052-91FE52776CA2}" type="presOf" srcId="{65C60884-85A6-4F50-9CE3-7382AF2433FF}" destId="{87F0A605-B322-4EFA-BC86-72F4C1654323}" srcOrd="0" destOrd="1" presId="urn:microsoft.com/office/officeart/2005/8/layout/vList2"/>
    <dgm:cxn modelId="{6557EFE7-14F0-4ED9-9FD1-32408237CC8D}" srcId="{C008E96E-C6E5-4F1F-9802-9436D556CE17}" destId="{15F80CEB-73C9-4994-8EF4-2DD2960CFC65}" srcOrd="0" destOrd="0" parTransId="{59AE5483-1D92-41EC-BAB8-3C950347B151}" sibTransId="{1662E668-B184-47BC-9FD6-A6A7BA1F0376}"/>
    <dgm:cxn modelId="{0C0FF6EA-949D-42E1-98CB-11602E6AE38E}" srcId="{15F80CEB-73C9-4994-8EF4-2DD2960CFC65}" destId="{65C60884-85A6-4F50-9CE3-7382AF2433FF}" srcOrd="1" destOrd="0" parTransId="{7FF2EA73-1FFA-4C61-93EA-F3CDCF2ACC1F}" sibTransId="{D4547EBC-6A40-4E21-BABA-9BF34FB18A6A}"/>
    <dgm:cxn modelId="{2CFF36F1-F8A1-4443-A43C-018DD9151815}" srcId="{65C60884-85A6-4F50-9CE3-7382AF2433FF}" destId="{04092C50-22C2-4F2F-B9B0-5780CBBD790F}" srcOrd="0" destOrd="0" parTransId="{AB2532D4-7D03-47CC-AAA5-C05B416D7438}" sibTransId="{7F94A30B-26AC-4CC8-9929-B0DB9C1BD0D7}"/>
    <dgm:cxn modelId="{645018F3-D1B8-4064-9511-65340C18FE66}" type="presOf" srcId="{19F6BE9B-C317-4595-8888-42D6EB77845F}" destId="{87F0A605-B322-4EFA-BC86-72F4C1654323}" srcOrd="0" destOrd="4" presId="urn:microsoft.com/office/officeart/2005/8/layout/vList2"/>
    <dgm:cxn modelId="{397E2267-DA4D-4028-B675-5317C87F30C0}" type="presParOf" srcId="{F6755CBE-D0B4-42D6-8140-C99E722DC2E1}" destId="{2783754C-1F97-4842-B1BE-52DF6D6F8C95}" srcOrd="0" destOrd="0" presId="urn:microsoft.com/office/officeart/2005/8/layout/vList2"/>
    <dgm:cxn modelId="{5E5C458A-4AD0-4C36-BD9A-BF9C044B4B8A}" type="presParOf" srcId="{F6755CBE-D0B4-42D6-8140-C99E722DC2E1}" destId="{87F0A605-B322-4EFA-BC86-72F4C165432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205843-84B2-4136-98CA-D91855270A6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ro-RO"/>
        </a:p>
      </dgm:t>
    </dgm:pt>
    <dgm:pt modelId="{B751D583-46D7-4FF9-AA38-52849C30FB89}">
      <dgm:prSet custT="1"/>
      <dgm:spPr/>
      <dgm:t>
        <a:bodyPr/>
        <a:lstStyle/>
        <a:p>
          <a:r>
            <a:rPr lang="ro-RO" sz="2000" b="1" dirty="0"/>
            <a:t>Cheltuieli pentru amenajarea terenului</a:t>
          </a:r>
          <a:r>
            <a:rPr lang="ro-RO" sz="2000" dirty="0"/>
            <a:t> </a:t>
          </a:r>
        </a:p>
      </dgm:t>
    </dgm:pt>
    <dgm:pt modelId="{AF32352F-968C-4760-8130-369CBB3AA646}" type="parTrans" cxnId="{C6B2816B-A652-47CB-B354-58B96844FD2A}">
      <dgm:prSet/>
      <dgm:spPr/>
      <dgm:t>
        <a:bodyPr/>
        <a:lstStyle/>
        <a:p>
          <a:endParaRPr lang="ro-RO" sz="2000"/>
        </a:p>
      </dgm:t>
    </dgm:pt>
    <dgm:pt modelId="{90D98018-143A-4B2C-8A51-8F9BADF1A901}" type="sibTrans" cxnId="{C6B2816B-A652-47CB-B354-58B96844FD2A}">
      <dgm:prSet/>
      <dgm:spPr/>
      <dgm:t>
        <a:bodyPr/>
        <a:lstStyle/>
        <a:p>
          <a:endParaRPr lang="ro-RO" sz="2000"/>
        </a:p>
      </dgm:t>
    </dgm:pt>
    <dgm:pt modelId="{4F6E8DE3-3286-493B-9B5A-162BBAC50307}">
      <dgm:prSet custT="1"/>
      <dgm:spPr/>
      <dgm:t>
        <a:bodyPr/>
        <a:lstStyle/>
        <a:p>
          <a:r>
            <a:rPr lang="ro-RO" sz="2000" b="1"/>
            <a:t>Cheltuieli pentru amenajări pentru protecția mediului și aducerea la starea inițială</a:t>
          </a:r>
          <a:r>
            <a:rPr lang="ro-RO" sz="2000"/>
            <a:t> </a:t>
          </a:r>
        </a:p>
      </dgm:t>
    </dgm:pt>
    <dgm:pt modelId="{5628A33F-F50F-4C4F-A41A-2644B5EFEB3D}" type="parTrans" cxnId="{2648D3F7-48F6-425E-9FBF-F99FEE4BE47D}">
      <dgm:prSet/>
      <dgm:spPr/>
      <dgm:t>
        <a:bodyPr/>
        <a:lstStyle/>
        <a:p>
          <a:endParaRPr lang="ro-RO" sz="2000"/>
        </a:p>
      </dgm:t>
    </dgm:pt>
    <dgm:pt modelId="{16731A0C-A67E-4DAE-8E79-29605DEC80E8}" type="sibTrans" cxnId="{2648D3F7-48F6-425E-9FBF-F99FEE4BE47D}">
      <dgm:prSet/>
      <dgm:spPr/>
      <dgm:t>
        <a:bodyPr/>
        <a:lstStyle/>
        <a:p>
          <a:endParaRPr lang="ro-RO" sz="2000"/>
        </a:p>
      </dgm:t>
    </dgm:pt>
    <dgm:pt modelId="{D1B9B864-3C5A-43C7-998C-D81E471787FB}">
      <dgm:prSet custT="1"/>
      <dgm:spPr/>
      <dgm:t>
        <a:bodyPr/>
        <a:lstStyle/>
        <a:p>
          <a:r>
            <a:rPr lang="ro-RO" sz="2000" b="1"/>
            <a:t>Cheltuieli pentru relocarea/ protecția utilităților</a:t>
          </a:r>
          <a:r>
            <a:rPr lang="ro-RO" sz="2000"/>
            <a:t> </a:t>
          </a:r>
        </a:p>
      </dgm:t>
    </dgm:pt>
    <dgm:pt modelId="{6315DAC6-D82E-43FD-85FF-933C54D2A4A7}" type="parTrans" cxnId="{D90A99C9-4C73-495A-ABE5-191F4A7B5FBB}">
      <dgm:prSet/>
      <dgm:spPr/>
      <dgm:t>
        <a:bodyPr/>
        <a:lstStyle/>
        <a:p>
          <a:endParaRPr lang="ro-RO" sz="2000"/>
        </a:p>
      </dgm:t>
    </dgm:pt>
    <dgm:pt modelId="{3F3E42F7-955E-4DD0-8AD4-6D71B87D95A4}" type="sibTrans" cxnId="{D90A99C9-4C73-495A-ABE5-191F4A7B5FBB}">
      <dgm:prSet/>
      <dgm:spPr/>
      <dgm:t>
        <a:bodyPr/>
        <a:lstStyle/>
        <a:p>
          <a:endParaRPr lang="ro-RO" sz="2000"/>
        </a:p>
      </dgm:t>
    </dgm:pt>
    <dgm:pt modelId="{7DCB6503-C0EC-4877-87E1-10E28C945D98}">
      <dgm:prSet custT="1"/>
      <dgm:spPr/>
      <dgm:t>
        <a:bodyPr/>
        <a:lstStyle/>
        <a:p>
          <a:r>
            <a:rPr lang="ro-RO" sz="2000" b="1"/>
            <a:t>Cheltuielile pentru asigurarea utilităților necesare obiectivului</a:t>
          </a:r>
          <a:r>
            <a:rPr lang="ro-RO" sz="2000"/>
            <a:t> </a:t>
          </a:r>
        </a:p>
      </dgm:t>
    </dgm:pt>
    <dgm:pt modelId="{B0AB624D-9171-4F58-B41E-F11C47323BBC}" type="parTrans" cxnId="{0AD6C91F-7CC5-49BD-A667-67F1826A2B4E}">
      <dgm:prSet/>
      <dgm:spPr/>
      <dgm:t>
        <a:bodyPr/>
        <a:lstStyle/>
        <a:p>
          <a:endParaRPr lang="ro-RO" sz="2000"/>
        </a:p>
      </dgm:t>
    </dgm:pt>
    <dgm:pt modelId="{9C5E7F98-D933-4E4B-9CC2-FA6DDECEBD3B}" type="sibTrans" cxnId="{0AD6C91F-7CC5-49BD-A667-67F1826A2B4E}">
      <dgm:prSet/>
      <dgm:spPr/>
      <dgm:t>
        <a:bodyPr/>
        <a:lstStyle/>
        <a:p>
          <a:endParaRPr lang="ro-RO" sz="2000"/>
        </a:p>
      </dgm:t>
    </dgm:pt>
    <dgm:pt modelId="{6C15D272-A2D2-4876-BD7D-8C75060A88C5}">
      <dgm:prSet custT="1"/>
      <dgm:spPr/>
      <dgm:t>
        <a:bodyPr/>
        <a:lstStyle/>
        <a:p>
          <a:r>
            <a:rPr lang="ro-RO" sz="2000" b="1"/>
            <a:t>Cheltuieli pentru investiţia de bază</a:t>
          </a:r>
          <a:endParaRPr lang="ro-RO" sz="2000"/>
        </a:p>
      </dgm:t>
    </dgm:pt>
    <dgm:pt modelId="{456E2EBC-07CD-4585-95B8-E02B734C4DCD}" type="parTrans" cxnId="{54E3E825-B24A-42EC-A6D4-0609948BDBEF}">
      <dgm:prSet/>
      <dgm:spPr/>
      <dgm:t>
        <a:bodyPr/>
        <a:lstStyle/>
        <a:p>
          <a:endParaRPr lang="ro-RO" sz="2000"/>
        </a:p>
      </dgm:t>
    </dgm:pt>
    <dgm:pt modelId="{40DF5D23-65B5-43D2-B9FE-DE8F9996970F}" type="sibTrans" cxnId="{54E3E825-B24A-42EC-A6D4-0609948BDBEF}">
      <dgm:prSet/>
      <dgm:spPr/>
      <dgm:t>
        <a:bodyPr/>
        <a:lstStyle/>
        <a:p>
          <a:endParaRPr lang="ro-RO" sz="2000"/>
        </a:p>
      </dgm:t>
    </dgm:pt>
    <dgm:pt modelId="{43FE7B8D-16AC-409F-AD47-6B3C497906C1}">
      <dgm:prSet custT="1"/>
      <dgm:spPr/>
      <dgm:t>
        <a:bodyPr/>
        <a:lstStyle/>
        <a:p>
          <a:r>
            <a:rPr lang="ro-RO" sz="2000" b="1"/>
            <a:t>Cheltuieli cu active necorporale </a:t>
          </a:r>
          <a:r>
            <a:rPr lang="ro-RO" sz="2000"/>
            <a:t>- Se cuprind cheltuielile cu achiziţionarea activelor necorporale </a:t>
          </a:r>
          <a:r>
            <a:rPr lang="ro-RO" sz="2000" b="1"/>
            <a:t>exclusiv legate de </a:t>
          </a:r>
          <a:r>
            <a:rPr lang="ro-RO" sz="2000"/>
            <a:t>funcționarea mijloacelor fixe care se achiziționează în vederea desfășurării activității finanțat</a:t>
          </a:r>
        </a:p>
      </dgm:t>
    </dgm:pt>
    <dgm:pt modelId="{B5053E1C-F94F-4FA1-A5D9-413ED043D65F}" type="parTrans" cxnId="{DC08DFFE-06D4-407B-A2F0-3DB6530A98A7}">
      <dgm:prSet/>
      <dgm:spPr/>
      <dgm:t>
        <a:bodyPr/>
        <a:lstStyle/>
        <a:p>
          <a:endParaRPr lang="ro-RO" sz="2000"/>
        </a:p>
      </dgm:t>
    </dgm:pt>
    <dgm:pt modelId="{40BAEF13-7A8D-4B19-8553-1BC9B01B53C3}" type="sibTrans" cxnId="{DC08DFFE-06D4-407B-A2F0-3DB6530A98A7}">
      <dgm:prSet/>
      <dgm:spPr/>
      <dgm:t>
        <a:bodyPr/>
        <a:lstStyle/>
        <a:p>
          <a:endParaRPr lang="ro-RO" sz="2000"/>
        </a:p>
      </dgm:t>
    </dgm:pt>
    <dgm:pt modelId="{4270B26F-39B7-4C50-AD5A-98598E6DEC9B}">
      <dgm:prSet custT="1"/>
      <dgm:spPr/>
      <dgm:t>
        <a:bodyPr/>
        <a:lstStyle/>
        <a:p>
          <a:r>
            <a:rPr lang="ro-RO" sz="2000" b="1"/>
            <a:t>Cheltuieli pentru organizarea de șantier si conexe organizarii de santier</a:t>
          </a:r>
          <a:r>
            <a:rPr lang="ro-RO" sz="2000"/>
            <a:t> </a:t>
          </a:r>
        </a:p>
      </dgm:t>
    </dgm:pt>
    <dgm:pt modelId="{4754BFF4-00E0-44A8-B9F5-D387DB87E3F6}" type="parTrans" cxnId="{E29C9540-80FB-4438-9E17-8457068E06A4}">
      <dgm:prSet/>
      <dgm:spPr/>
      <dgm:t>
        <a:bodyPr/>
        <a:lstStyle/>
        <a:p>
          <a:endParaRPr lang="ro-RO" sz="2000"/>
        </a:p>
      </dgm:t>
    </dgm:pt>
    <dgm:pt modelId="{1A0487DF-5031-4A0E-9BBD-A9CB3D86C246}" type="sibTrans" cxnId="{E29C9540-80FB-4438-9E17-8457068E06A4}">
      <dgm:prSet/>
      <dgm:spPr/>
      <dgm:t>
        <a:bodyPr/>
        <a:lstStyle/>
        <a:p>
          <a:endParaRPr lang="ro-RO" sz="2000"/>
        </a:p>
      </dgm:t>
    </dgm:pt>
    <dgm:pt modelId="{BED0FAC6-F206-453F-8CBA-222A2E74DA7F}">
      <dgm:prSet custT="1"/>
      <dgm:spPr/>
      <dgm:t>
        <a:bodyPr/>
        <a:lstStyle/>
        <a:p>
          <a:r>
            <a:rPr lang="ro-RO" sz="2000" b="1" dirty="0"/>
            <a:t>Cheltuieli diverse și neprevăzute - în limita a 10% din valoarea eligibilă a cheltuielilor pentru investitia de bază </a:t>
          </a:r>
        </a:p>
      </dgm:t>
    </dgm:pt>
    <dgm:pt modelId="{D9637C8E-0AB6-498F-A3C6-1067F3F1EE01}" type="parTrans" cxnId="{16788C93-FDAB-47A9-BD84-D71F5B9CE127}">
      <dgm:prSet/>
      <dgm:spPr/>
      <dgm:t>
        <a:bodyPr/>
        <a:lstStyle/>
        <a:p>
          <a:endParaRPr lang="ro-RO" sz="2000"/>
        </a:p>
      </dgm:t>
    </dgm:pt>
    <dgm:pt modelId="{C9134A1A-9DFC-43D9-BE73-6C74CF47BA19}" type="sibTrans" cxnId="{16788C93-FDAB-47A9-BD84-D71F5B9CE127}">
      <dgm:prSet/>
      <dgm:spPr/>
      <dgm:t>
        <a:bodyPr/>
        <a:lstStyle/>
        <a:p>
          <a:endParaRPr lang="ro-RO" sz="2000"/>
        </a:p>
      </dgm:t>
    </dgm:pt>
    <dgm:pt modelId="{C2830737-FDFC-440D-BF70-43E98AE0D2FE}" type="pres">
      <dgm:prSet presAssocID="{5C205843-84B2-4136-98CA-D91855270A6D}" presName="linear" presStyleCnt="0">
        <dgm:presLayoutVars>
          <dgm:animLvl val="lvl"/>
          <dgm:resizeHandles val="exact"/>
        </dgm:presLayoutVars>
      </dgm:prSet>
      <dgm:spPr/>
    </dgm:pt>
    <dgm:pt modelId="{0F9EF7E5-AE6C-4D33-B53E-DEDE7B485E0E}" type="pres">
      <dgm:prSet presAssocID="{B751D583-46D7-4FF9-AA38-52849C30FB89}" presName="parentText" presStyleLbl="node1" presStyleIdx="0" presStyleCnt="8">
        <dgm:presLayoutVars>
          <dgm:chMax val="0"/>
          <dgm:bulletEnabled val="1"/>
        </dgm:presLayoutVars>
      </dgm:prSet>
      <dgm:spPr/>
    </dgm:pt>
    <dgm:pt modelId="{C5B69C1A-D5D8-4CAF-8B4C-8C344BC4E455}" type="pres">
      <dgm:prSet presAssocID="{90D98018-143A-4B2C-8A51-8F9BADF1A901}" presName="spacer" presStyleCnt="0"/>
      <dgm:spPr/>
    </dgm:pt>
    <dgm:pt modelId="{316468DB-718C-41C6-9207-4BF93224056D}" type="pres">
      <dgm:prSet presAssocID="{4F6E8DE3-3286-493B-9B5A-162BBAC50307}" presName="parentText" presStyleLbl="node1" presStyleIdx="1" presStyleCnt="8">
        <dgm:presLayoutVars>
          <dgm:chMax val="0"/>
          <dgm:bulletEnabled val="1"/>
        </dgm:presLayoutVars>
      </dgm:prSet>
      <dgm:spPr/>
    </dgm:pt>
    <dgm:pt modelId="{C5CB1F10-B171-4E22-97EE-68FE6470C720}" type="pres">
      <dgm:prSet presAssocID="{16731A0C-A67E-4DAE-8E79-29605DEC80E8}" presName="spacer" presStyleCnt="0"/>
      <dgm:spPr/>
    </dgm:pt>
    <dgm:pt modelId="{186E08FA-9185-4139-9CCE-C6FDE3439E15}" type="pres">
      <dgm:prSet presAssocID="{D1B9B864-3C5A-43C7-998C-D81E471787FB}" presName="parentText" presStyleLbl="node1" presStyleIdx="2" presStyleCnt="8">
        <dgm:presLayoutVars>
          <dgm:chMax val="0"/>
          <dgm:bulletEnabled val="1"/>
        </dgm:presLayoutVars>
      </dgm:prSet>
      <dgm:spPr/>
    </dgm:pt>
    <dgm:pt modelId="{1854B99C-D83C-4A4E-9CA8-FB0B83470BA4}" type="pres">
      <dgm:prSet presAssocID="{3F3E42F7-955E-4DD0-8AD4-6D71B87D95A4}" presName="spacer" presStyleCnt="0"/>
      <dgm:spPr/>
    </dgm:pt>
    <dgm:pt modelId="{10FC78AE-B632-4C8F-8308-A39E85E8A4E5}" type="pres">
      <dgm:prSet presAssocID="{7DCB6503-C0EC-4877-87E1-10E28C945D98}" presName="parentText" presStyleLbl="node1" presStyleIdx="3" presStyleCnt="8">
        <dgm:presLayoutVars>
          <dgm:chMax val="0"/>
          <dgm:bulletEnabled val="1"/>
        </dgm:presLayoutVars>
      </dgm:prSet>
      <dgm:spPr/>
    </dgm:pt>
    <dgm:pt modelId="{2C78B4FF-4AF1-47A9-993E-E8A0FABC722E}" type="pres">
      <dgm:prSet presAssocID="{9C5E7F98-D933-4E4B-9CC2-FA6DDECEBD3B}" presName="spacer" presStyleCnt="0"/>
      <dgm:spPr/>
    </dgm:pt>
    <dgm:pt modelId="{B3C93099-5527-44D7-A0CF-5D0E1A023CC8}" type="pres">
      <dgm:prSet presAssocID="{6C15D272-A2D2-4876-BD7D-8C75060A88C5}" presName="parentText" presStyleLbl="node1" presStyleIdx="4" presStyleCnt="8">
        <dgm:presLayoutVars>
          <dgm:chMax val="0"/>
          <dgm:bulletEnabled val="1"/>
        </dgm:presLayoutVars>
      </dgm:prSet>
      <dgm:spPr/>
    </dgm:pt>
    <dgm:pt modelId="{F7206149-6671-44A5-BF1D-5AF8B07E9A20}" type="pres">
      <dgm:prSet presAssocID="{40DF5D23-65B5-43D2-B9FE-DE8F9996970F}" presName="spacer" presStyleCnt="0"/>
      <dgm:spPr/>
    </dgm:pt>
    <dgm:pt modelId="{95DAF5BD-C4C7-4C34-8935-56C36530D133}" type="pres">
      <dgm:prSet presAssocID="{43FE7B8D-16AC-409F-AD47-6B3C497906C1}" presName="parentText" presStyleLbl="node1" presStyleIdx="5" presStyleCnt="8">
        <dgm:presLayoutVars>
          <dgm:chMax val="0"/>
          <dgm:bulletEnabled val="1"/>
        </dgm:presLayoutVars>
      </dgm:prSet>
      <dgm:spPr/>
    </dgm:pt>
    <dgm:pt modelId="{AE6A1C70-AB76-49E1-A3D7-4C45CA277F25}" type="pres">
      <dgm:prSet presAssocID="{40BAEF13-7A8D-4B19-8553-1BC9B01B53C3}" presName="spacer" presStyleCnt="0"/>
      <dgm:spPr/>
    </dgm:pt>
    <dgm:pt modelId="{1BB360DD-95EA-4597-8C45-435A761101C7}" type="pres">
      <dgm:prSet presAssocID="{4270B26F-39B7-4C50-AD5A-98598E6DEC9B}" presName="parentText" presStyleLbl="node1" presStyleIdx="6" presStyleCnt="8">
        <dgm:presLayoutVars>
          <dgm:chMax val="0"/>
          <dgm:bulletEnabled val="1"/>
        </dgm:presLayoutVars>
      </dgm:prSet>
      <dgm:spPr/>
    </dgm:pt>
    <dgm:pt modelId="{B9E8B4B6-F9CC-4EA0-BA08-B618B8C73541}" type="pres">
      <dgm:prSet presAssocID="{1A0487DF-5031-4A0E-9BBD-A9CB3D86C246}" presName="spacer" presStyleCnt="0"/>
      <dgm:spPr/>
    </dgm:pt>
    <dgm:pt modelId="{9D7D785F-18B7-4421-BA84-1DF391A07DDF}" type="pres">
      <dgm:prSet presAssocID="{BED0FAC6-F206-453F-8CBA-222A2E74DA7F}" presName="parentText" presStyleLbl="node1" presStyleIdx="7" presStyleCnt="8">
        <dgm:presLayoutVars>
          <dgm:chMax val="0"/>
          <dgm:bulletEnabled val="1"/>
        </dgm:presLayoutVars>
      </dgm:prSet>
      <dgm:spPr/>
    </dgm:pt>
  </dgm:ptLst>
  <dgm:cxnLst>
    <dgm:cxn modelId="{28D9391A-EE44-463C-80E3-1D2818054C08}" type="presOf" srcId="{BED0FAC6-F206-453F-8CBA-222A2E74DA7F}" destId="{9D7D785F-18B7-4421-BA84-1DF391A07DDF}" srcOrd="0" destOrd="0" presId="urn:microsoft.com/office/officeart/2005/8/layout/vList2"/>
    <dgm:cxn modelId="{97779F1A-15FE-4EE6-9C9D-9897D5442FAC}" type="presOf" srcId="{6C15D272-A2D2-4876-BD7D-8C75060A88C5}" destId="{B3C93099-5527-44D7-A0CF-5D0E1A023CC8}" srcOrd="0" destOrd="0" presId="urn:microsoft.com/office/officeart/2005/8/layout/vList2"/>
    <dgm:cxn modelId="{0AD6C91F-7CC5-49BD-A667-67F1826A2B4E}" srcId="{5C205843-84B2-4136-98CA-D91855270A6D}" destId="{7DCB6503-C0EC-4877-87E1-10E28C945D98}" srcOrd="3" destOrd="0" parTransId="{B0AB624D-9171-4F58-B41E-F11C47323BBC}" sibTransId="{9C5E7F98-D933-4E4B-9CC2-FA6DDECEBD3B}"/>
    <dgm:cxn modelId="{54E3E825-B24A-42EC-A6D4-0609948BDBEF}" srcId="{5C205843-84B2-4136-98CA-D91855270A6D}" destId="{6C15D272-A2D2-4876-BD7D-8C75060A88C5}" srcOrd="4" destOrd="0" parTransId="{456E2EBC-07CD-4585-95B8-E02B734C4DCD}" sibTransId="{40DF5D23-65B5-43D2-B9FE-DE8F9996970F}"/>
    <dgm:cxn modelId="{8F71382D-C140-4B2F-B230-ECDE950A3562}" type="presOf" srcId="{4F6E8DE3-3286-493B-9B5A-162BBAC50307}" destId="{316468DB-718C-41C6-9207-4BF93224056D}" srcOrd="0" destOrd="0" presId="urn:microsoft.com/office/officeart/2005/8/layout/vList2"/>
    <dgm:cxn modelId="{E29C9540-80FB-4438-9E17-8457068E06A4}" srcId="{5C205843-84B2-4136-98CA-D91855270A6D}" destId="{4270B26F-39B7-4C50-AD5A-98598E6DEC9B}" srcOrd="6" destOrd="0" parTransId="{4754BFF4-00E0-44A8-B9F5-D387DB87E3F6}" sibTransId="{1A0487DF-5031-4A0E-9BBD-A9CB3D86C246}"/>
    <dgm:cxn modelId="{C6B2816B-A652-47CB-B354-58B96844FD2A}" srcId="{5C205843-84B2-4136-98CA-D91855270A6D}" destId="{B751D583-46D7-4FF9-AA38-52849C30FB89}" srcOrd="0" destOrd="0" parTransId="{AF32352F-968C-4760-8130-369CBB3AA646}" sibTransId="{90D98018-143A-4B2C-8A51-8F9BADF1A901}"/>
    <dgm:cxn modelId="{2C6CAC4E-EE29-40DB-993F-4492AAB96C51}" type="presOf" srcId="{D1B9B864-3C5A-43C7-998C-D81E471787FB}" destId="{186E08FA-9185-4139-9CCE-C6FDE3439E15}" srcOrd="0" destOrd="0" presId="urn:microsoft.com/office/officeart/2005/8/layout/vList2"/>
    <dgm:cxn modelId="{D69A4285-D616-47F8-A452-B9CBA610CEBF}" type="presOf" srcId="{B751D583-46D7-4FF9-AA38-52849C30FB89}" destId="{0F9EF7E5-AE6C-4D33-B53E-DEDE7B485E0E}" srcOrd="0" destOrd="0" presId="urn:microsoft.com/office/officeart/2005/8/layout/vList2"/>
    <dgm:cxn modelId="{16788C93-FDAB-47A9-BD84-D71F5B9CE127}" srcId="{5C205843-84B2-4136-98CA-D91855270A6D}" destId="{BED0FAC6-F206-453F-8CBA-222A2E74DA7F}" srcOrd="7" destOrd="0" parTransId="{D9637C8E-0AB6-498F-A3C6-1067F3F1EE01}" sibTransId="{C9134A1A-9DFC-43D9-BE73-6C74CF47BA19}"/>
    <dgm:cxn modelId="{6ECB309E-0B36-4BE1-8750-8C4767B1081E}" type="presOf" srcId="{7DCB6503-C0EC-4877-87E1-10E28C945D98}" destId="{10FC78AE-B632-4C8F-8308-A39E85E8A4E5}" srcOrd="0" destOrd="0" presId="urn:microsoft.com/office/officeart/2005/8/layout/vList2"/>
    <dgm:cxn modelId="{D90A99C9-4C73-495A-ABE5-191F4A7B5FBB}" srcId="{5C205843-84B2-4136-98CA-D91855270A6D}" destId="{D1B9B864-3C5A-43C7-998C-D81E471787FB}" srcOrd="2" destOrd="0" parTransId="{6315DAC6-D82E-43FD-85FF-933C54D2A4A7}" sibTransId="{3F3E42F7-955E-4DD0-8AD4-6D71B87D95A4}"/>
    <dgm:cxn modelId="{49EB8DD1-B9D3-4413-BF5E-DEBBA9F3E3E3}" type="presOf" srcId="{4270B26F-39B7-4C50-AD5A-98598E6DEC9B}" destId="{1BB360DD-95EA-4597-8C45-435A761101C7}" srcOrd="0" destOrd="0" presId="urn:microsoft.com/office/officeart/2005/8/layout/vList2"/>
    <dgm:cxn modelId="{8D8F93DD-DEF4-4A99-94CC-18125BFBAEF9}" type="presOf" srcId="{5C205843-84B2-4136-98CA-D91855270A6D}" destId="{C2830737-FDFC-440D-BF70-43E98AE0D2FE}" srcOrd="0" destOrd="0" presId="urn:microsoft.com/office/officeart/2005/8/layout/vList2"/>
    <dgm:cxn modelId="{2648D3F7-48F6-425E-9FBF-F99FEE4BE47D}" srcId="{5C205843-84B2-4136-98CA-D91855270A6D}" destId="{4F6E8DE3-3286-493B-9B5A-162BBAC50307}" srcOrd="1" destOrd="0" parTransId="{5628A33F-F50F-4C4F-A41A-2644B5EFEB3D}" sibTransId="{16731A0C-A67E-4DAE-8E79-29605DEC80E8}"/>
    <dgm:cxn modelId="{B323C8F9-387D-49F8-BDC7-FB5F4D0266CB}" type="presOf" srcId="{43FE7B8D-16AC-409F-AD47-6B3C497906C1}" destId="{95DAF5BD-C4C7-4C34-8935-56C36530D133}" srcOrd="0" destOrd="0" presId="urn:microsoft.com/office/officeart/2005/8/layout/vList2"/>
    <dgm:cxn modelId="{DC08DFFE-06D4-407B-A2F0-3DB6530A98A7}" srcId="{5C205843-84B2-4136-98CA-D91855270A6D}" destId="{43FE7B8D-16AC-409F-AD47-6B3C497906C1}" srcOrd="5" destOrd="0" parTransId="{B5053E1C-F94F-4FA1-A5D9-413ED043D65F}" sibTransId="{40BAEF13-7A8D-4B19-8553-1BC9B01B53C3}"/>
    <dgm:cxn modelId="{B0B164A5-114B-47D7-AE98-3EEFABB64894}" type="presParOf" srcId="{C2830737-FDFC-440D-BF70-43E98AE0D2FE}" destId="{0F9EF7E5-AE6C-4D33-B53E-DEDE7B485E0E}" srcOrd="0" destOrd="0" presId="urn:microsoft.com/office/officeart/2005/8/layout/vList2"/>
    <dgm:cxn modelId="{A49AB034-146E-455B-8386-887043EC42D9}" type="presParOf" srcId="{C2830737-FDFC-440D-BF70-43E98AE0D2FE}" destId="{C5B69C1A-D5D8-4CAF-8B4C-8C344BC4E455}" srcOrd="1" destOrd="0" presId="urn:microsoft.com/office/officeart/2005/8/layout/vList2"/>
    <dgm:cxn modelId="{6D099FDF-AA23-45C9-9C2E-5BBE75CFD395}" type="presParOf" srcId="{C2830737-FDFC-440D-BF70-43E98AE0D2FE}" destId="{316468DB-718C-41C6-9207-4BF93224056D}" srcOrd="2" destOrd="0" presId="urn:microsoft.com/office/officeart/2005/8/layout/vList2"/>
    <dgm:cxn modelId="{E2CA8E60-2B40-4140-8888-F2C9F42ABD65}" type="presParOf" srcId="{C2830737-FDFC-440D-BF70-43E98AE0D2FE}" destId="{C5CB1F10-B171-4E22-97EE-68FE6470C720}" srcOrd="3" destOrd="0" presId="urn:microsoft.com/office/officeart/2005/8/layout/vList2"/>
    <dgm:cxn modelId="{3073AEAB-A07D-43A5-8A1A-11517283DD6B}" type="presParOf" srcId="{C2830737-FDFC-440D-BF70-43E98AE0D2FE}" destId="{186E08FA-9185-4139-9CCE-C6FDE3439E15}" srcOrd="4" destOrd="0" presId="urn:microsoft.com/office/officeart/2005/8/layout/vList2"/>
    <dgm:cxn modelId="{1F47E6C7-B7A2-4F69-9B42-1E6F132141F9}" type="presParOf" srcId="{C2830737-FDFC-440D-BF70-43E98AE0D2FE}" destId="{1854B99C-D83C-4A4E-9CA8-FB0B83470BA4}" srcOrd="5" destOrd="0" presId="urn:microsoft.com/office/officeart/2005/8/layout/vList2"/>
    <dgm:cxn modelId="{B2192BAF-1133-4EBE-8648-46344537B158}" type="presParOf" srcId="{C2830737-FDFC-440D-BF70-43E98AE0D2FE}" destId="{10FC78AE-B632-4C8F-8308-A39E85E8A4E5}" srcOrd="6" destOrd="0" presId="urn:microsoft.com/office/officeart/2005/8/layout/vList2"/>
    <dgm:cxn modelId="{591CBDD5-27EE-4B6A-B508-CFC02BE6EB23}" type="presParOf" srcId="{C2830737-FDFC-440D-BF70-43E98AE0D2FE}" destId="{2C78B4FF-4AF1-47A9-993E-E8A0FABC722E}" srcOrd="7" destOrd="0" presId="urn:microsoft.com/office/officeart/2005/8/layout/vList2"/>
    <dgm:cxn modelId="{5511C8DF-D0E8-4275-9E65-DA34D1E3EA65}" type="presParOf" srcId="{C2830737-FDFC-440D-BF70-43E98AE0D2FE}" destId="{B3C93099-5527-44D7-A0CF-5D0E1A023CC8}" srcOrd="8" destOrd="0" presId="urn:microsoft.com/office/officeart/2005/8/layout/vList2"/>
    <dgm:cxn modelId="{B77F6FAF-391F-4289-B9F8-18F3AA3AA2BF}" type="presParOf" srcId="{C2830737-FDFC-440D-BF70-43E98AE0D2FE}" destId="{F7206149-6671-44A5-BF1D-5AF8B07E9A20}" srcOrd="9" destOrd="0" presId="urn:microsoft.com/office/officeart/2005/8/layout/vList2"/>
    <dgm:cxn modelId="{B11EA10C-6105-433C-931E-DE60ED2B45A4}" type="presParOf" srcId="{C2830737-FDFC-440D-BF70-43E98AE0D2FE}" destId="{95DAF5BD-C4C7-4C34-8935-56C36530D133}" srcOrd="10" destOrd="0" presId="urn:microsoft.com/office/officeart/2005/8/layout/vList2"/>
    <dgm:cxn modelId="{757086A3-F99C-49F6-BB99-DA477E07ED0B}" type="presParOf" srcId="{C2830737-FDFC-440D-BF70-43E98AE0D2FE}" destId="{AE6A1C70-AB76-49E1-A3D7-4C45CA277F25}" srcOrd="11" destOrd="0" presId="urn:microsoft.com/office/officeart/2005/8/layout/vList2"/>
    <dgm:cxn modelId="{FB97F901-EB5F-4434-987C-3C57EEC71A2D}" type="presParOf" srcId="{C2830737-FDFC-440D-BF70-43E98AE0D2FE}" destId="{1BB360DD-95EA-4597-8C45-435A761101C7}" srcOrd="12" destOrd="0" presId="urn:microsoft.com/office/officeart/2005/8/layout/vList2"/>
    <dgm:cxn modelId="{A8F04CA8-1CB3-42EB-9992-04CE26F2A023}" type="presParOf" srcId="{C2830737-FDFC-440D-BF70-43E98AE0D2FE}" destId="{B9E8B4B6-F9CC-4EA0-BA08-B618B8C73541}" srcOrd="13" destOrd="0" presId="urn:microsoft.com/office/officeart/2005/8/layout/vList2"/>
    <dgm:cxn modelId="{A9E28B84-C351-425A-8107-7E2D990D227C}" type="presParOf" srcId="{C2830737-FDFC-440D-BF70-43E98AE0D2FE}" destId="{9D7D785F-18B7-4421-BA84-1DF391A07DDF}"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205843-84B2-4136-98CA-D91855270A6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ro-RO"/>
        </a:p>
      </dgm:t>
    </dgm:pt>
    <dgm:pt modelId="{DB88ECA1-DCBC-4A63-B579-C04C0FF4EA04}">
      <dgm:prSet custT="1"/>
      <dgm:spPr/>
      <dgm:t>
        <a:bodyPr/>
        <a:lstStyle/>
        <a:p>
          <a:r>
            <a:rPr lang="ro-RO" sz="1800" b="1" dirty="0"/>
            <a:t>Cheltuieli cu achiziționarea de instalații/echipamente specifice economiei circulare</a:t>
          </a:r>
          <a:r>
            <a:rPr lang="ro-RO" sz="1800" dirty="0"/>
            <a:t> </a:t>
          </a:r>
        </a:p>
      </dgm:t>
    </dgm:pt>
    <dgm:pt modelId="{650DF5D5-F143-4F7E-A6B6-932B5395C469}" type="parTrans" cxnId="{9B865116-A9F4-486A-9545-6C04DC990744}">
      <dgm:prSet/>
      <dgm:spPr/>
      <dgm:t>
        <a:bodyPr/>
        <a:lstStyle/>
        <a:p>
          <a:endParaRPr lang="ro-RO" sz="2000"/>
        </a:p>
      </dgm:t>
    </dgm:pt>
    <dgm:pt modelId="{0671701E-F1CC-43E7-BB3A-CC82D2B78777}" type="sibTrans" cxnId="{9B865116-A9F4-486A-9545-6C04DC990744}">
      <dgm:prSet/>
      <dgm:spPr/>
      <dgm:t>
        <a:bodyPr/>
        <a:lstStyle/>
        <a:p>
          <a:endParaRPr lang="ro-RO" sz="2000"/>
        </a:p>
      </dgm:t>
    </dgm:pt>
    <dgm:pt modelId="{C83B2980-5705-4628-A1F5-230F5416C772}">
      <dgm:prSet custT="1"/>
      <dgm:spPr/>
      <dgm:t>
        <a:bodyPr/>
        <a:lstStyle/>
        <a:p>
          <a:r>
            <a:rPr lang="ro-RO" sz="1800" b="1"/>
            <a:t>Cheltuieli achizitionarea de instalații/echipamente specifice</a:t>
          </a:r>
          <a:r>
            <a:rPr lang="ro-RO" sz="1800"/>
            <a:t> recuperarii și reutilizarii materiilor prime, materialelor și produselor prin reintroducerea în procesul principal de fabricație sau prin crearea de noi produse/servicii, pentru dezvoltarea de noi activități economice necesare integrării în lanțurile valorice</a:t>
          </a:r>
        </a:p>
      </dgm:t>
    </dgm:pt>
    <dgm:pt modelId="{26696C28-65B1-4F65-812D-5F350CBD002E}" type="parTrans" cxnId="{738B5DC3-81D3-4792-9E1D-89A7BFA25FE8}">
      <dgm:prSet/>
      <dgm:spPr/>
      <dgm:t>
        <a:bodyPr/>
        <a:lstStyle/>
        <a:p>
          <a:endParaRPr lang="ro-RO" sz="2000"/>
        </a:p>
      </dgm:t>
    </dgm:pt>
    <dgm:pt modelId="{8FBF6E6B-F830-43F7-BBC3-B7CC3AE940DA}" type="sibTrans" cxnId="{738B5DC3-81D3-4792-9E1D-89A7BFA25FE8}">
      <dgm:prSet/>
      <dgm:spPr/>
      <dgm:t>
        <a:bodyPr/>
        <a:lstStyle/>
        <a:p>
          <a:endParaRPr lang="ro-RO" sz="2000"/>
        </a:p>
      </dgm:t>
    </dgm:pt>
    <dgm:pt modelId="{3AA7AF86-81FD-40B0-BB37-7BFB4E58F704}">
      <dgm:prSet custT="1"/>
      <dgm:spPr/>
      <dgm:t>
        <a:bodyPr/>
        <a:lstStyle/>
        <a:p>
          <a:r>
            <a:rPr lang="ro-RO" sz="1800" b="1"/>
            <a:t>Cheltuieli pentru simbioză industrială</a:t>
          </a:r>
          <a:endParaRPr lang="ro-RO" sz="1800"/>
        </a:p>
      </dgm:t>
    </dgm:pt>
    <dgm:pt modelId="{9C09DBEF-2AFB-44E9-B58A-02A5079007EC}" type="parTrans" cxnId="{52020F5B-BEB1-47D8-AE11-A473561C213B}">
      <dgm:prSet/>
      <dgm:spPr/>
      <dgm:t>
        <a:bodyPr/>
        <a:lstStyle/>
        <a:p>
          <a:endParaRPr lang="ro-RO" sz="2000"/>
        </a:p>
      </dgm:t>
    </dgm:pt>
    <dgm:pt modelId="{B59F8FCA-CDF7-4B65-BE9D-F5A4BA8B5CBF}" type="sibTrans" cxnId="{52020F5B-BEB1-47D8-AE11-A473561C213B}">
      <dgm:prSet/>
      <dgm:spPr/>
      <dgm:t>
        <a:bodyPr/>
        <a:lstStyle/>
        <a:p>
          <a:endParaRPr lang="ro-RO" sz="2000"/>
        </a:p>
      </dgm:t>
    </dgm:pt>
    <dgm:pt modelId="{E16C3814-5DE1-4D96-A0A0-FC4EDE9CFA25}">
      <dgm:prSet custT="1"/>
      <dgm:spPr/>
      <dgm:t>
        <a:bodyPr/>
        <a:lstStyle/>
        <a:p>
          <a:r>
            <a:rPr lang="ro-RO" sz="1800" b="1"/>
            <a:t>Cheltuieli pentru promovarea amprentei de mediu a produsului</a:t>
          </a:r>
          <a:r>
            <a:rPr lang="ro-RO" sz="1800"/>
            <a:t>/ organizarea studiilor privind amprenta de carbon;</a:t>
          </a:r>
        </a:p>
      </dgm:t>
    </dgm:pt>
    <dgm:pt modelId="{1522D4F2-8785-4D38-93CD-DC631DF452AE}" type="parTrans" cxnId="{AE2727F5-85B4-4507-AC6F-715A30B3D469}">
      <dgm:prSet/>
      <dgm:spPr/>
      <dgm:t>
        <a:bodyPr/>
        <a:lstStyle/>
        <a:p>
          <a:endParaRPr lang="ro-RO" sz="2000"/>
        </a:p>
      </dgm:t>
    </dgm:pt>
    <dgm:pt modelId="{3C72CB0D-B873-4FA2-A148-CA2FFB0C7630}" type="sibTrans" cxnId="{AE2727F5-85B4-4507-AC6F-715A30B3D469}">
      <dgm:prSet/>
      <dgm:spPr/>
      <dgm:t>
        <a:bodyPr/>
        <a:lstStyle/>
        <a:p>
          <a:endParaRPr lang="ro-RO" sz="2000"/>
        </a:p>
      </dgm:t>
    </dgm:pt>
    <dgm:pt modelId="{CBBBC97C-0484-4622-8D10-D95A7F9EC01F}">
      <dgm:prSet custT="1"/>
      <dgm:spPr/>
      <dgm:t>
        <a:bodyPr/>
        <a:lstStyle/>
        <a:p>
          <a:r>
            <a:rPr lang="ro-RO" sz="1800" b="1"/>
            <a:t>Cheltuieli pentru sprijinirea designului produsului pentru durabilitate, reparabilitate, reutilizare, upgradabilitate și reciclare</a:t>
          </a:r>
          <a:r>
            <a:rPr lang="ro-RO" sz="1800"/>
            <a:t>;</a:t>
          </a:r>
        </a:p>
      </dgm:t>
    </dgm:pt>
    <dgm:pt modelId="{89373B30-283B-487B-95DF-6A12D5C6DD90}" type="parTrans" cxnId="{A1BB0CAC-B773-460D-9816-5427FB38F377}">
      <dgm:prSet/>
      <dgm:spPr/>
      <dgm:t>
        <a:bodyPr/>
        <a:lstStyle/>
        <a:p>
          <a:endParaRPr lang="ro-RO" sz="2000"/>
        </a:p>
      </dgm:t>
    </dgm:pt>
    <dgm:pt modelId="{212EB367-EF6E-439B-991F-203280EE0D6F}" type="sibTrans" cxnId="{A1BB0CAC-B773-460D-9816-5427FB38F377}">
      <dgm:prSet/>
      <dgm:spPr/>
      <dgm:t>
        <a:bodyPr/>
        <a:lstStyle/>
        <a:p>
          <a:endParaRPr lang="ro-RO" sz="2000"/>
        </a:p>
      </dgm:t>
    </dgm:pt>
    <dgm:pt modelId="{DEF0FCF6-97E9-496F-BFB8-C800ABDF2FD1}">
      <dgm:prSet custT="1"/>
      <dgm:spPr/>
      <dgm:t>
        <a:bodyPr/>
        <a:lstStyle/>
        <a:p>
          <a:r>
            <a:rPr lang="ro-RO" sz="1800" b="1"/>
            <a:t>Cheltuieli pentru activități de marketing și internaționalizare</a:t>
          </a:r>
          <a:r>
            <a:rPr lang="ro-RO" sz="1800"/>
            <a:t> </a:t>
          </a:r>
        </a:p>
      </dgm:t>
    </dgm:pt>
    <dgm:pt modelId="{4375EB67-2861-4DB3-8C1F-06BE825064F9}" type="parTrans" cxnId="{4F7A7E5F-C0AC-41AF-BF06-EEFEDF3A9BBD}">
      <dgm:prSet/>
      <dgm:spPr/>
      <dgm:t>
        <a:bodyPr/>
        <a:lstStyle/>
        <a:p>
          <a:endParaRPr lang="ro-RO" sz="2000"/>
        </a:p>
      </dgm:t>
    </dgm:pt>
    <dgm:pt modelId="{C4CEBAA6-5543-405C-ABB3-5ACFC30BD40A}" type="sibTrans" cxnId="{4F7A7E5F-C0AC-41AF-BF06-EEFEDF3A9BBD}">
      <dgm:prSet/>
      <dgm:spPr/>
      <dgm:t>
        <a:bodyPr/>
        <a:lstStyle/>
        <a:p>
          <a:endParaRPr lang="ro-RO" sz="2000"/>
        </a:p>
      </dgm:t>
    </dgm:pt>
    <dgm:pt modelId="{27498AF7-B0DA-4DDE-A175-2EEFC8764ABA}">
      <dgm:prSet custT="1"/>
      <dgm:spPr/>
      <dgm:t>
        <a:bodyPr/>
        <a:lstStyle/>
        <a:p>
          <a:r>
            <a:rPr lang="ro-RO" sz="1800" b="1"/>
            <a:t>Taxa pe valoare adaugată nedeductibilă aferentă cheltuielilor eligibile</a:t>
          </a:r>
          <a:endParaRPr lang="ro-RO" sz="1800"/>
        </a:p>
      </dgm:t>
    </dgm:pt>
    <dgm:pt modelId="{50061C65-E4A9-4EC0-A148-EDB3B4DA4731}" type="parTrans" cxnId="{0FA47550-35CC-4B40-9BE8-0DE87AF0CE45}">
      <dgm:prSet/>
      <dgm:spPr/>
      <dgm:t>
        <a:bodyPr/>
        <a:lstStyle/>
        <a:p>
          <a:endParaRPr lang="ro-RO" sz="2000"/>
        </a:p>
      </dgm:t>
    </dgm:pt>
    <dgm:pt modelId="{9436ED33-9E2C-4D9E-8455-EB6289A9805E}" type="sibTrans" cxnId="{0FA47550-35CC-4B40-9BE8-0DE87AF0CE45}">
      <dgm:prSet/>
      <dgm:spPr/>
      <dgm:t>
        <a:bodyPr/>
        <a:lstStyle/>
        <a:p>
          <a:endParaRPr lang="ro-RO" sz="2000"/>
        </a:p>
      </dgm:t>
    </dgm:pt>
    <dgm:pt modelId="{C2830737-FDFC-440D-BF70-43E98AE0D2FE}" type="pres">
      <dgm:prSet presAssocID="{5C205843-84B2-4136-98CA-D91855270A6D}" presName="linear" presStyleCnt="0">
        <dgm:presLayoutVars>
          <dgm:animLvl val="lvl"/>
          <dgm:resizeHandles val="exact"/>
        </dgm:presLayoutVars>
      </dgm:prSet>
      <dgm:spPr/>
    </dgm:pt>
    <dgm:pt modelId="{FF79CCE5-53F4-4D08-BE9D-2C0B890F9CE3}" type="pres">
      <dgm:prSet presAssocID="{DB88ECA1-DCBC-4A63-B579-C04C0FF4EA04}" presName="parentText" presStyleLbl="node1" presStyleIdx="0" presStyleCnt="7">
        <dgm:presLayoutVars>
          <dgm:chMax val="0"/>
          <dgm:bulletEnabled val="1"/>
        </dgm:presLayoutVars>
      </dgm:prSet>
      <dgm:spPr/>
    </dgm:pt>
    <dgm:pt modelId="{CB62F31C-9314-4929-990F-AE63F8CC563E}" type="pres">
      <dgm:prSet presAssocID="{0671701E-F1CC-43E7-BB3A-CC82D2B78777}" presName="spacer" presStyleCnt="0"/>
      <dgm:spPr/>
    </dgm:pt>
    <dgm:pt modelId="{CA38DB7F-7488-411D-AE6B-4AAA38FE4472}" type="pres">
      <dgm:prSet presAssocID="{C83B2980-5705-4628-A1F5-230F5416C772}" presName="parentText" presStyleLbl="node1" presStyleIdx="1" presStyleCnt="7">
        <dgm:presLayoutVars>
          <dgm:chMax val="0"/>
          <dgm:bulletEnabled val="1"/>
        </dgm:presLayoutVars>
      </dgm:prSet>
      <dgm:spPr/>
    </dgm:pt>
    <dgm:pt modelId="{E2BFDEC4-A120-4733-B2F2-DF1C4A85C751}" type="pres">
      <dgm:prSet presAssocID="{8FBF6E6B-F830-43F7-BBC3-B7CC3AE940DA}" presName="spacer" presStyleCnt="0"/>
      <dgm:spPr/>
    </dgm:pt>
    <dgm:pt modelId="{4D2CDE5B-6643-469C-BF10-51049422C216}" type="pres">
      <dgm:prSet presAssocID="{3AA7AF86-81FD-40B0-BB37-7BFB4E58F704}" presName="parentText" presStyleLbl="node1" presStyleIdx="2" presStyleCnt="7">
        <dgm:presLayoutVars>
          <dgm:chMax val="0"/>
          <dgm:bulletEnabled val="1"/>
        </dgm:presLayoutVars>
      </dgm:prSet>
      <dgm:spPr/>
    </dgm:pt>
    <dgm:pt modelId="{BF1EE4CA-C748-4437-9AB6-0B3FB6108E38}" type="pres">
      <dgm:prSet presAssocID="{B59F8FCA-CDF7-4B65-BE9D-F5A4BA8B5CBF}" presName="spacer" presStyleCnt="0"/>
      <dgm:spPr/>
    </dgm:pt>
    <dgm:pt modelId="{BDC3FDA1-C2B8-444C-B93D-DB7D3ACFE514}" type="pres">
      <dgm:prSet presAssocID="{E16C3814-5DE1-4D96-A0A0-FC4EDE9CFA25}" presName="parentText" presStyleLbl="node1" presStyleIdx="3" presStyleCnt="7">
        <dgm:presLayoutVars>
          <dgm:chMax val="0"/>
          <dgm:bulletEnabled val="1"/>
        </dgm:presLayoutVars>
      </dgm:prSet>
      <dgm:spPr/>
    </dgm:pt>
    <dgm:pt modelId="{99762677-AA4B-42C3-9AFD-D1C4CAF9E4AE}" type="pres">
      <dgm:prSet presAssocID="{3C72CB0D-B873-4FA2-A148-CA2FFB0C7630}" presName="spacer" presStyleCnt="0"/>
      <dgm:spPr/>
    </dgm:pt>
    <dgm:pt modelId="{B07B6B4A-AB9C-41A3-9120-3410462138C4}" type="pres">
      <dgm:prSet presAssocID="{CBBBC97C-0484-4622-8D10-D95A7F9EC01F}" presName="parentText" presStyleLbl="node1" presStyleIdx="4" presStyleCnt="7">
        <dgm:presLayoutVars>
          <dgm:chMax val="0"/>
          <dgm:bulletEnabled val="1"/>
        </dgm:presLayoutVars>
      </dgm:prSet>
      <dgm:spPr/>
    </dgm:pt>
    <dgm:pt modelId="{6CE93FAA-4400-4757-9F18-6D1DC7105851}" type="pres">
      <dgm:prSet presAssocID="{212EB367-EF6E-439B-991F-203280EE0D6F}" presName="spacer" presStyleCnt="0"/>
      <dgm:spPr/>
    </dgm:pt>
    <dgm:pt modelId="{48A4E935-5D7E-49E7-85B9-B5400607642A}" type="pres">
      <dgm:prSet presAssocID="{DEF0FCF6-97E9-496F-BFB8-C800ABDF2FD1}" presName="parentText" presStyleLbl="node1" presStyleIdx="5" presStyleCnt="7">
        <dgm:presLayoutVars>
          <dgm:chMax val="0"/>
          <dgm:bulletEnabled val="1"/>
        </dgm:presLayoutVars>
      </dgm:prSet>
      <dgm:spPr/>
    </dgm:pt>
    <dgm:pt modelId="{1B5D28F9-B1D5-464E-BE20-4E82B3C2D2C6}" type="pres">
      <dgm:prSet presAssocID="{C4CEBAA6-5543-405C-ABB3-5ACFC30BD40A}" presName="spacer" presStyleCnt="0"/>
      <dgm:spPr/>
    </dgm:pt>
    <dgm:pt modelId="{51DD6EA6-8420-4E36-AB06-9F7E3A1DD571}" type="pres">
      <dgm:prSet presAssocID="{27498AF7-B0DA-4DDE-A175-2EEFC8764ABA}" presName="parentText" presStyleLbl="node1" presStyleIdx="6" presStyleCnt="7">
        <dgm:presLayoutVars>
          <dgm:chMax val="0"/>
          <dgm:bulletEnabled val="1"/>
        </dgm:presLayoutVars>
      </dgm:prSet>
      <dgm:spPr/>
    </dgm:pt>
  </dgm:ptLst>
  <dgm:cxnLst>
    <dgm:cxn modelId="{9B865116-A9F4-486A-9545-6C04DC990744}" srcId="{5C205843-84B2-4136-98CA-D91855270A6D}" destId="{DB88ECA1-DCBC-4A63-B579-C04C0FF4EA04}" srcOrd="0" destOrd="0" parTransId="{650DF5D5-F143-4F7E-A6B6-932B5395C469}" sibTransId="{0671701E-F1CC-43E7-BB3A-CC82D2B78777}"/>
    <dgm:cxn modelId="{52020F5B-BEB1-47D8-AE11-A473561C213B}" srcId="{5C205843-84B2-4136-98CA-D91855270A6D}" destId="{3AA7AF86-81FD-40B0-BB37-7BFB4E58F704}" srcOrd="2" destOrd="0" parTransId="{9C09DBEF-2AFB-44E9-B58A-02A5079007EC}" sibTransId="{B59F8FCA-CDF7-4B65-BE9D-F5A4BA8B5CBF}"/>
    <dgm:cxn modelId="{4F7A7E5F-C0AC-41AF-BF06-EEFEDF3A9BBD}" srcId="{5C205843-84B2-4136-98CA-D91855270A6D}" destId="{DEF0FCF6-97E9-496F-BFB8-C800ABDF2FD1}" srcOrd="5" destOrd="0" parTransId="{4375EB67-2861-4DB3-8C1F-06BE825064F9}" sibTransId="{C4CEBAA6-5543-405C-ABB3-5ACFC30BD40A}"/>
    <dgm:cxn modelId="{F4DB7262-8BB2-409C-A137-AFD002EDBC9A}" type="presOf" srcId="{DEF0FCF6-97E9-496F-BFB8-C800ABDF2FD1}" destId="{48A4E935-5D7E-49E7-85B9-B5400607642A}" srcOrd="0" destOrd="0" presId="urn:microsoft.com/office/officeart/2005/8/layout/vList2"/>
    <dgm:cxn modelId="{40BFDA4C-629B-4F1B-A63A-81CB581132FC}" type="presOf" srcId="{C83B2980-5705-4628-A1F5-230F5416C772}" destId="{CA38DB7F-7488-411D-AE6B-4AAA38FE4472}" srcOrd="0" destOrd="0" presId="urn:microsoft.com/office/officeart/2005/8/layout/vList2"/>
    <dgm:cxn modelId="{145A1E6D-46C8-450B-932C-E56D35129F59}" type="presOf" srcId="{E16C3814-5DE1-4D96-A0A0-FC4EDE9CFA25}" destId="{BDC3FDA1-C2B8-444C-B93D-DB7D3ACFE514}" srcOrd="0" destOrd="0" presId="urn:microsoft.com/office/officeart/2005/8/layout/vList2"/>
    <dgm:cxn modelId="{0FA47550-35CC-4B40-9BE8-0DE87AF0CE45}" srcId="{5C205843-84B2-4136-98CA-D91855270A6D}" destId="{27498AF7-B0DA-4DDE-A175-2EEFC8764ABA}" srcOrd="6" destOrd="0" parTransId="{50061C65-E4A9-4EC0-A148-EDB3B4DA4731}" sibTransId="{9436ED33-9E2C-4D9E-8455-EB6289A9805E}"/>
    <dgm:cxn modelId="{A1BB0CAC-B773-460D-9816-5427FB38F377}" srcId="{5C205843-84B2-4136-98CA-D91855270A6D}" destId="{CBBBC97C-0484-4622-8D10-D95A7F9EC01F}" srcOrd="4" destOrd="0" parTransId="{89373B30-283B-487B-95DF-6A12D5C6DD90}" sibTransId="{212EB367-EF6E-439B-991F-203280EE0D6F}"/>
    <dgm:cxn modelId="{A16F08C0-E744-476A-BCFA-79D1079694BA}" type="presOf" srcId="{3AA7AF86-81FD-40B0-BB37-7BFB4E58F704}" destId="{4D2CDE5B-6643-469C-BF10-51049422C216}" srcOrd="0" destOrd="0" presId="urn:microsoft.com/office/officeart/2005/8/layout/vList2"/>
    <dgm:cxn modelId="{738B5DC3-81D3-4792-9E1D-89A7BFA25FE8}" srcId="{5C205843-84B2-4136-98CA-D91855270A6D}" destId="{C83B2980-5705-4628-A1F5-230F5416C772}" srcOrd="1" destOrd="0" parTransId="{26696C28-65B1-4F65-812D-5F350CBD002E}" sibTransId="{8FBF6E6B-F830-43F7-BBC3-B7CC3AE940DA}"/>
    <dgm:cxn modelId="{395A44C4-2F54-4538-A32B-37E87892EDCC}" type="presOf" srcId="{DB88ECA1-DCBC-4A63-B579-C04C0FF4EA04}" destId="{FF79CCE5-53F4-4D08-BE9D-2C0B890F9CE3}" srcOrd="0" destOrd="0" presId="urn:microsoft.com/office/officeart/2005/8/layout/vList2"/>
    <dgm:cxn modelId="{1BD379DD-9837-46A3-967D-69F64878BC21}" type="presOf" srcId="{27498AF7-B0DA-4DDE-A175-2EEFC8764ABA}" destId="{51DD6EA6-8420-4E36-AB06-9F7E3A1DD571}" srcOrd="0" destOrd="0" presId="urn:microsoft.com/office/officeart/2005/8/layout/vList2"/>
    <dgm:cxn modelId="{8D8F93DD-DEF4-4A99-94CC-18125BFBAEF9}" type="presOf" srcId="{5C205843-84B2-4136-98CA-D91855270A6D}" destId="{C2830737-FDFC-440D-BF70-43E98AE0D2FE}" srcOrd="0" destOrd="0" presId="urn:microsoft.com/office/officeart/2005/8/layout/vList2"/>
    <dgm:cxn modelId="{B0A7F4E7-F07A-416C-B569-41B7D165CE4D}" type="presOf" srcId="{CBBBC97C-0484-4622-8D10-D95A7F9EC01F}" destId="{B07B6B4A-AB9C-41A3-9120-3410462138C4}" srcOrd="0" destOrd="0" presId="urn:microsoft.com/office/officeart/2005/8/layout/vList2"/>
    <dgm:cxn modelId="{AE2727F5-85B4-4507-AC6F-715A30B3D469}" srcId="{5C205843-84B2-4136-98CA-D91855270A6D}" destId="{E16C3814-5DE1-4D96-A0A0-FC4EDE9CFA25}" srcOrd="3" destOrd="0" parTransId="{1522D4F2-8785-4D38-93CD-DC631DF452AE}" sibTransId="{3C72CB0D-B873-4FA2-A148-CA2FFB0C7630}"/>
    <dgm:cxn modelId="{E01CF4F8-69C7-4F7E-A2D5-F06746A5ECE7}" type="presParOf" srcId="{C2830737-FDFC-440D-BF70-43E98AE0D2FE}" destId="{FF79CCE5-53F4-4D08-BE9D-2C0B890F9CE3}" srcOrd="0" destOrd="0" presId="urn:microsoft.com/office/officeart/2005/8/layout/vList2"/>
    <dgm:cxn modelId="{3F851E87-9C94-4456-B954-86321C18F202}" type="presParOf" srcId="{C2830737-FDFC-440D-BF70-43E98AE0D2FE}" destId="{CB62F31C-9314-4929-990F-AE63F8CC563E}" srcOrd="1" destOrd="0" presId="urn:microsoft.com/office/officeart/2005/8/layout/vList2"/>
    <dgm:cxn modelId="{27BAF9ED-44B1-42E6-8BF4-B42B90250EAB}" type="presParOf" srcId="{C2830737-FDFC-440D-BF70-43E98AE0D2FE}" destId="{CA38DB7F-7488-411D-AE6B-4AAA38FE4472}" srcOrd="2" destOrd="0" presId="urn:microsoft.com/office/officeart/2005/8/layout/vList2"/>
    <dgm:cxn modelId="{5B12301B-4726-4354-97B4-D104CEF55FC5}" type="presParOf" srcId="{C2830737-FDFC-440D-BF70-43E98AE0D2FE}" destId="{E2BFDEC4-A120-4733-B2F2-DF1C4A85C751}" srcOrd="3" destOrd="0" presId="urn:microsoft.com/office/officeart/2005/8/layout/vList2"/>
    <dgm:cxn modelId="{5EDA47E9-E367-4136-BF52-B4B2DEC47F25}" type="presParOf" srcId="{C2830737-FDFC-440D-BF70-43E98AE0D2FE}" destId="{4D2CDE5B-6643-469C-BF10-51049422C216}" srcOrd="4" destOrd="0" presId="urn:microsoft.com/office/officeart/2005/8/layout/vList2"/>
    <dgm:cxn modelId="{937A00BA-7E51-4F58-B701-EAD25D2266E3}" type="presParOf" srcId="{C2830737-FDFC-440D-BF70-43E98AE0D2FE}" destId="{BF1EE4CA-C748-4437-9AB6-0B3FB6108E38}" srcOrd="5" destOrd="0" presId="urn:microsoft.com/office/officeart/2005/8/layout/vList2"/>
    <dgm:cxn modelId="{FF00BF64-C507-443F-A5B2-2717D4A7F0AC}" type="presParOf" srcId="{C2830737-FDFC-440D-BF70-43E98AE0D2FE}" destId="{BDC3FDA1-C2B8-444C-B93D-DB7D3ACFE514}" srcOrd="6" destOrd="0" presId="urn:microsoft.com/office/officeart/2005/8/layout/vList2"/>
    <dgm:cxn modelId="{F47B5AAA-1D1E-4752-A7A5-542C5C3E7FCF}" type="presParOf" srcId="{C2830737-FDFC-440D-BF70-43E98AE0D2FE}" destId="{99762677-AA4B-42C3-9AFD-D1C4CAF9E4AE}" srcOrd="7" destOrd="0" presId="urn:microsoft.com/office/officeart/2005/8/layout/vList2"/>
    <dgm:cxn modelId="{773C72DC-2FA1-4836-8587-3285F94C7A0D}" type="presParOf" srcId="{C2830737-FDFC-440D-BF70-43E98AE0D2FE}" destId="{B07B6B4A-AB9C-41A3-9120-3410462138C4}" srcOrd="8" destOrd="0" presId="urn:microsoft.com/office/officeart/2005/8/layout/vList2"/>
    <dgm:cxn modelId="{E692E06E-9A6E-4028-9FC7-389C2C81B66F}" type="presParOf" srcId="{C2830737-FDFC-440D-BF70-43E98AE0D2FE}" destId="{6CE93FAA-4400-4757-9F18-6D1DC7105851}" srcOrd="9" destOrd="0" presId="urn:microsoft.com/office/officeart/2005/8/layout/vList2"/>
    <dgm:cxn modelId="{633C80E6-69D6-41FA-9917-B59E53FD632E}" type="presParOf" srcId="{C2830737-FDFC-440D-BF70-43E98AE0D2FE}" destId="{48A4E935-5D7E-49E7-85B9-B5400607642A}" srcOrd="10" destOrd="0" presId="urn:microsoft.com/office/officeart/2005/8/layout/vList2"/>
    <dgm:cxn modelId="{03FEDFF7-875F-450E-A41F-DE5C0EDCF5E1}" type="presParOf" srcId="{C2830737-FDFC-440D-BF70-43E98AE0D2FE}" destId="{1B5D28F9-B1D5-464E-BE20-4E82B3C2D2C6}" srcOrd="11" destOrd="0" presId="urn:microsoft.com/office/officeart/2005/8/layout/vList2"/>
    <dgm:cxn modelId="{59D17836-9D50-42E7-B81E-CABA3EE0B837}" type="presParOf" srcId="{C2830737-FDFC-440D-BF70-43E98AE0D2FE}" destId="{51DD6EA6-8420-4E36-AB06-9F7E3A1DD571}"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40B92C-CC13-4063-8393-A9CEEC2E7C4A}" type="doc">
      <dgm:prSet loTypeId="urn:microsoft.com/office/officeart/2005/8/layout/hProcess9" loCatId="process" qsTypeId="urn:microsoft.com/office/officeart/2005/8/quickstyle/simple1" qsCatId="simple" csTypeId="urn:microsoft.com/office/officeart/2005/8/colors/colorful1" csCatId="colorful"/>
      <dgm:spPr/>
      <dgm:t>
        <a:bodyPr/>
        <a:lstStyle/>
        <a:p>
          <a:endParaRPr lang="ro-RO"/>
        </a:p>
      </dgm:t>
    </dgm:pt>
    <dgm:pt modelId="{2C3A8DE5-FD47-4957-A22F-05A3FF237B12}">
      <dgm:prSet/>
      <dgm:spPr/>
      <dgm:t>
        <a:bodyPr/>
        <a:lstStyle/>
        <a:p>
          <a:r>
            <a:rPr lang="ro-RO" b="1">
              <a:solidFill>
                <a:schemeClr val="tx1"/>
              </a:solidFill>
            </a:rPr>
            <a:t>Cheltuieli pentru consultanță si management de proiect</a:t>
          </a:r>
          <a:endParaRPr lang="ro-RO">
            <a:solidFill>
              <a:schemeClr val="tx1"/>
            </a:solidFill>
          </a:endParaRPr>
        </a:p>
      </dgm:t>
    </dgm:pt>
    <dgm:pt modelId="{A70FF91C-5804-4528-995E-B744E839B42E}" type="parTrans" cxnId="{AB8A77CA-2998-44A6-8DFD-32A35D0217A3}">
      <dgm:prSet/>
      <dgm:spPr/>
      <dgm:t>
        <a:bodyPr/>
        <a:lstStyle/>
        <a:p>
          <a:endParaRPr lang="ro-RO">
            <a:solidFill>
              <a:schemeClr val="tx1"/>
            </a:solidFill>
          </a:endParaRPr>
        </a:p>
      </dgm:t>
    </dgm:pt>
    <dgm:pt modelId="{791DBA3C-D93E-4B00-A745-B1ECE5F9B4B2}" type="sibTrans" cxnId="{AB8A77CA-2998-44A6-8DFD-32A35D0217A3}">
      <dgm:prSet/>
      <dgm:spPr/>
      <dgm:t>
        <a:bodyPr/>
        <a:lstStyle/>
        <a:p>
          <a:endParaRPr lang="ro-RO">
            <a:solidFill>
              <a:schemeClr val="tx1"/>
            </a:solidFill>
          </a:endParaRPr>
        </a:p>
      </dgm:t>
    </dgm:pt>
    <dgm:pt modelId="{9DF491C3-CEFA-4BF8-AC0B-0F8948E59750}">
      <dgm:prSet/>
      <dgm:spPr/>
      <dgm:t>
        <a:bodyPr/>
        <a:lstStyle/>
        <a:p>
          <a:r>
            <a:rPr lang="ro-RO" b="1" dirty="0">
              <a:solidFill>
                <a:schemeClr val="tx1"/>
              </a:solidFill>
            </a:rPr>
            <a:t>Cheltuielile pentru publicitate și informare</a:t>
          </a:r>
          <a:r>
            <a:rPr lang="ro-RO" dirty="0">
              <a:solidFill>
                <a:schemeClr val="tx1"/>
              </a:solidFill>
            </a:rPr>
            <a:t> </a:t>
          </a:r>
        </a:p>
      </dgm:t>
    </dgm:pt>
    <dgm:pt modelId="{D8A80BD8-3677-4B56-9985-FBFDA9BE07E6}" type="parTrans" cxnId="{5BD07981-2338-4FE9-9324-00C7B988BC93}">
      <dgm:prSet/>
      <dgm:spPr/>
      <dgm:t>
        <a:bodyPr/>
        <a:lstStyle/>
        <a:p>
          <a:endParaRPr lang="ro-RO">
            <a:solidFill>
              <a:schemeClr val="tx1"/>
            </a:solidFill>
          </a:endParaRPr>
        </a:p>
      </dgm:t>
    </dgm:pt>
    <dgm:pt modelId="{01AF42FC-ADB3-4EAD-A908-D2A8F22D02C4}" type="sibTrans" cxnId="{5BD07981-2338-4FE9-9324-00C7B988BC93}">
      <dgm:prSet/>
      <dgm:spPr/>
      <dgm:t>
        <a:bodyPr/>
        <a:lstStyle/>
        <a:p>
          <a:endParaRPr lang="ro-RO">
            <a:solidFill>
              <a:schemeClr val="tx1"/>
            </a:solidFill>
          </a:endParaRPr>
        </a:p>
      </dgm:t>
    </dgm:pt>
    <dgm:pt modelId="{155862A1-7B57-4246-A0B6-79291539480D}">
      <dgm:prSet/>
      <dgm:spPr/>
      <dgm:t>
        <a:bodyPr/>
        <a:lstStyle/>
        <a:p>
          <a:r>
            <a:rPr lang="ro-RO" b="1">
              <a:solidFill>
                <a:schemeClr val="tx1"/>
              </a:solidFill>
            </a:rPr>
            <a:t>Cheltuieli pentru comisioane, cote, taxe</a:t>
          </a:r>
          <a:r>
            <a:rPr lang="ro-RO">
              <a:solidFill>
                <a:schemeClr val="tx1"/>
              </a:solidFill>
            </a:rPr>
            <a:t> </a:t>
          </a:r>
        </a:p>
      </dgm:t>
    </dgm:pt>
    <dgm:pt modelId="{64B6C552-BB04-4A5F-BE6A-F47CA19D6B54}" type="parTrans" cxnId="{12DF8351-3E5A-479B-9306-1A800EF9143F}">
      <dgm:prSet/>
      <dgm:spPr/>
      <dgm:t>
        <a:bodyPr/>
        <a:lstStyle/>
        <a:p>
          <a:endParaRPr lang="ro-RO">
            <a:solidFill>
              <a:schemeClr val="tx1"/>
            </a:solidFill>
          </a:endParaRPr>
        </a:p>
      </dgm:t>
    </dgm:pt>
    <dgm:pt modelId="{4A7FC905-8846-4658-80C3-9B4908E55048}" type="sibTrans" cxnId="{12DF8351-3E5A-479B-9306-1A800EF9143F}">
      <dgm:prSet/>
      <dgm:spPr/>
      <dgm:t>
        <a:bodyPr/>
        <a:lstStyle/>
        <a:p>
          <a:endParaRPr lang="ro-RO">
            <a:solidFill>
              <a:schemeClr val="tx1"/>
            </a:solidFill>
          </a:endParaRPr>
        </a:p>
      </dgm:t>
    </dgm:pt>
    <dgm:pt modelId="{3A73A744-40E5-4DD6-84E2-FCAA036A4113}">
      <dgm:prSet/>
      <dgm:spPr/>
      <dgm:t>
        <a:bodyPr/>
        <a:lstStyle/>
        <a:p>
          <a:r>
            <a:rPr lang="ro-RO" b="1">
              <a:solidFill>
                <a:schemeClr val="tx1"/>
              </a:solidFill>
            </a:rPr>
            <a:t>Cheltuielile cu activitatea de audit financiar extern</a:t>
          </a:r>
          <a:endParaRPr lang="ro-RO">
            <a:solidFill>
              <a:schemeClr val="tx1"/>
            </a:solidFill>
          </a:endParaRPr>
        </a:p>
      </dgm:t>
    </dgm:pt>
    <dgm:pt modelId="{1E217C45-5990-4F3B-9F1A-94202229CD37}" type="parTrans" cxnId="{4DB49CB0-2FFC-4BDD-9BA1-B498ACBA8D2C}">
      <dgm:prSet/>
      <dgm:spPr/>
      <dgm:t>
        <a:bodyPr/>
        <a:lstStyle/>
        <a:p>
          <a:endParaRPr lang="ro-RO">
            <a:solidFill>
              <a:schemeClr val="tx1"/>
            </a:solidFill>
          </a:endParaRPr>
        </a:p>
      </dgm:t>
    </dgm:pt>
    <dgm:pt modelId="{A630BFFF-D0C3-4A85-B844-B7A45C9860E2}" type="sibTrans" cxnId="{4DB49CB0-2FFC-4BDD-9BA1-B498ACBA8D2C}">
      <dgm:prSet/>
      <dgm:spPr/>
      <dgm:t>
        <a:bodyPr/>
        <a:lstStyle/>
        <a:p>
          <a:endParaRPr lang="ro-RO">
            <a:solidFill>
              <a:schemeClr val="tx1"/>
            </a:solidFill>
          </a:endParaRPr>
        </a:p>
      </dgm:t>
    </dgm:pt>
    <dgm:pt modelId="{9E0EC50E-6FA9-4EBC-B59D-832EA9ABE935}" type="pres">
      <dgm:prSet presAssocID="{B540B92C-CC13-4063-8393-A9CEEC2E7C4A}" presName="CompostProcess" presStyleCnt="0">
        <dgm:presLayoutVars>
          <dgm:dir/>
          <dgm:resizeHandles val="exact"/>
        </dgm:presLayoutVars>
      </dgm:prSet>
      <dgm:spPr/>
    </dgm:pt>
    <dgm:pt modelId="{5FA35CFC-D53F-4BF1-AD38-038A94FB2FDE}" type="pres">
      <dgm:prSet presAssocID="{B540B92C-CC13-4063-8393-A9CEEC2E7C4A}" presName="arrow" presStyleLbl="bgShp" presStyleIdx="0" presStyleCnt="1"/>
      <dgm:spPr/>
    </dgm:pt>
    <dgm:pt modelId="{616F6BF9-6645-4510-9559-7E1FD99F2A77}" type="pres">
      <dgm:prSet presAssocID="{B540B92C-CC13-4063-8393-A9CEEC2E7C4A}" presName="linearProcess" presStyleCnt="0"/>
      <dgm:spPr/>
    </dgm:pt>
    <dgm:pt modelId="{88126751-615D-4DD2-9B0D-8A4B6FF2749A}" type="pres">
      <dgm:prSet presAssocID="{2C3A8DE5-FD47-4957-A22F-05A3FF237B12}" presName="textNode" presStyleLbl="node1" presStyleIdx="0" presStyleCnt="4">
        <dgm:presLayoutVars>
          <dgm:bulletEnabled val="1"/>
        </dgm:presLayoutVars>
      </dgm:prSet>
      <dgm:spPr/>
    </dgm:pt>
    <dgm:pt modelId="{4E7D1169-9730-4836-8FD2-CC9C26B03952}" type="pres">
      <dgm:prSet presAssocID="{791DBA3C-D93E-4B00-A745-B1ECE5F9B4B2}" presName="sibTrans" presStyleCnt="0"/>
      <dgm:spPr/>
    </dgm:pt>
    <dgm:pt modelId="{6894B3DF-E8E1-4D00-A420-DC4807AC922E}" type="pres">
      <dgm:prSet presAssocID="{9DF491C3-CEFA-4BF8-AC0B-0F8948E59750}" presName="textNode" presStyleLbl="node1" presStyleIdx="1" presStyleCnt="4">
        <dgm:presLayoutVars>
          <dgm:bulletEnabled val="1"/>
        </dgm:presLayoutVars>
      </dgm:prSet>
      <dgm:spPr/>
    </dgm:pt>
    <dgm:pt modelId="{520D8F3C-8161-4009-815A-D257BA82BFC8}" type="pres">
      <dgm:prSet presAssocID="{01AF42FC-ADB3-4EAD-A908-D2A8F22D02C4}" presName="sibTrans" presStyleCnt="0"/>
      <dgm:spPr/>
    </dgm:pt>
    <dgm:pt modelId="{92D49227-45BF-4426-87C3-FA0985C816E7}" type="pres">
      <dgm:prSet presAssocID="{155862A1-7B57-4246-A0B6-79291539480D}" presName="textNode" presStyleLbl="node1" presStyleIdx="2" presStyleCnt="4">
        <dgm:presLayoutVars>
          <dgm:bulletEnabled val="1"/>
        </dgm:presLayoutVars>
      </dgm:prSet>
      <dgm:spPr/>
    </dgm:pt>
    <dgm:pt modelId="{5BDF400D-71CA-485B-93BE-7B39021D74CB}" type="pres">
      <dgm:prSet presAssocID="{4A7FC905-8846-4658-80C3-9B4908E55048}" presName="sibTrans" presStyleCnt="0"/>
      <dgm:spPr/>
    </dgm:pt>
    <dgm:pt modelId="{EA4CBBC3-42B7-429D-A7FE-741163BC6003}" type="pres">
      <dgm:prSet presAssocID="{3A73A744-40E5-4DD6-84E2-FCAA036A4113}" presName="textNode" presStyleLbl="node1" presStyleIdx="3" presStyleCnt="4">
        <dgm:presLayoutVars>
          <dgm:bulletEnabled val="1"/>
        </dgm:presLayoutVars>
      </dgm:prSet>
      <dgm:spPr/>
    </dgm:pt>
  </dgm:ptLst>
  <dgm:cxnLst>
    <dgm:cxn modelId="{05F5580B-916C-4170-9C65-1E6190DCF34A}" type="presOf" srcId="{155862A1-7B57-4246-A0B6-79291539480D}" destId="{92D49227-45BF-4426-87C3-FA0985C816E7}" srcOrd="0" destOrd="0" presId="urn:microsoft.com/office/officeart/2005/8/layout/hProcess9"/>
    <dgm:cxn modelId="{97D97C38-B2DC-41D8-BB57-BC3A8C82E97A}" type="presOf" srcId="{9DF491C3-CEFA-4BF8-AC0B-0F8948E59750}" destId="{6894B3DF-E8E1-4D00-A420-DC4807AC922E}" srcOrd="0" destOrd="0" presId="urn:microsoft.com/office/officeart/2005/8/layout/hProcess9"/>
    <dgm:cxn modelId="{12DF8351-3E5A-479B-9306-1A800EF9143F}" srcId="{B540B92C-CC13-4063-8393-A9CEEC2E7C4A}" destId="{155862A1-7B57-4246-A0B6-79291539480D}" srcOrd="2" destOrd="0" parTransId="{64B6C552-BB04-4A5F-BE6A-F47CA19D6B54}" sibTransId="{4A7FC905-8846-4658-80C3-9B4908E55048}"/>
    <dgm:cxn modelId="{5BD07981-2338-4FE9-9324-00C7B988BC93}" srcId="{B540B92C-CC13-4063-8393-A9CEEC2E7C4A}" destId="{9DF491C3-CEFA-4BF8-AC0B-0F8948E59750}" srcOrd="1" destOrd="0" parTransId="{D8A80BD8-3677-4B56-9985-FBFDA9BE07E6}" sibTransId="{01AF42FC-ADB3-4EAD-A908-D2A8F22D02C4}"/>
    <dgm:cxn modelId="{43BFB98B-F299-454B-A3D7-BB13BB0CAC9B}" type="presOf" srcId="{B540B92C-CC13-4063-8393-A9CEEC2E7C4A}" destId="{9E0EC50E-6FA9-4EBC-B59D-832EA9ABE935}" srcOrd="0" destOrd="0" presId="urn:microsoft.com/office/officeart/2005/8/layout/hProcess9"/>
    <dgm:cxn modelId="{ADC95F8F-8952-42C0-80F2-D11972E246CC}" type="presOf" srcId="{2C3A8DE5-FD47-4957-A22F-05A3FF237B12}" destId="{88126751-615D-4DD2-9B0D-8A4B6FF2749A}" srcOrd="0" destOrd="0" presId="urn:microsoft.com/office/officeart/2005/8/layout/hProcess9"/>
    <dgm:cxn modelId="{4DB49CB0-2FFC-4BDD-9BA1-B498ACBA8D2C}" srcId="{B540B92C-CC13-4063-8393-A9CEEC2E7C4A}" destId="{3A73A744-40E5-4DD6-84E2-FCAA036A4113}" srcOrd="3" destOrd="0" parTransId="{1E217C45-5990-4F3B-9F1A-94202229CD37}" sibTransId="{A630BFFF-D0C3-4A85-B844-B7A45C9860E2}"/>
    <dgm:cxn modelId="{1DED92BF-4B21-40EE-A86A-643644F67276}" type="presOf" srcId="{3A73A744-40E5-4DD6-84E2-FCAA036A4113}" destId="{EA4CBBC3-42B7-429D-A7FE-741163BC6003}" srcOrd="0" destOrd="0" presId="urn:microsoft.com/office/officeart/2005/8/layout/hProcess9"/>
    <dgm:cxn modelId="{AB8A77CA-2998-44A6-8DFD-32A35D0217A3}" srcId="{B540B92C-CC13-4063-8393-A9CEEC2E7C4A}" destId="{2C3A8DE5-FD47-4957-A22F-05A3FF237B12}" srcOrd="0" destOrd="0" parTransId="{A70FF91C-5804-4528-995E-B744E839B42E}" sibTransId="{791DBA3C-D93E-4B00-A745-B1ECE5F9B4B2}"/>
    <dgm:cxn modelId="{6445A947-8934-4BFB-B6B8-BA1D057A17B3}" type="presParOf" srcId="{9E0EC50E-6FA9-4EBC-B59D-832EA9ABE935}" destId="{5FA35CFC-D53F-4BF1-AD38-038A94FB2FDE}" srcOrd="0" destOrd="0" presId="urn:microsoft.com/office/officeart/2005/8/layout/hProcess9"/>
    <dgm:cxn modelId="{FFE507BA-AF37-456D-ACD3-5D58F00B5263}" type="presParOf" srcId="{9E0EC50E-6FA9-4EBC-B59D-832EA9ABE935}" destId="{616F6BF9-6645-4510-9559-7E1FD99F2A77}" srcOrd="1" destOrd="0" presId="urn:microsoft.com/office/officeart/2005/8/layout/hProcess9"/>
    <dgm:cxn modelId="{76CF51E2-9296-4EE6-AAB9-20EEC261C14B}" type="presParOf" srcId="{616F6BF9-6645-4510-9559-7E1FD99F2A77}" destId="{88126751-615D-4DD2-9B0D-8A4B6FF2749A}" srcOrd="0" destOrd="0" presId="urn:microsoft.com/office/officeart/2005/8/layout/hProcess9"/>
    <dgm:cxn modelId="{7E52A0C7-0B48-417B-AF59-FEEA4C6AB0E2}" type="presParOf" srcId="{616F6BF9-6645-4510-9559-7E1FD99F2A77}" destId="{4E7D1169-9730-4836-8FD2-CC9C26B03952}" srcOrd="1" destOrd="0" presId="urn:microsoft.com/office/officeart/2005/8/layout/hProcess9"/>
    <dgm:cxn modelId="{9480F996-93E9-477D-BBCB-82CD7C80FBB5}" type="presParOf" srcId="{616F6BF9-6645-4510-9559-7E1FD99F2A77}" destId="{6894B3DF-E8E1-4D00-A420-DC4807AC922E}" srcOrd="2" destOrd="0" presId="urn:microsoft.com/office/officeart/2005/8/layout/hProcess9"/>
    <dgm:cxn modelId="{B6C03C86-D52F-4C42-BC0A-069F4D202606}" type="presParOf" srcId="{616F6BF9-6645-4510-9559-7E1FD99F2A77}" destId="{520D8F3C-8161-4009-815A-D257BA82BFC8}" srcOrd="3" destOrd="0" presId="urn:microsoft.com/office/officeart/2005/8/layout/hProcess9"/>
    <dgm:cxn modelId="{30238594-D456-4B15-B554-885A3689073D}" type="presParOf" srcId="{616F6BF9-6645-4510-9559-7E1FD99F2A77}" destId="{92D49227-45BF-4426-87C3-FA0985C816E7}" srcOrd="4" destOrd="0" presId="urn:microsoft.com/office/officeart/2005/8/layout/hProcess9"/>
    <dgm:cxn modelId="{AB450A89-EA94-48E1-942A-AE95ECBF1010}" type="presParOf" srcId="{616F6BF9-6645-4510-9559-7E1FD99F2A77}" destId="{5BDF400D-71CA-485B-93BE-7B39021D74CB}" srcOrd="5" destOrd="0" presId="urn:microsoft.com/office/officeart/2005/8/layout/hProcess9"/>
    <dgm:cxn modelId="{C272AB4B-D6E3-4BFC-9606-B29DB962B259}" type="presParOf" srcId="{616F6BF9-6645-4510-9559-7E1FD99F2A77}" destId="{EA4CBBC3-42B7-429D-A7FE-741163BC600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966951-3FD8-413B-A0E8-28BAC48A9CF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ro-RO"/>
        </a:p>
      </dgm:t>
    </dgm:pt>
    <dgm:pt modelId="{94C0712A-2A2E-4F68-A6AC-0826F198E674}">
      <dgm:prSet custT="1"/>
      <dgm:spPr/>
      <dgm:t>
        <a:bodyPr/>
        <a:lstStyle/>
        <a:p>
          <a:r>
            <a:rPr lang="ro-RO" sz="1400" b="1" dirty="0">
              <a:solidFill>
                <a:schemeClr val="tx1"/>
              </a:solidFill>
            </a:rPr>
            <a:t>1. Contribuția proiectului la realizarea Obiectivului Specific RSO1.3. Intensificarea creșterii sustenabile și creșterea competitivității IMM-urilor și crearea de locuri de muncă în cadrul IMM-urilor, inclusiv prin investiții productive (FEDR) </a:t>
          </a:r>
          <a:endParaRPr lang="ro-RO" sz="1400" dirty="0">
            <a:solidFill>
              <a:schemeClr val="tx1"/>
            </a:solidFill>
          </a:endParaRPr>
        </a:p>
      </dgm:t>
    </dgm:pt>
    <dgm:pt modelId="{A8DC242A-D22A-4F23-8884-3A1362E3A40B}" type="parTrans" cxnId="{7DBEE4F5-D735-4855-BB93-A2FDD7D57468}">
      <dgm:prSet/>
      <dgm:spPr/>
      <dgm:t>
        <a:bodyPr/>
        <a:lstStyle/>
        <a:p>
          <a:endParaRPr lang="ro-RO" sz="1800"/>
        </a:p>
      </dgm:t>
    </dgm:pt>
    <dgm:pt modelId="{86FAD7CA-5749-4826-8614-90EEC2267C51}" type="sibTrans" cxnId="{7DBEE4F5-D735-4855-BB93-A2FDD7D57468}">
      <dgm:prSet/>
      <dgm:spPr/>
      <dgm:t>
        <a:bodyPr/>
        <a:lstStyle/>
        <a:p>
          <a:endParaRPr lang="ro-RO" sz="1800"/>
        </a:p>
      </dgm:t>
    </dgm:pt>
    <dgm:pt modelId="{84CF07E4-6C1D-42BB-8B2B-DF7072B3D63F}">
      <dgm:prSet custT="1"/>
      <dgm:spPr/>
      <dgm:t>
        <a:bodyPr/>
        <a:lstStyle/>
        <a:p>
          <a:r>
            <a:rPr lang="ro-RO" sz="1600" b="1" dirty="0">
              <a:solidFill>
                <a:schemeClr val="tx1"/>
              </a:solidFill>
            </a:rPr>
            <a:t>1.1 Domeniul de activitate (clasa CAEN) în care se realizează investiția </a:t>
          </a:r>
          <a:endParaRPr lang="ro-RO" sz="1600" dirty="0">
            <a:solidFill>
              <a:schemeClr val="tx1"/>
            </a:solidFill>
          </a:endParaRPr>
        </a:p>
      </dgm:t>
    </dgm:pt>
    <dgm:pt modelId="{93F8E52A-7D69-4EA0-88B5-84144EA2EDFC}" type="parTrans" cxnId="{6760CC4E-1E1D-4583-8695-7080F737D1F1}">
      <dgm:prSet/>
      <dgm:spPr/>
      <dgm:t>
        <a:bodyPr/>
        <a:lstStyle/>
        <a:p>
          <a:endParaRPr lang="ro-RO" sz="1800">
            <a:solidFill>
              <a:schemeClr val="tx1"/>
            </a:solidFill>
          </a:endParaRPr>
        </a:p>
      </dgm:t>
    </dgm:pt>
    <dgm:pt modelId="{DC132B96-18C6-4E11-A0D8-C336EF70B393}" type="sibTrans" cxnId="{6760CC4E-1E1D-4583-8695-7080F737D1F1}">
      <dgm:prSet/>
      <dgm:spPr/>
      <dgm:t>
        <a:bodyPr/>
        <a:lstStyle/>
        <a:p>
          <a:endParaRPr lang="ro-RO" sz="1800"/>
        </a:p>
      </dgm:t>
    </dgm:pt>
    <dgm:pt modelId="{C984C511-E972-427C-8779-B2730D9B33C4}">
      <dgm:prSet custT="1"/>
      <dgm:spPr/>
      <dgm:t>
        <a:bodyPr/>
        <a:lstStyle/>
        <a:p>
          <a:r>
            <a:rPr lang="ro-RO" sz="1600" b="1">
              <a:solidFill>
                <a:schemeClr val="tx1"/>
              </a:solidFill>
            </a:rPr>
            <a:t>1.2 Caracterul inovativ al investitiei </a:t>
          </a:r>
          <a:endParaRPr lang="ro-RO" sz="1600" b="1" dirty="0">
            <a:solidFill>
              <a:schemeClr val="tx1"/>
            </a:solidFill>
          </a:endParaRPr>
        </a:p>
      </dgm:t>
    </dgm:pt>
    <dgm:pt modelId="{72954CA8-6B71-4898-BDA0-655DCA482B8B}" type="parTrans" cxnId="{A2C18D42-5B7F-4BEB-94D5-BD193D4F31C9}">
      <dgm:prSet/>
      <dgm:spPr/>
      <dgm:t>
        <a:bodyPr/>
        <a:lstStyle/>
        <a:p>
          <a:endParaRPr lang="ro-RO" sz="1800">
            <a:solidFill>
              <a:schemeClr val="tx1"/>
            </a:solidFill>
          </a:endParaRPr>
        </a:p>
      </dgm:t>
    </dgm:pt>
    <dgm:pt modelId="{FBA0FDDD-3583-48BA-B212-C3F6AB4BD84F}" type="sibTrans" cxnId="{A2C18D42-5B7F-4BEB-94D5-BD193D4F31C9}">
      <dgm:prSet/>
      <dgm:spPr/>
      <dgm:t>
        <a:bodyPr/>
        <a:lstStyle/>
        <a:p>
          <a:endParaRPr lang="ro-RO" sz="1800"/>
        </a:p>
      </dgm:t>
    </dgm:pt>
    <dgm:pt modelId="{7E37C308-0A9F-4868-B1D1-AD5D0636F780}">
      <dgm:prSet custT="1"/>
      <dgm:spPr/>
      <dgm:t>
        <a:bodyPr/>
        <a:lstStyle/>
        <a:p>
          <a:r>
            <a:rPr lang="ro-RO" sz="1600" b="1">
              <a:solidFill>
                <a:schemeClr val="tx1"/>
              </a:solidFill>
            </a:rPr>
            <a:t>1.3 Proiectul propune extinderea pe noi piețe </a:t>
          </a:r>
          <a:endParaRPr lang="ro-RO" sz="1600" b="1" dirty="0">
            <a:solidFill>
              <a:schemeClr val="tx1"/>
            </a:solidFill>
          </a:endParaRPr>
        </a:p>
      </dgm:t>
    </dgm:pt>
    <dgm:pt modelId="{DB1FC551-1705-4695-94EA-600E6A05A4D7}" type="parTrans" cxnId="{FE1FD8D3-A55E-4BD2-8840-EEC0B2BC3EAE}">
      <dgm:prSet/>
      <dgm:spPr/>
      <dgm:t>
        <a:bodyPr/>
        <a:lstStyle/>
        <a:p>
          <a:endParaRPr lang="ro-RO" sz="1800">
            <a:solidFill>
              <a:schemeClr val="tx1"/>
            </a:solidFill>
          </a:endParaRPr>
        </a:p>
      </dgm:t>
    </dgm:pt>
    <dgm:pt modelId="{D9A71D47-D45E-4BCD-B540-8935833EC9FB}" type="sibTrans" cxnId="{FE1FD8D3-A55E-4BD2-8840-EEC0B2BC3EAE}">
      <dgm:prSet/>
      <dgm:spPr/>
      <dgm:t>
        <a:bodyPr/>
        <a:lstStyle/>
        <a:p>
          <a:endParaRPr lang="ro-RO" sz="1800"/>
        </a:p>
      </dgm:t>
    </dgm:pt>
    <dgm:pt modelId="{66656E21-1216-47C0-88B2-9A74735E452D}">
      <dgm:prSet custT="1"/>
      <dgm:spPr/>
      <dgm:t>
        <a:bodyPr/>
        <a:lstStyle/>
        <a:p>
          <a:r>
            <a:rPr lang="ro-RO" sz="1400" b="1">
              <a:solidFill>
                <a:schemeClr val="tx1"/>
              </a:solidFill>
            </a:rPr>
            <a:t>1.4 Investiția prevede crearea de noi locuri de munca (altele decat cele din categorii defavorizate) și menținerea acestei creșteri pe întreaga perioadă de durabilitate</a:t>
          </a:r>
          <a:endParaRPr lang="ro-RO" sz="1400" dirty="0">
            <a:solidFill>
              <a:schemeClr val="tx1"/>
            </a:solidFill>
          </a:endParaRPr>
        </a:p>
      </dgm:t>
    </dgm:pt>
    <dgm:pt modelId="{4CD706D1-1263-4F85-A524-C75E6387D11D}" type="parTrans" cxnId="{0DF314E0-D745-4B50-BCD9-57F2AEC3BC34}">
      <dgm:prSet/>
      <dgm:spPr/>
      <dgm:t>
        <a:bodyPr/>
        <a:lstStyle/>
        <a:p>
          <a:endParaRPr lang="ro-RO" sz="1800">
            <a:solidFill>
              <a:schemeClr val="tx1"/>
            </a:solidFill>
          </a:endParaRPr>
        </a:p>
      </dgm:t>
    </dgm:pt>
    <dgm:pt modelId="{BD17F334-0C9A-40CE-9E69-4D4952BC202D}" type="sibTrans" cxnId="{0DF314E0-D745-4B50-BCD9-57F2AEC3BC34}">
      <dgm:prSet/>
      <dgm:spPr/>
      <dgm:t>
        <a:bodyPr/>
        <a:lstStyle/>
        <a:p>
          <a:endParaRPr lang="ro-RO" sz="1800"/>
        </a:p>
      </dgm:t>
    </dgm:pt>
    <dgm:pt modelId="{4F7141E0-6C08-4014-A1CB-F7CAFF3DB739}">
      <dgm:prSet custT="1"/>
      <dgm:spPr/>
      <dgm:t>
        <a:bodyPr/>
        <a:lstStyle/>
        <a:p>
          <a:r>
            <a:rPr lang="ro-RO" sz="1400" b="1">
              <a:solidFill>
                <a:schemeClr val="tx1"/>
              </a:solidFill>
            </a:rPr>
            <a:t>1.5 Creșterea cifrei de afaceri </a:t>
          </a:r>
          <a:endParaRPr lang="ro-RO" sz="1400" dirty="0">
            <a:solidFill>
              <a:schemeClr val="tx1"/>
            </a:solidFill>
          </a:endParaRPr>
        </a:p>
      </dgm:t>
    </dgm:pt>
    <dgm:pt modelId="{FB0D8825-4180-4128-9E17-18A713950BBA}" type="parTrans" cxnId="{BEFBAA6D-7029-4247-8E68-C87ACDD2DAEC}">
      <dgm:prSet/>
      <dgm:spPr/>
      <dgm:t>
        <a:bodyPr/>
        <a:lstStyle/>
        <a:p>
          <a:endParaRPr lang="ro-RO" sz="1800">
            <a:solidFill>
              <a:schemeClr val="tx1"/>
            </a:solidFill>
          </a:endParaRPr>
        </a:p>
      </dgm:t>
    </dgm:pt>
    <dgm:pt modelId="{F5DA295D-82A4-4CED-9DFC-991A7AA8BD2B}" type="sibTrans" cxnId="{BEFBAA6D-7029-4247-8E68-C87ACDD2DAEC}">
      <dgm:prSet/>
      <dgm:spPr/>
      <dgm:t>
        <a:bodyPr/>
        <a:lstStyle/>
        <a:p>
          <a:endParaRPr lang="ro-RO" sz="1800"/>
        </a:p>
      </dgm:t>
    </dgm:pt>
    <dgm:pt modelId="{3BDAF1E6-111B-42E5-ADD1-F425FC416B6E}" type="pres">
      <dgm:prSet presAssocID="{9C966951-3FD8-413B-A0E8-28BAC48A9CF7}" presName="hierChild1" presStyleCnt="0">
        <dgm:presLayoutVars>
          <dgm:orgChart val="1"/>
          <dgm:chPref val="1"/>
          <dgm:dir/>
          <dgm:animOne val="branch"/>
          <dgm:animLvl val="lvl"/>
          <dgm:resizeHandles/>
        </dgm:presLayoutVars>
      </dgm:prSet>
      <dgm:spPr/>
    </dgm:pt>
    <dgm:pt modelId="{ED2E6CA9-7F33-428A-B206-5FAF45F6EAD9}" type="pres">
      <dgm:prSet presAssocID="{94C0712A-2A2E-4F68-A6AC-0826F198E674}" presName="hierRoot1" presStyleCnt="0">
        <dgm:presLayoutVars>
          <dgm:hierBranch val="init"/>
        </dgm:presLayoutVars>
      </dgm:prSet>
      <dgm:spPr/>
    </dgm:pt>
    <dgm:pt modelId="{292B6773-4FAD-4BF4-8564-9305E1427C7D}" type="pres">
      <dgm:prSet presAssocID="{94C0712A-2A2E-4F68-A6AC-0826F198E674}" presName="rootComposite1" presStyleCnt="0"/>
      <dgm:spPr/>
    </dgm:pt>
    <dgm:pt modelId="{9CCA66C5-CF73-4E56-AA82-E81E92583FFB}" type="pres">
      <dgm:prSet presAssocID="{94C0712A-2A2E-4F68-A6AC-0826F198E674}" presName="rootText1" presStyleLbl="node0" presStyleIdx="0" presStyleCnt="1" custScaleX="400728" custScaleY="60488">
        <dgm:presLayoutVars>
          <dgm:chPref val="3"/>
        </dgm:presLayoutVars>
      </dgm:prSet>
      <dgm:spPr/>
    </dgm:pt>
    <dgm:pt modelId="{12C10E4D-A9E2-40F8-B5A7-8C53E848FD88}" type="pres">
      <dgm:prSet presAssocID="{94C0712A-2A2E-4F68-A6AC-0826F198E674}" presName="rootConnector1" presStyleLbl="node1" presStyleIdx="0" presStyleCnt="0"/>
      <dgm:spPr/>
    </dgm:pt>
    <dgm:pt modelId="{66994260-99E1-46B2-B739-F13985BA5181}" type="pres">
      <dgm:prSet presAssocID="{94C0712A-2A2E-4F68-A6AC-0826F198E674}" presName="hierChild2" presStyleCnt="0"/>
      <dgm:spPr/>
    </dgm:pt>
    <dgm:pt modelId="{F53CB260-2136-41D7-86AA-4B0376266A1B}" type="pres">
      <dgm:prSet presAssocID="{93F8E52A-7D69-4EA0-88B5-84144EA2EDFC}" presName="Name37" presStyleLbl="parChTrans1D2" presStyleIdx="0" presStyleCnt="5"/>
      <dgm:spPr/>
    </dgm:pt>
    <dgm:pt modelId="{F496D804-2B2D-4FB4-BCD6-244AE25CA1AD}" type="pres">
      <dgm:prSet presAssocID="{84CF07E4-6C1D-42BB-8B2B-DF7072B3D63F}" presName="hierRoot2" presStyleCnt="0">
        <dgm:presLayoutVars>
          <dgm:hierBranch val="init"/>
        </dgm:presLayoutVars>
      </dgm:prSet>
      <dgm:spPr/>
    </dgm:pt>
    <dgm:pt modelId="{9C6B77B5-B8F9-4738-9775-2461B8E1D27E}" type="pres">
      <dgm:prSet presAssocID="{84CF07E4-6C1D-42BB-8B2B-DF7072B3D63F}" presName="rootComposite" presStyleCnt="0"/>
      <dgm:spPr/>
    </dgm:pt>
    <dgm:pt modelId="{22B42D72-8B54-4FC1-A0BF-3B30B292977B}" type="pres">
      <dgm:prSet presAssocID="{84CF07E4-6C1D-42BB-8B2B-DF7072B3D63F}" presName="rootText" presStyleLbl="node2" presStyleIdx="0" presStyleCnt="5" custLinFactNeighborX="-1328">
        <dgm:presLayoutVars>
          <dgm:chPref val="3"/>
        </dgm:presLayoutVars>
      </dgm:prSet>
      <dgm:spPr/>
    </dgm:pt>
    <dgm:pt modelId="{6B9BA232-AA9F-4A24-A607-DC4BB4D7F235}" type="pres">
      <dgm:prSet presAssocID="{84CF07E4-6C1D-42BB-8B2B-DF7072B3D63F}" presName="rootConnector" presStyleLbl="node2" presStyleIdx="0" presStyleCnt="5"/>
      <dgm:spPr/>
    </dgm:pt>
    <dgm:pt modelId="{B469D604-EECA-499A-B6E6-3473B82B144E}" type="pres">
      <dgm:prSet presAssocID="{84CF07E4-6C1D-42BB-8B2B-DF7072B3D63F}" presName="hierChild4" presStyleCnt="0"/>
      <dgm:spPr/>
    </dgm:pt>
    <dgm:pt modelId="{3298227B-E450-45E0-8E1A-39DDF8E48870}" type="pres">
      <dgm:prSet presAssocID="{84CF07E4-6C1D-42BB-8B2B-DF7072B3D63F}" presName="hierChild5" presStyleCnt="0"/>
      <dgm:spPr/>
    </dgm:pt>
    <dgm:pt modelId="{9EF67DB2-AE09-45C4-B283-DB1E5AC37C74}" type="pres">
      <dgm:prSet presAssocID="{72954CA8-6B71-4898-BDA0-655DCA482B8B}" presName="Name37" presStyleLbl="parChTrans1D2" presStyleIdx="1" presStyleCnt="5"/>
      <dgm:spPr/>
    </dgm:pt>
    <dgm:pt modelId="{F04A29D9-A650-4D70-822C-89F649ED9ACF}" type="pres">
      <dgm:prSet presAssocID="{C984C511-E972-427C-8779-B2730D9B33C4}" presName="hierRoot2" presStyleCnt="0">
        <dgm:presLayoutVars>
          <dgm:hierBranch val="init"/>
        </dgm:presLayoutVars>
      </dgm:prSet>
      <dgm:spPr/>
    </dgm:pt>
    <dgm:pt modelId="{E6304747-39F1-4F7C-A94F-E47DFCB0E926}" type="pres">
      <dgm:prSet presAssocID="{C984C511-E972-427C-8779-B2730D9B33C4}" presName="rootComposite" presStyleCnt="0"/>
      <dgm:spPr/>
    </dgm:pt>
    <dgm:pt modelId="{C41BB7F6-AB53-40E6-8594-7DBEC8E98692}" type="pres">
      <dgm:prSet presAssocID="{C984C511-E972-427C-8779-B2730D9B33C4}" presName="rootText" presStyleLbl="node2" presStyleIdx="1" presStyleCnt="5">
        <dgm:presLayoutVars>
          <dgm:chPref val="3"/>
        </dgm:presLayoutVars>
      </dgm:prSet>
      <dgm:spPr/>
    </dgm:pt>
    <dgm:pt modelId="{F253A094-8FDF-43F9-A338-706FAF98381C}" type="pres">
      <dgm:prSet presAssocID="{C984C511-E972-427C-8779-B2730D9B33C4}" presName="rootConnector" presStyleLbl="node2" presStyleIdx="1" presStyleCnt="5"/>
      <dgm:spPr/>
    </dgm:pt>
    <dgm:pt modelId="{58F9E369-41BC-48E8-9214-EC0A1EB73B02}" type="pres">
      <dgm:prSet presAssocID="{C984C511-E972-427C-8779-B2730D9B33C4}" presName="hierChild4" presStyleCnt="0"/>
      <dgm:spPr/>
    </dgm:pt>
    <dgm:pt modelId="{117E54A7-F955-4720-807F-586433A9ED0F}" type="pres">
      <dgm:prSet presAssocID="{C984C511-E972-427C-8779-B2730D9B33C4}" presName="hierChild5" presStyleCnt="0"/>
      <dgm:spPr/>
    </dgm:pt>
    <dgm:pt modelId="{F90ABD09-5C7F-4EEC-AAC0-2A19C586C000}" type="pres">
      <dgm:prSet presAssocID="{DB1FC551-1705-4695-94EA-600E6A05A4D7}" presName="Name37" presStyleLbl="parChTrans1D2" presStyleIdx="2" presStyleCnt="5"/>
      <dgm:spPr/>
    </dgm:pt>
    <dgm:pt modelId="{EC3EAC34-4E1B-4A0A-B1DA-2D075FB15E26}" type="pres">
      <dgm:prSet presAssocID="{7E37C308-0A9F-4868-B1D1-AD5D0636F780}" presName="hierRoot2" presStyleCnt="0">
        <dgm:presLayoutVars>
          <dgm:hierBranch val="init"/>
        </dgm:presLayoutVars>
      </dgm:prSet>
      <dgm:spPr/>
    </dgm:pt>
    <dgm:pt modelId="{074B17C4-1B26-4D52-A7C5-1490185202D9}" type="pres">
      <dgm:prSet presAssocID="{7E37C308-0A9F-4868-B1D1-AD5D0636F780}" presName="rootComposite" presStyleCnt="0"/>
      <dgm:spPr/>
    </dgm:pt>
    <dgm:pt modelId="{47A86CA8-1602-4252-9BBC-A0B3D9F904BF}" type="pres">
      <dgm:prSet presAssocID="{7E37C308-0A9F-4868-B1D1-AD5D0636F780}" presName="rootText" presStyleLbl="node2" presStyleIdx="2" presStyleCnt="5">
        <dgm:presLayoutVars>
          <dgm:chPref val="3"/>
        </dgm:presLayoutVars>
      </dgm:prSet>
      <dgm:spPr/>
    </dgm:pt>
    <dgm:pt modelId="{9772D860-6688-4EE5-A53C-BD93F54DFED9}" type="pres">
      <dgm:prSet presAssocID="{7E37C308-0A9F-4868-B1D1-AD5D0636F780}" presName="rootConnector" presStyleLbl="node2" presStyleIdx="2" presStyleCnt="5"/>
      <dgm:spPr/>
    </dgm:pt>
    <dgm:pt modelId="{7B42303B-0A2B-4F95-8EE2-CE40AC5630E8}" type="pres">
      <dgm:prSet presAssocID="{7E37C308-0A9F-4868-B1D1-AD5D0636F780}" presName="hierChild4" presStyleCnt="0"/>
      <dgm:spPr/>
    </dgm:pt>
    <dgm:pt modelId="{32DFC481-03E7-48D3-8851-6BEA27B44F2C}" type="pres">
      <dgm:prSet presAssocID="{7E37C308-0A9F-4868-B1D1-AD5D0636F780}" presName="hierChild5" presStyleCnt="0"/>
      <dgm:spPr/>
    </dgm:pt>
    <dgm:pt modelId="{5C006EF4-6441-4A96-8696-FD2671CE1947}" type="pres">
      <dgm:prSet presAssocID="{4CD706D1-1263-4F85-A524-C75E6387D11D}" presName="Name37" presStyleLbl="parChTrans1D2" presStyleIdx="3" presStyleCnt="5"/>
      <dgm:spPr/>
    </dgm:pt>
    <dgm:pt modelId="{A4A47F77-939C-4AD9-A95C-5E2307F8CCCD}" type="pres">
      <dgm:prSet presAssocID="{66656E21-1216-47C0-88B2-9A74735E452D}" presName="hierRoot2" presStyleCnt="0">
        <dgm:presLayoutVars>
          <dgm:hierBranch val="init"/>
        </dgm:presLayoutVars>
      </dgm:prSet>
      <dgm:spPr/>
    </dgm:pt>
    <dgm:pt modelId="{5A596F7E-DEA7-41C1-9AA4-0206E2614D45}" type="pres">
      <dgm:prSet presAssocID="{66656E21-1216-47C0-88B2-9A74735E452D}" presName="rootComposite" presStyleCnt="0"/>
      <dgm:spPr/>
    </dgm:pt>
    <dgm:pt modelId="{906FCF77-429C-48ED-9A75-EE653EBBC1BD}" type="pres">
      <dgm:prSet presAssocID="{66656E21-1216-47C0-88B2-9A74735E452D}" presName="rootText" presStyleLbl="node2" presStyleIdx="3" presStyleCnt="5" custScaleX="125484">
        <dgm:presLayoutVars>
          <dgm:chPref val="3"/>
        </dgm:presLayoutVars>
      </dgm:prSet>
      <dgm:spPr/>
    </dgm:pt>
    <dgm:pt modelId="{9E122545-122B-4ED5-BE8E-BCC21454D259}" type="pres">
      <dgm:prSet presAssocID="{66656E21-1216-47C0-88B2-9A74735E452D}" presName="rootConnector" presStyleLbl="node2" presStyleIdx="3" presStyleCnt="5"/>
      <dgm:spPr/>
    </dgm:pt>
    <dgm:pt modelId="{569106B2-6FB9-42B9-9E0B-45599AE27B93}" type="pres">
      <dgm:prSet presAssocID="{66656E21-1216-47C0-88B2-9A74735E452D}" presName="hierChild4" presStyleCnt="0"/>
      <dgm:spPr/>
    </dgm:pt>
    <dgm:pt modelId="{8C2D35A9-BAE4-463A-A3E5-139ADB40BE15}" type="pres">
      <dgm:prSet presAssocID="{66656E21-1216-47C0-88B2-9A74735E452D}" presName="hierChild5" presStyleCnt="0"/>
      <dgm:spPr/>
    </dgm:pt>
    <dgm:pt modelId="{0EC09A92-5C09-447D-AB71-7F79FCA415F4}" type="pres">
      <dgm:prSet presAssocID="{FB0D8825-4180-4128-9E17-18A713950BBA}" presName="Name37" presStyleLbl="parChTrans1D2" presStyleIdx="4" presStyleCnt="5"/>
      <dgm:spPr/>
    </dgm:pt>
    <dgm:pt modelId="{76FC72E8-5957-41F2-B8DF-C64AEBEA3F54}" type="pres">
      <dgm:prSet presAssocID="{4F7141E0-6C08-4014-A1CB-F7CAFF3DB739}" presName="hierRoot2" presStyleCnt="0">
        <dgm:presLayoutVars>
          <dgm:hierBranch val="init"/>
        </dgm:presLayoutVars>
      </dgm:prSet>
      <dgm:spPr/>
    </dgm:pt>
    <dgm:pt modelId="{26D44E28-B43C-4739-8536-E1B8C0D5668B}" type="pres">
      <dgm:prSet presAssocID="{4F7141E0-6C08-4014-A1CB-F7CAFF3DB739}" presName="rootComposite" presStyleCnt="0"/>
      <dgm:spPr/>
    </dgm:pt>
    <dgm:pt modelId="{4D1FC173-1210-4E37-BF1B-355BFD1B022D}" type="pres">
      <dgm:prSet presAssocID="{4F7141E0-6C08-4014-A1CB-F7CAFF3DB739}" presName="rootText" presStyleLbl="node2" presStyleIdx="4" presStyleCnt="5">
        <dgm:presLayoutVars>
          <dgm:chPref val="3"/>
        </dgm:presLayoutVars>
      </dgm:prSet>
      <dgm:spPr/>
    </dgm:pt>
    <dgm:pt modelId="{C2BD077A-0FD6-44F4-A91E-75796DF995E9}" type="pres">
      <dgm:prSet presAssocID="{4F7141E0-6C08-4014-A1CB-F7CAFF3DB739}" presName="rootConnector" presStyleLbl="node2" presStyleIdx="4" presStyleCnt="5"/>
      <dgm:spPr/>
    </dgm:pt>
    <dgm:pt modelId="{88202F53-FF82-4F7D-AB3E-FFF5E25D9015}" type="pres">
      <dgm:prSet presAssocID="{4F7141E0-6C08-4014-A1CB-F7CAFF3DB739}" presName="hierChild4" presStyleCnt="0"/>
      <dgm:spPr/>
    </dgm:pt>
    <dgm:pt modelId="{C045A83E-C68D-49DA-9DD7-C70999FAC7BE}" type="pres">
      <dgm:prSet presAssocID="{4F7141E0-6C08-4014-A1CB-F7CAFF3DB739}" presName="hierChild5" presStyleCnt="0"/>
      <dgm:spPr/>
    </dgm:pt>
    <dgm:pt modelId="{1E5E0C80-4FBD-478D-A869-A122F022CDB2}" type="pres">
      <dgm:prSet presAssocID="{94C0712A-2A2E-4F68-A6AC-0826F198E674}" presName="hierChild3" presStyleCnt="0"/>
      <dgm:spPr/>
    </dgm:pt>
  </dgm:ptLst>
  <dgm:cxnLst>
    <dgm:cxn modelId="{38286501-79FA-4C93-8390-91E5FCFDDBF3}" type="presOf" srcId="{94C0712A-2A2E-4F68-A6AC-0826F198E674}" destId="{9CCA66C5-CF73-4E56-AA82-E81E92583FFB}" srcOrd="0" destOrd="0" presId="urn:microsoft.com/office/officeart/2005/8/layout/orgChart1"/>
    <dgm:cxn modelId="{A2EBFC01-6B1F-4B6B-919B-C6C8964808A7}" type="presOf" srcId="{84CF07E4-6C1D-42BB-8B2B-DF7072B3D63F}" destId="{6B9BA232-AA9F-4A24-A607-DC4BB4D7F235}" srcOrd="1" destOrd="0" presId="urn:microsoft.com/office/officeart/2005/8/layout/orgChart1"/>
    <dgm:cxn modelId="{B2BE4D0B-1D7C-4FA4-A352-9576F2C729B8}" type="presOf" srcId="{7E37C308-0A9F-4868-B1D1-AD5D0636F780}" destId="{47A86CA8-1602-4252-9BBC-A0B3D9F904BF}" srcOrd="0" destOrd="0" presId="urn:microsoft.com/office/officeart/2005/8/layout/orgChart1"/>
    <dgm:cxn modelId="{87035E61-56A5-4051-AF83-94EA4BE69809}" type="presOf" srcId="{84CF07E4-6C1D-42BB-8B2B-DF7072B3D63F}" destId="{22B42D72-8B54-4FC1-A0BF-3B30B292977B}" srcOrd="0" destOrd="0" presId="urn:microsoft.com/office/officeart/2005/8/layout/orgChart1"/>
    <dgm:cxn modelId="{A4B50A42-C7C9-4828-BCF1-C46109ECFD5C}" type="presOf" srcId="{72954CA8-6B71-4898-BDA0-655DCA482B8B}" destId="{9EF67DB2-AE09-45C4-B283-DB1E5AC37C74}" srcOrd="0" destOrd="0" presId="urn:microsoft.com/office/officeart/2005/8/layout/orgChart1"/>
    <dgm:cxn modelId="{D3AD7962-EFFF-421D-A393-69AAEBE46A04}" type="presOf" srcId="{66656E21-1216-47C0-88B2-9A74735E452D}" destId="{906FCF77-429C-48ED-9A75-EE653EBBC1BD}" srcOrd="0" destOrd="0" presId="urn:microsoft.com/office/officeart/2005/8/layout/orgChart1"/>
    <dgm:cxn modelId="{A2C18D42-5B7F-4BEB-94D5-BD193D4F31C9}" srcId="{94C0712A-2A2E-4F68-A6AC-0826F198E674}" destId="{C984C511-E972-427C-8779-B2730D9B33C4}" srcOrd="1" destOrd="0" parTransId="{72954CA8-6B71-4898-BDA0-655DCA482B8B}" sibTransId="{FBA0FDDD-3583-48BA-B212-C3F6AB4BD84F}"/>
    <dgm:cxn modelId="{01950D69-0203-473D-B3AE-99317D5C4A23}" type="presOf" srcId="{4CD706D1-1263-4F85-A524-C75E6387D11D}" destId="{5C006EF4-6441-4A96-8696-FD2671CE1947}" srcOrd="0" destOrd="0" presId="urn:microsoft.com/office/officeart/2005/8/layout/orgChart1"/>
    <dgm:cxn modelId="{BEFBAA6D-7029-4247-8E68-C87ACDD2DAEC}" srcId="{94C0712A-2A2E-4F68-A6AC-0826F198E674}" destId="{4F7141E0-6C08-4014-A1CB-F7CAFF3DB739}" srcOrd="4" destOrd="0" parTransId="{FB0D8825-4180-4128-9E17-18A713950BBA}" sibTransId="{F5DA295D-82A4-4CED-9DFC-991A7AA8BD2B}"/>
    <dgm:cxn modelId="{6760CC4E-1E1D-4583-8695-7080F737D1F1}" srcId="{94C0712A-2A2E-4F68-A6AC-0826F198E674}" destId="{84CF07E4-6C1D-42BB-8B2B-DF7072B3D63F}" srcOrd="0" destOrd="0" parTransId="{93F8E52A-7D69-4EA0-88B5-84144EA2EDFC}" sibTransId="{DC132B96-18C6-4E11-A0D8-C336EF70B393}"/>
    <dgm:cxn modelId="{3EED1E89-CE15-45BB-93E1-E0B7DD0A16F5}" type="presOf" srcId="{C984C511-E972-427C-8779-B2730D9B33C4}" destId="{C41BB7F6-AB53-40E6-8594-7DBEC8E98692}" srcOrd="0" destOrd="0" presId="urn:microsoft.com/office/officeart/2005/8/layout/orgChart1"/>
    <dgm:cxn modelId="{6AABE689-6A00-4ADA-A8FC-B732CCF2930D}" type="presOf" srcId="{66656E21-1216-47C0-88B2-9A74735E452D}" destId="{9E122545-122B-4ED5-BE8E-BCC21454D259}" srcOrd="1" destOrd="0" presId="urn:microsoft.com/office/officeart/2005/8/layout/orgChart1"/>
    <dgm:cxn modelId="{80F7FC9C-4A84-41F0-A06C-187774225528}" type="presOf" srcId="{4F7141E0-6C08-4014-A1CB-F7CAFF3DB739}" destId="{C2BD077A-0FD6-44F4-A91E-75796DF995E9}" srcOrd="1" destOrd="0" presId="urn:microsoft.com/office/officeart/2005/8/layout/orgChart1"/>
    <dgm:cxn modelId="{CBF87F9D-F996-46B0-9501-EE51BB1172F2}" type="presOf" srcId="{DB1FC551-1705-4695-94EA-600E6A05A4D7}" destId="{F90ABD09-5C7F-4EEC-AAC0-2A19C586C000}" srcOrd="0" destOrd="0" presId="urn:microsoft.com/office/officeart/2005/8/layout/orgChart1"/>
    <dgm:cxn modelId="{116AA4B7-32D9-4CF9-917D-63E8970D20F5}" type="presOf" srcId="{C984C511-E972-427C-8779-B2730D9B33C4}" destId="{F253A094-8FDF-43F9-A338-706FAF98381C}" srcOrd="1" destOrd="0" presId="urn:microsoft.com/office/officeart/2005/8/layout/orgChart1"/>
    <dgm:cxn modelId="{272E2FCB-4B56-4C76-9E4E-42258F6561E4}" type="presOf" srcId="{4F7141E0-6C08-4014-A1CB-F7CAFF3DB739}" destId="{4D1FC173-1210-4E37-BF1B-355BFD1B022D}" srcOrd="0" destOrd="0" presId="urn:microsoft.com/office/officeart/2005/8/layout/orgChart1"/>
    <dgm:cxn modelId="{6DAF65D2-B4C2-46BF-89C0-66CBF59475EF}" type="presOf" srcId="{93F8E52A-7D69-4EA0-88B5-84144EA2EDFC}" destId="{F53CB260-2136-41D7-86AA-4B0376266A1B}" srcOrd="0" destOrd="0" presId="urn:microsoft.com/office/officeart/2005/8/layout/orgChart1"/>
    <dgm:cxn modelId="{FE1FD8D3-A55E-4BD2-8840-EEC0B2BC3EAE}" srcId="{94C0712A-2A2E-4F68-A6AC-0826F198E674}" destId="{7E37C308-0A9F-4868-B1D1-AD5D0636F780}" srcOrd="2" destOrd="0" parTransId="{DB1FC551-1705-4695-94EA-600E6A05A4D7}" sibTransId="{D9A71D47-D45E-4BCD-B540-8935833EC9FB}"/>
    <dgm:cxn modelId="{0DF314E0-D745-4B50-BCD9-57F2AEC3BC34}" srcId="{94C0712A-2A2E-4F68-A6AC-0826F198E674}" destId="{66656E21-1216-47C0-88B2-9A74735E452D}" srcOrd="3" destOrd="0" parTransId="{4CD706D1-1263-4F85-A524-C75E6387D11D}" sibTransId="{BD17F334-0C9A-40CE-9E69-4D4952BC202D}"/>
    <dgm:cxn modelId="{DFAE3EE6-6615-43DB-9DB9-3FFD06C430C3}" type="presOf" srcId="{FB0D8825-4180-4128-9E17-18A713950BBA}" destId="{0EC09A92-5C09-447D-AB71-7F79FCA415F4}" srcOrd="0" destOrd="0" presId="urn:microsoft.com/office/officeart/2005/8/layout/orgChart1"/>
    <dgm:cxn modelId="{CC5B99E7-7BC6-433F-88D3-D6FE36E6B8D8}" type="presOf" srcId="{7E37C308-0A9F-4868-B1D1-AD5D0636F780}" destId="{9772D860-6688-4EE5-A53C-BD93F54DFED9}" srcOrd="1" destOrd="0" presId="urn:microsoft.com/office/officeart/2005/8/layout/orgChart1"/>
    <dgm:cxn modelId="{64F54EE9-BE2F-47E3-A4B7-E8FF9DD4BAE2}" type="presOf" srcId="{9C966951-3FD8-413B-A0E8-28BAC48A9CF7}" destId="{3BDAF1E6-111B-42E5-ADD1-F425FC416B6E}" srcOrd="0" destOrd="0" presId="urn:microsoft.com/office/officeart/2005/8/layout/orgChart1"/>
    <dgm:cxn modelId="{7DBEE4F5-D735-4855-BB93-A2FDD7D57468}" srcId="{9C966951-3FD8-413B-A0E8-28BAC48A9CF7}" destId="{94C0712A-2A2E-4F68-A6AC-0826F198E674}" srcOrd="0" destOrd="0" parTransId="{A8DC242A-D22A-4F23-8884-3A1362E3A40B}" sibTransId="{86FAD7CA-5749-4826-8614-90EEC2267C51}"/>
    <dgm:cxn modelId="{4F7BE0FD-0E5A-4A05-87FC-106967387743}" type="presOf" srcId="{94C0712A-2A2E-4F68-A6AC-0826F198E674}" destId="{12C10E4D-A9E2-40F8-B5A7-8C53E848FD88}" srcOrd="1" destOrd="0" presId="urn:microsoft.com/office/officeart/2005/8/layout/orgChart1"/>
    <dgm:cxn modelId="{EC387E46-5191-401C-B48A-6CC9D065049A}" type="presParOf" srcId="{3BDAF1E6-111B-42E5-ADD1-F425FC416B6E}" destId="{ED2E6CA9-7F33-428A-B206-5FAF45F6EAD9}" srcOrd="0" destOrd="0" presId="urn:microsoft.com/office/officeart/2005/8/layout/orgChart1"/>
    <dgm:cxn modelId="{5D20F1D3-7854-4111-B3F8-ECE71D9994D6}" type="presParOf" srcId="{ED2E6CA9-7F33-428A-B206-5FAF45F6EAD9}" destId="{292B6773-4FAD-4BF4-8564-9305E1427C7D}" srcOrd="0" destOrd="0" presId="urn:microsoft.com/office/officeart/2005/8/layout/orgChart1"/>
    <dgm:cxn modelId="{0A417BC1-B323-4BFC-8310-B8ED31611F56}" type="presParOf" srcId="{292B6773-4FAD-4BF4-8564-9305E1427C7D}" destId="{9CCA66C5-CF73-4E56-AA82-E81E92583FFB}" srcOrd="0" destOrd="0" presId="urn:microsoft.com/office/officeart/2005/8/layout/orgChart1"/>
    <dgm:cxn modelId="{BE8A8CC3-E5C8-434C-9527-A5E4BB2EE9DE}" type="presParOf" srcId="{292B6773-4FAD-4BF4-8564-9305E1427C7D}" destId="{12C10E4D-A9E2-40F8-B5A7-8C53E848FD88}" srcOrd="1" destOrd="0" presId="urn:microsoft.com/office/officeart/2005/8/layout/orgChart1"/>
    <dgm:cxn modelId="{AC7C0132-7A00-41B7-90A9-BF042A68A7F4}" type="presParOf" srcId="{ED2E6CA9-7F33-428A-B206-5FAF45F6EAD9}" destId="{66994260-99E1-46B2-B739-F13985BA5181}" srcOrd="1" destOrd="0" presId="urn:microsoft.com/office/officeart/2005/8/layout/orgChart1"/>
    <dgm:cxn modelId="{882F9068-BF1C-4A7C-86B8-E57FFCABE68F}" type="presParOf" srcId="{66994260-99E1-46B2-B739-F13985BA5181}" destId="{F53CB260-2136-41D7-86AA-4B0376266A1B}" srcOrd="0" destOrd="0" presId="urn:microsoft.com/office/officeart/2005/8/layout/orgChart1"/>
    <dgm:cxn modelId="{EEC43DA6-562F-4D31-898A-8AF330597B48}" type="presParOf" srcId="{66994260-99E1-46B2-B739-F13985BA5181}" destId="{F496D804-2B2D-4FB4-BCD6-244AE25CA1AD}" srcOrd="1" destOrd="0" presId="urn:microsoft.com/office/officeart/2005/8/layout/orgChart1"/>
    <dgm:cxn modelId="{068C9AB9-E14E-40B8-A371-F1E7FAEB480E}" type="presParOf" srcId="{F496D804-2B2D-4FB4-BCD6-244AE25CA1AD}" destId="{9C6B77B5-B8F9-4738-9775-2461B8E1D27E}" srcOrd="0" destOrd="0" presId="urn:microsoft.com/office/officeart/2005/8/layout/orgChart1"/>
    <dgm:cxn modelId="{64693531-7FA3-4530-8341-DB5EBCC91887}" type="presParOf" srcId="{9C6B77B5-B8F9-4738-9775-2461B8E1D27E}" destId="{22B42D72-8B54-4FC1-A0BF-3B30B292977B}" srcOrd="0" destOrd="0" presId="urn:microsoft.com/office/officeart/2005/8/layout/orgChart1"/>
    <dgm:cxn modelId="{0AF1BAC2-41ED-46D8-AB5B-4535D2E1C15B}" type="presParOf" srcId="{9C6B77B5-B8F9-4738-9775-2461B8E1D27E}" destId="{6B9BA232-AA9F-4A24-A607-DC4BB4D7F235}" srcOrd="1" destOrd="0" presId="urn:microsoft.com/office/officeart/2005/8/layout/orgChart1"/>
    <dgm:cxn modelId="{8DB22C01-F512-42A4-8026-CF302A7E953D}" type="presParOf" srcId="{F496D804-2B2D-4FB4-BCD6-244AE25CA1AD}" destId="{B469D604-EECA-499A-B6E6-3473B82B144E}" srcOrd="1" destOrd="0" presId="urn:microsoft.com/office/officeart/2005/8/layout/orgChart1"/>
    <dgm:cxn modelId="{18BC9530-8807-4EFA-B82D-151A46AEA312}" type="presParOf" srcId="{F496D804-2B2D-4FB4-BCD6-244AE25CA1AD}" destId="{3298227B-E450-45E0-8E1A-39DDF8E48870}" srcOrd="2" destOrd="0" presId="urn:microsoft.com/office/officeart/2005/8/layout/orgChart1"/>
    <dgm:cxn modelId="{E9DC97DB-4D01-4E2A-BA98-0C7E5DE84BCE}" type="presParOf" srcId="{66994260-99E1-46B2-B739-F13985BA5181}" destId="{9EF67DB2-AE09-45C4-B283-DB1E5AC37C74}" srcOrd="2" destOrd="0" presId="urn:microsoft.com/office/officeart/2005/8/layout/orgChart1"/>
    <dgm:cxn modelId="{A8EB7B6C-8D2A-4E20-B139-DD89890E3F12}" type="presParOf" srcId="{66994260-99E1-46B2-B739-F13985BA5181}" destId="{F04A29D9-A650-4D70-822C-89F649ED9ACF}" srcOrd="3" destOrd="0" presId="urn:microsoft.com/office/officeart/2005/8/layout/orgChart1"/>
    <dgm:cxn modelId="{AADC2176-A208-4BDB-96A1-3DE260E1C8B4}" type="presParOf" srcId="{F04A29D9-A650-4D70-822C-89F649ED9ACF}" destId="{E6304747-39F1-4F7C-A94F-E47DFCB0E926}" srcOrd="0" destOrd="0" presId="urn:microsoft.com/office/officeart/2005/8/layout/orgChart1"/>
    <dgm:cxn modelId="{F7987FF8-1CF7-4C5C-A551-7A3AF74CD9ED}" type="presParOf" srcId="{E6304747-39F1-4F7C-A94F-E47DFCB0E926}" destId="{C41BB7F6-AB53-40E6-8594-7DBEC8E98692}" srcOrd="0" destOrd="0" presId="urn:microsoft.com/office/officeart/2005/8/layout/orgChart1"/>
    <dgm:cxn modelId="{30AAA3AF-776F-4572-B3DD-858A775995FD}" type="presParOf" srcId="{E6304747-39F1-4F7C-A94F-E47DFCB0E926}" destId="{F253A094-8FDF-43F9-A338-706FAF98381C}" srcOrd="1" destOrd="0" presId="urn:microsoft.com/office/officeart/2005/8/layout/orgChart1"/>
    <dgm:cxn modelId="{55FD510D-9012-4CAC-B78C-A257AD955527}" type="presParOf" srcId="{F04A29D9-A650-4D70-822C-89F649ED9ACF}" destId="{58F9E369-41BC-48E8-9214-EC0A1EB73B02}" srcOrd="1" destOrd="0" presId="urn:microsoft.com/office/officeart/2005/8/layout/orgChart1"/>
    <dgm:cxn modelId="{A913B3CE-8430-4BAD-AA81-B69858968AE4}" type="presParOf" srcId="{F04A29D9-A650-4D70-822C-89F649ED9ACF}" destId="{117E54A7-F955-4720-807F-586433A9ED0F}" srcOrd="2" destOrd="0" presId="urn:microsoft.com/office/officeart/2005/8/layout/orgChart1"/>
    <dgm:cxn modelId="{13D2414E-593F-4AA9-9DD9-72C321C96B53}" type="presParOf" srcId="{66994260-99E1-46B2-B739-F13985BA5181}" destId="{F90ABD09-5C7F-4EEC-AAC0-2A19C586C000}" srcOrd="4" destOrd="0" presId="urn:microsoft.com/office/officeart/2005/8/layout/orgChart1"/>
    <dgm:cxn modelId="{C2CBB6E4-F8EA-41BA-8E3A-655654A66F4D}" type="presParOf" srcId="{66994260-99E1-46B2-B739-F13985BA5181}" destId="{EC3EAC34-4E1B-4A0A-B1DA-2D075FB15E26}" srcOrd="5" destOrd="0" presId="urn:microsoft.com/office/officeart/2005/8/layout/orgChart1"/>
    <dgm:cxn modelId="{58EF4E9D-C4D2-4661-8308-5D9BD51B085F}" type="presParOf" srcId="{EC3EAC34-4E1B-4A0A-B1DA-2D075FB15E26}" destId="{074B17C4-1B26-4D52-A7C5-1490185202D9}" srcOrd="0" destOrd="0" presId="urn:microsoft.com/office/officeart/2005/8/layout/orgChart1"/>
    <dgm:cxn modelId="{DC921A8E-5BA5-43F0-8C8D-05B406EDB92A}" type="presParOf" srcId="{074B17C4-1B26-4D52-A7C5-1490185202D9}" destId="{47A86CA8-1602-4252-9BBC-A0B3D9F904BF}" srcOrd="0" destOrd="0" presId="urn:microsoft.com/office/officeart/2005/8/layout/orgChart1"/>
    <dgm:cxn modelId="{BD3AEF31-E41A-4085-9BA6-EEE8EEB80119}" type="presParOf" srcId="{074B17C4-1B26-4D52-A7C5-1490185202D9}" destId="{9772D860-6688-4EE5-A53C-BD93F54DFED9}" srcOrd="1" destOrd="0" presId="urn:microsoft.com/office/officeart/2005/8/layout/orgChart1"/>
    <dgm:cxn modelId="{DF9D456F-FD00-4F74-AF94-9EFD2FEC9C10}" type="presParOf" srcId="{EC3EAC34-4E1B-4A0A-B1DA-2D075FB15E26}" destId="{7B42303B-0A2B-4F95-8EE2-CE40AC5630E8}" srcOrd="1" destOrd="0" presId="urn:microsoft.com/office/officeart/2005/8/layout/orgChart1"/>
    <dgm:cxn modelId="{53A4D3CE-6DD6-453E-B6A3-125A6A8940BB}" type="presParOf" srcId="{EC3EAC34-4E1B-4A0A-B1DA-2D075FB15E26}" destId="{32DFC481-03E7-48D3-8851-6BEA27B44F2C}" srcOrd="2" destOrd="0" presId="urn:microsoft.com/office/officeart/2005/8/layout/orgChart1"/>
    <dgm:cxn modelId="{0F8467A9-C2C0-4BE1-BF0B-20EE4AD1D689}" type="presParOf" srcId="{66994260-99E1-46B2-B739-F13985BA5181}" destId="{5C006EF4-6441-4A96-8696-FD2671CE1947}" srcOrd="6" destOrd="0" presId="urn:microsoft.com/office/officeart/2005/8/layout/orgChart1"/>
    <dgm:cxn modelId="{12431E87-D1A4-4A50-A3D9-0D6F4E556EE6}" type="presParOf" srcId="{66994260-99E1-46B2-B739-F13985BA5181}" destId="{A4A47F77-939C-4AD9-A95C-5E2307F8CCCD}" srcOrd="7" destOrd="0" presId="urn:microsoft.com/office/officeart/2005/8/layout/orgChart1"/>
    <dgm:cxn modelId="{A6CA24D7-0CAB-4428-B1C0-D91EE99ECF80}" type="presParOf" srcId="{A4A47F77-939C-4AD9-A95C-5E2307F8CCCD}" destId="{5A596F7E-DEA7-41C1-9AA4-0206E2614D45}" srcOrd="0" destOrd="0" presId="urn:microsoft.com/office/officeart/2005/8/layout/orgChart1"/>
    <dgm:cxn modelId="{EE21BA67-9315-4178-A165-7507A5604B3A}" type="presParOf" srcId="{5A596F7E-DEA7-41C1-9AA4-0206E2614D45}" destId="{906FCF77-429C-48ED-9A75-EE653EBBC1BD}" srcOrd="0" destOrd="0" presId="urn:microsoft.com/office/officeart/2005/8/layout/orgChart1"/>
    <dgm:cxn modelId="{E182900F-DA7F-439B-87F4-405C23659A8F}" type="presParOf" srcId="{5A596F7E-DEA7-41C1-9AA4-0206E2614D45}" destId="{9E122545-122B-4ED5-BE8E-BCC21454D259}" srcOrd="1" destOrd="0" presId="urn:microsoft.com/office/officeart/2005/8/layout/orgChart1"/>
    <dgm:cxn modelId="{83DBA2D6-8273-4A38-9457-C27B9458C5D4}" type="presParOf" srcId="{A4A47F77-939C-4AD9-A95C-5E2307F8CCCD}" destId="{569106B2-6FB9-42B9-9E0B-45599AE27B93}" srcOrd="1" destOrd="0" presId="urn:microsoft.com/office/officeart/2005/8/layout/orgChart1"/>
    <dgm:cxn modelId="{36D16538-B2AF-4E18-A9ED-4B5A4F93A84B}" type="presParOf" srcId="{A4A47F77-939C-4AD9-A95C-5E2307F8CCCD}" destId="{8C2D35A9-BAE4-463A-A3E5-139ADB40BE15}" srcOrd="2" destOrd="0" presId="urn:microsoft.com/office/officeart/2005/8/layout/orgChart1"/>
    <dgm:cxn modelId="{10F46765-077B-404B-A70D-EE5E2F1C3C82}" type="presParOf" srcId="{66994260-99E1-46B2-B739-F13985BA5181}" destId="{0EC09A92-5C09-447D-AB71-7F79FCA415F4}" srcOrd="8" destOrd="0" presId="urn:microsoft.com/office/officeart/2005/8/layout/orgChart1"/>
    <dgm:cxn modelId="{EF2BC99F-908C-4EEF-89C5-53BE5C67C072}" type="presParOf" srcId="{66994260-99E1-46B2-B739-F13985BA5181}" destId="{76FC72E8-5957-41F2-B8DF-C64AEBEA3F54}" srcOrd="9" destOrd="0" presId="urn:microsoft.com/office/officeart/2005/8/layout/orgChart1"/>
    <dgm:cxn modelId="{FD108E43-0699-4078-AC37-0C8FD4246B88}" type="presParOf" srcId="{76FC72E8-5957-41F2-B8DF-C64AEBEA3F54}" destId="{26D44E28-B43C-4739-8536-E1B8C0D5668B}" srcOrd="0" destOrd="0" presId="urn:microsoft.com/office/officeart/2005/8/layout/orgChart1"/>
    <dgm:cxn modelId="{CF36B7E7-4F96-4E32-8ECE-04028F3CE476}" type="presParOf" srcId="{26D44E28-B43C-4739-8536-E1B8C0D5668B}" destId="{4D1FC173-1210-4E37-BF1B-355BFD1B022D}" srcOrd="0" destOrd="0" presId="urn:microsoft.com/office/officeart/2005/8/layout/orgChart1"/>
    <dgm:cxn modelId="{5382E984-766B-4A23-BA22-9FD8568FE5A7}" type="presParOf" srcId="{26D44E28-B43C-4739-8536-E1B8C0D5668B}" destId="{C2BD077A-0FD6-44F4-A91E-75796DF995E9}" srcOrd="1" destOrd="0" presId="urn:microsoft.com/office/officeart/2005/8/layout/orgChart1"/>
    <dgm:cxn modelId="{F5DCF877-E53A-4DA1-B348-034201FA2D3B}" type="presParOf" srcId="{76FC72E8-5957-41F2-B8DF-C64AEBEA3F54}" destId="{88202F53-FF82-4F7D-AB3E-FFF5E25D9015}" srcOrd="1" destOrd="0" presId="urn:microsoft.com/office/officeart/2005/8/layout/orgChart1"/>
    <dgm:cxn modelId="{FCFB443E-9FAF-4255-9DFA-960E2336EA3F}" type="presParOf" srcId="{76FC72E8-5957-41F2-B8DF-C64AEBEA3F54}" destId="{C045A83E-C68D-49DA-9DD7-C70999FAC7BE}" srcOrd="2" destOrd="0" presId="urn:microsoft.com/office/officeart/2005/8/layout/orgChart1"/>
    <dgm:cxn modelId="{A703591A-C100-4C47-AA8E-903F95F11B34}" type="presParOf" srcId="{ED2E6CA9-7F33-428A-B206-5FAF45F6EAD9}" destId="{1E5E0C80-4FBD-478D-A869-A122F022CDB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640B6-1D8B-4271-82B6-716BDB0BE64E}">
      <dsp:nvSpPr>
        <dsp:cNvPr id="0" name=""/>
        <dsp:cNvSpPr/>
      </dsp:nvSpPr>
      <dsp:spPr>
        <a:xfrm>
          <a:off x="3229" y="0"/>
          <a:ext cx="3934693" cy="136366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ro-RO" sz="1400" kern="1200" dirty="0">
              <a:solidFill>
                <a:schemeClr val="tx1"/>
              </a:solidFill>
            </a:rPr>
            <a:t>Răspunde Obiectivului de Politică 1 - „</a:t>
          </a:r>
          <a:r>
            <a:rPr lang="it-IT" sz="1400" kern="1200" dirty="0">
              <a:solidFill>
                <a:schemeClr val="tx1"/>
              </a:solidFill>
              <a:latin typeface="Trebuchet MS"/>
              <a:ea typeface="+mn-ea"/>
              <a:cs typeface="+mn-cs"/>
            </a:rPr>
            <a:t>O Europă mai competitivă și mai inteligentă, prin promovarea unei transformări economice inovatoare și inteligente și </a:t>
          </a:r>
          <a:r>
            <a:rPr lang="ro-RO" sz="1400" kern="1200" dirty="0">
              <a:solidFill>
                <a:schemeClr val="tx1"/>
              </a:solidFill>
              <a:latin typeface="Trebuchet MS"/>
              <a:ea typeface="+mn-ea"/>
              <a:cs typeface="+mn-cs"/>
            </a:rPr>
            <a:t>a </a:t>
          </a:r>
          <a:r>
            <a:rPr lang="it-IT" sz="1400" kern="1200" dirty="0">
              <a:solidFill>
                <a:schemeClr val="tx1"/>
              </a:solidFill>
              <a:latin typeface="Trebuchet MS"/>
              <a:ea typeface="+mn-ea"/>
              <a:cs typeface="+mn-cs"/>
            </a:rPr>
            <a:t>conectivit</a:t>
          </a:r>
          <a:r>
            <a:rPr lang="ro-RO" sz="1400" kern="1200" dirty="0">
              <a:solidFill>
                <a:schemeClr val="tx1"/>
              </a:solidFill>
              <a:latin typeface="Trebuchet MS"/>
              <a:ea typeface="+mn-ea"/>
              <a:cs typeface="+mn-cs"/>
            </a:rPr>
            <a:t>ății</a:t>
          </a:r>
          <a:r>
            <a:rPr lang="it-IT" sz="1400" kern="1200" dirty="0">
              <a:solidFill>
                <a:schemeClr val="tx1"/>
              </a:solidFill>
              <a:latin typeface="Trebuchet MS"/>
              <a:ea typeface="+mn-ea"/>
              <a:cs typeface="+mn-cs"/>
            </a:rPr>
            <a:t> TIC regional</a:t>
          </a:r>
          <a:r>
            <a:rPr lang="ro-RO" sz="1400" kern="1200" dirty="0">
              <a:solidFill>
                <a:schemeClr val="tx1"/>
              </a:solidFill>
              <a:latin typeface="Trebuchet MS"/>
              <a:ea typeface="+mn-ea"/>
              <a:cs typeface="+mn-cs"/>
            </a:rPr>
            <a:t>e</a:t>
          </a:r>
          <a:r>
            <a:rPr lang="ro-RO" sz="1400" kern="1200" dirty="0">
              <a:solidFill>
                <a:schemeClr val="tx1"/>
              </a:solidFill>
            </a:rPr>
            <a:t>”</a:t>
          </a:r>
          <a:endParaRPr lang="en-GB" sz="1400" kern="1200" dirty="0">
            <a:solidFill>
              <a:schemeClr val="tx1"/>
            </a:solidFill>
          </a:endParaRPr>
        </a:p>
      </dsp:txBody>
      <dsp:txXfrm>
        <a:off x="685060" y="0"/>
        <a:ext cx="2571031" cy="1363662"/>
      </dsp:txXfrm>
    </dsp:sp>
    <dsp:sp modelId="{F833ADFB-8A41-4835-8BC3-1A2EDBF7C954}">
      <dsp:nvSpPr>
        <dsp:cNvPr id="0" name=""/>
        <dsp:cNvSpPr/>
      </dsp:nvSpPr>
      <dsp:spPr>
        <a:xfrm>
          <a:off x="3544453" y="0"/>
          <a:ext cx="3934693" cy="1363662"/>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ro-RO" sz="1900" kern="1200" dirty="0">
              <a:solidFill>
                <a:schemeClr val="tx1"/>
              </a:solidFill>
            </a:rPr>
            <a:t>Trebuie să fie corelată cu Strategia Regională de Specializare Inteligentă a Regiunii Sud-Est 2021-2027</a:t>
          </a:r>
          <a:endParaRPr lang="en-GB" sz="1900" kern="1200" dirty="0">
            <a:solidFill>
              <a:schemeClr val="tx1"/>
            </a:solidFill>
          </a:endParaRPr>
        </a:p>
      </dsp:txBody>
      <dsp:txXfrm>
        <a:off x="4226284" y="0"/>
        <a:ext cx="2571031" cy="1363662"/>
      </dsp:txXfrm>
    </dsp:sp>
    <dsp:sp modelId="{7E4273DA-9C0A-4F5B-8C46-3003BD489695}">
      <dsp:nvSpPr>
        <dsp:cNvPr id="0" name=""/>
        <dsp:cNvSpPr/>
      </dsp:nvSpPr>
      <dsp:spPr>
        <a:xfrm>
          <a:off x="7085677" y="0"/>
          <a:ext cx="3934693" cy="1363662"/>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ro-RO" sz="1900" kern="1200" dirty="0">
              <a:solidFill>
                <a:schemeClr val="tx1"/>
              </a:solidFill>
            </a:rPr>
            <a:t>Alocarea financiara orientativa pentru această prioritate este de aproximativ 360 de mil euro (FEDR+BS)</a:t>
          </a:r>
          <a:endParaRPr lang="en-GB" sz="1900" kern="1200" dirty="0">
            <a:solidFill>
              <a:schemeClr val="tx1"/>
            </a:solidFill>
          </a:endParaRPr>
        </a:p>
      </dsp:txBody>
      <dsp:txXfrm>
        <a:off x="7767508" y="0"/>
        <a:ext cx="2571031" cy="13636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06EF4-6441-4A96-8696-FD2671CE1947}">
      <dsp:nvSpPr>
        <dsp:cNvPr id="0" name=""/>
        <dsp:cNvSpPr/>
      </dsp:nvSpPr>
      <dsp:spPr>
        <a:xfrm>
          <a:off x="6018610" y="630616"/>
          <a:ext cx="4473129" cy="509132"/>
        </a:xfrm>
        <a:custGeom>
          <a:avLst/>
          <a:gdLst/>
          <a:ahLst/>
          <a:cxnLst/>
          <a:rect l="0" t="0" r="0" b="0"/>
          <a:pathLst>
            <a:path>
              <a:moveTo>
                <a:pt x="0" y="0"/>
              </a:moveTo>
              <a:lnTo>
                <a:pt x="0" y="255104"/>
              </a:lnTo>
              <a:lnTo>
                <a:pt x="4473129" y="255104"/>
              </a:lnTo>
              <a:lnTo>
                <a:pt x="4473129" y="50913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0ABD09-5C7F-4EEC-AAC0-2A19C586C000}">
      <dsp:nvSpPr>
        <dsp:cNvPr id="0" name=""/>
        <dsp:cNvSpPr/>
      </dsp:nvSpPr>
      <dsp:spPr>
        <a:xfrm>
          <a:off x="6018610" y="630616"/>
          <a:ext cx="1237491" cy="509132"/>
        </a:xfrm>
        <a:custGeom>
          <a:avLst/>
          <a:gdLst/>
          <a:ahLst/>
          <a:cxnLst/>
          <a:rect l="0" t="0" r="0" b="0"/>
          <a:pathLst>
            <a:path>
              <a:moveTo>
                <a:pt x="0" y="0"/>
              </a:moveTo>
              <a:lnTo>
                <a:pt x="0" y="255104"/>
              </a:lnTo>
              <a:lnTo>
                <a:pt x="1237491" y="255104"/>
              </a:lnTo>
              <a:lnTo>
                <a:pt x="1237491" y="50913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F67DB2-AE09-45C4-B283-DB1E5AC37C74}">
      <dsp:nvSpPr>
        <dsp:cNvPr id="0" name=""/>
        <dsp:cNvSpPr/>
      </dsp:nvSpPr>
      <dsp:spPr>
        <a:xfrm>
          <a:off x="4328731" y="630616"/>
          <a:ext cx="1689878" cy="509132"/>
        </a:xfrm>
        <a:custGeom>
          <a:avLst/>
          <a:gdLst/>
          <a:ahLst/>
          <a:cxnLst/>
          <a:rect l="0" t="0" r="0" b="0"/>
          <a:pathLst>
            <a:path>
              <a:moveTo>
                <a:pt x="1689878" y="0"/>
              </a:moveTo>
              <a:lnTo>
                <a:pt x="1689878" y="255104"/>
              </a:lnTo>
              <a:lnTo>
                <a:pt x="0" y="255104"/>
              </a:lnTo>
              <a:lnTo>
                <a:pt x="0" y="50913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3CB260-2136-41D7-86AA-4B0376266A1B}">
      <dsp:nvSpPr>
        <dsp:cNvPr id="0" name=""/>
        <dsp:cNvSpPr/>
      </dsp:nvSpPr>
      <dsp:spPr>
        <a:xfrm>
          <a:off x="1304578" y="630616"/>
          <a:ext cx="4714031" cy="509132"/>
        </a:xfrm>
        <a:custGeom>
          <a:avLst/>
          <a:gdLst/>
          <a:ahLst/>
          <a:cxnLst/>
          <a:rect l="0" t="0" r="0" b="0"/>
          <a:pathLst>
            <a:path>
              <a:moveTo>
                <a:pt x="4714031" y="0"/>
              </a:moveTo>
              <a:lnTo>
                <a:pt x="4714031" y="255104"/>
              </a:lnTo>
              <a:lnTo>
                <a:pt x="0" y="255104"/>
              </a:lnTo>
              <a:lnTo>
                <a:pt x="0" y="50913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CA66C5-CF73-4E56-AA82-E81E92583FFB}">
      <dsp:nvSpPr>
        <dsp:cNvPr id="0" name=""/>
        <dsp:cNvSpPr/>
      </dsp:nvSpPr>
      <dsp:spPr>
        <a:xfrm>
          <a:off x="3850759" y="161378"/>
          <a:ext cx="4335700" cy="4692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2. CAPACITATEA FINANCIARĂ A SOLICITANTULUI </a:t>
          </a:r>
          <a:endParaRPr lang="ro-RO" sz="1400" kern="1200" dirty="0">
            <a:solidFill>
              <a:schemeClr val="tx1"/>
            </a:solidFill>
          </a:endParaRPr>
        </a:p>
      </dsp:txBody>
      <dsp:txXfrm>
        <a:off x="3850759" y="161378"/>
        <a:ext cx="4335700" cy="469238"/>
      </dsp:txXfrm>
    </dsp:sp>
    <dsp:sp modelId="{22B42D72-8B54-4FC1-A0BF-3B30B292977B}">
      <dsp:nvSpPr>
        <dsp:cNvPr id="0" name=""/>
        <dsp:cNvSpPr/>
      </dsp:nvSpPr>
      <dsp:spPr>
        <a:xfrm>
          <a:off x="0" y="1139749"/>
          <a:ext cx="2609157" cy="120541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2.1 Rata solvabilităţii generale (Active totale/ Datorii totale) a IMM-ului calculată la nivelul anului de referință (anul anterior depunerii cererii de finantare) </a:t>
          </a:r>
          <a:endParaRPr lang="ro-RO" sz="1400" kern="1200" dirty="0">
            <a:solidFill>
              <a:schemeClr val="tx1"/>
            </a:solidFill>
          </a:endParaRPr>
        </a:p>
      </dsp:txBody>
      <dsp:txXfrm>
        <a:off x="0" y="1139749"/>
        <a:ext cx="2609157" cy="1205411"/>
      </dsp:txXfrm>
    </dsp:sp>
    <dsp:sp modelId="{C41BB7F6-AB53-40E6-8594-7DBEC8E98692}">
      <dsp:nvSpPr>
        <dsp:cNvPr id="0" name=""/>
        <dsp:cNvSpPr/>
      </dsp:nvSpPr>
      <dsp:spPr>
        <a:xfrm>
          <a:off x="3119074" y="1139749"/>
          <a:ext cx="2419313" cy="12096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o-RO" sz="1600" b="1" kern="1200" dirty="0">
              <a:solidFill>
                <a:schemeClr val="tx1"/>
              </a:solidFill>
            </a:rPr>
            <a:t>2.2 Rata rentabilităţii financiare – ROE (Rezultat net/Capitaluri proprii) </a:t>
          </a:r>
        </a:p>
      </dsp:txBody>
      <dsp:txXfrm>
        <a:off x="3119074" y="1139749"/>
        <a:ext cx="2419313" cy="1209656"/>
      </dsp:txXfrm>
    </dsp:sp>
    <dsp:sp modelId="{47A86CA8-1602-4252-9BBC-A0B3D9F904BF}">
      <dsp:nvSpPr>
        <dsp:cNvPr id="0" name=""/>
        <dsp:cNvSpPr/>
      </dsp:nvSpPr>
      <dsp:spPr>
        <a:xfrm>
          <a:off x="6046444" y="1139749"/>
          <a:ext cx="2419313" cy="12096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o-RO" sz="1600" b="1" kern="1200">
              <a:solidFill>
                <a:schemeClr val="tx1"/>
              </a:solidFill>
            </a:rPr>
            <a:t>2.3 Contribuția solicitantului la valoarea cheltuielilor eligibile </a:t>
          </a:r>
          <a:endParaRPr lang="ro-RO" sz="1600" b="1" kern="1200" dirty="0">
            <a:solidFill>
              <a:schemeClr val="tx1"/>
            </a:solidFill>
          </a:endParaRPr>
        </a:p>
      </dsp:txBody>
      <dsp:txXfrm>
        <a:off x="6046444" y="1139749"/>
        <a:ext cx="2419313" cy="1209656"/>
      </dsp:txXfrm>
    </dsp:sp>
    <dsp:sp modelId="{906FCF77-429C-48ED-9A75-EE653EBBC1BD}">
      <dsp:nvSpPr>
        <dsp:cNvPr id="0" name=""/>
        <dsp:cNvSpPr/>
      </dsp:nvSpPr>
      <dsp:spPr>
        <a:xfrm>
          <a:off x="8973814" y="1139749"/>
          <a:ext cx="3035851" cy="12096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o-RO" sz="1600" b="1" kern="1200">
              <a:solidFill>
                <a:schemeClr val="tx1"/>
              </a:solidFill>
            </a:rPr>
            <a:t>2.4 Raportul dintre cuantumul finanțării nerambursabile solicitate și cifra de afaceri înregistrată în anul fiscal anterior depunerii cererii de finanțare </a:t>
          </a:r>
          <a:endParaRPr lang="ro-RO" sz="1600" kern="1200" dirty="0">
            <a:solidFill>
              <a:schemeClr val="tx1"/>
            </a:solidFill>
          </a:endParaRPr>
        </a:p>
      </dsp:txBody>
      <dsp:txXfrm>
        <a:off x="8973814" y="1139749"/>
        <a:ext cx="3035851" cy="12096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67DB2-AE09-45C4-B283-DB1E5AC37C74}">
      <dsp:nvSpPr>
        <dsp:cNvPr id="0" name=""/>
        <dsp:cNvSpPr/>
      </dsp:nvSpPr>
      <dsp:spPr>
        <a:xfrm>
          <a:off x="6345055" y="741470"/>
          <a:ext cx="2185152" cy="720281"/>
        </a:xfrm>
        <a:custGeom>
          <a:avLst/>
          <a:gdLst/>
          <a:ahLst/>
          <a:cxnLst/>
          <a:rect l="0" t="0" r="0" b="0"/>
          <a:pathLst>
            <a:path>
              <a:moveTo>
                <a:pt x="0" y="0"/>
              </a:moveTo>
              <a:lnTo>
                <a:pt x="0" y="348235"/>
              </a:lnTo>
              <a:lnTo>
                <a:pt x="2185152" y="348235"/>
              </a:lnTo>
              <a:lnTo>
                <a:pt x="2185152" y="72028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3CB260-2136-41D7-86AA-4B0376266A1B}">
      <dsp:nvSpPr>
        <dsp:cNvPr id="0" name=""/>
        <dsp:cNvSpPr/>
      </dsp:nvSpPr>
      <dsp:spPr>
        <a:xfrm>
          <a:off x="4195762" y="741470"/>
          <a:ext cx="2149293" cy="720281"/>
        </a:xfrm>
        <a:custGeom>
          <a:avLst/>
          <a:gdLst/>
          <a:ahLst/>
          <a:cxnLst/>
          <a:rect l="0" t="0" r="0" b="0"/>
          <a:pathLst>
            <a:path>
              <a:moveTo>
                <a:pt x="2149293" y="0"/>
              </a:moveTo>
              <a:lnTo>
                <a:pt x="2149293" y="348235"/>
              </a:lnTo>
              <a:lnTo>
                <a:pt x="0" y="348235"/>
              </a:lnTo>
              <a:lnTo>
                <a:pt x="0" y="72028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CA66C5-CF73-4E56-AA82-E81E92583FFB}">
      <dsp:nvSpPr>
        <dsp:cNvPr id="0" name=""/>
        <dsp:cNvSpPr/>
      </dsp:nvSpPr>
      <dsp:spPr>
        <a:xfrm>
          <a:off x="4113858" y="24377"/>
          <a:ext cx="4462394" cy="71709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solidFill>
                <a:schemeClr val="tx1"/>
              </a:solidFill>
            </a:rPr>
            <a:t>3. </a:t>
          </a:r>
          <a:r>
            <a:rPr lang="ro-RO" sz="2000" b="1" kern="1200" dirty="0">
              <a:solidFill>
                <a:schemeClr val="tx1"/>
              </a:solidFill>
            </a:rPr>
            <a:t>SUSTENABILITATEA</a:t>
          </a:r>
          <a:r>
            <a:rPr lang="ro-RO" sz="1800" b="1" kern="1200" dirty="0">
              <a:solidFill>
                <a:schemeClr val="tx1"/>
              </a:solidFill>
            </a:rPr>
            <a:t> INVESTITIEI </a:t>
          </a:r>
          <a:endParaRPr lang="ro-RO" sz="1800" kern="1200" dirty="0">
            <a:solidFill>
              <a:schemeClr val="tx1"/>
            </a:solidFill>
          </a:endParaRPr>
        </a:p>
      </dsp:txBody>
      <dsp:txXfrm>
        <a:off x="4113858" y="24377"/>
        <a:ext cx="4462394" cy="717092"/>
      </dsp:txXfrm>
    </dsp:sp>
    <dsp:sp modelId="{22B42D72-8B54-4FC1-A0BF-3B30B292977B}">
      <dsp:nvSpPr>
        <dsp:cNvPr id="0" name=""/>
        <dsp:cNvSpPr/>
      </dsp:nvSpPr>
      <dsp:spPr>
        <a:xfrm>
          <a:off x="2424112" y="1461752"/>
          <a:ext cx="3543298" cy="75681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rPr>
            <a:t>3.1 Rata internă de rentabilitate a investiției (RIRF/C) </a:t>
          </a:r>
          <a:endParaRPr lang="ro-RO" sz="2000" kern="1200" dirty="0">
            <a:solidFill>
              <a:schemeClr val="tx1"/>
            </a:solidFill>
          </a:endParaRPr>
        </a:p>
      </dsp:txBody>
      <dsp:txXfrm>
        <a:off x="2424112" y="1461752"/>
        <a:ext cx="3543298" cy="756813"/>
      </dsp:txXfrm>
    </dsp:sp>
    <dsp:sp modelId="{C41BB7F6-AB53-40E6-8594-7DBEC8E98692}">
      <dsp:nvSpPr>
        <dsp:cNvPr id="0" name=""/>
        <dsp:cNvSpPr/>
      </dsp:nvSpPr>
      <dsp:spPr>
        <a:xfrm>
          <a:off x="6758558" y="1461752"/>
          <a:ext cx="3543298" cy="62262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rPr>
            <a:t>3.2 Fluxul net de numerar (sustenabilitate investitie) </a:t>
          </a:r>
          <a:endParaRPr lang="ro-RO" sz="2000" b="1" kern="1200" dirty="0">
            <a:solidFill>
              <a:schemeClr val="tx1"/>
            </a:solidFill>
          </a:endParaRPr>
        </a:p>
      </dsp:txBody>
      <dsp:txXfrm>
        <a:off x="6758558" y="1461752"/>
        <a:ext cx="3543298" cy="6226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A66C5-CF73-4E56-AA82-E81E92583FFB}">
      <dsp:nvSpPr>
        <dsp:cNvPr id="0" name=""/>
        <dsp:cNvSpPr/>
      </dsp:nvSpPr>
      <dsp:spPr>
        <a:xfrm>
          <a:off x="4309355" y="354"/>
          <a:ext cx="6397619" cy="69239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4. </a:t>
          </a:r>
          <a:r>
            <a:rPr lang="it-IT" sz="2000" b="1" kern="1200" dirty="0">
              <a:solidFill>
                <a:schemeClr val="tx1"/>
              </a:solidFill>
            </a:rPr>
            <a:t>CONTRIBUTIA LA TRANZITIA VERDE ȘI LA TEMELE ORIZONTALE (suplimentar fata de minimul legislativ)</a:t>
          </a:r>
          <a:endParaRPr lang="ro-RO" sz="2000" kern="1200" dirty="0">
            <a:solidFill>
              <a:schemeClr val="tx1"/>
            </a:solidFill>
          </a:endParaRPr>
        </a:p>
      </dsp:txBody>
      <dsp:txXfrm>
        <a:off x="4309355" y="354"/>
        <a:ext cx="6397619" cy="6923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A66C5-CF73-4E56-AA82-E81E92583FFB}">
      <dsp:nvSpPr>
        <dsp:cNvPr id="0" name=""/>
        <dsp:cNvSpPr/>
      </dsp:nvSpPr>
      <dsp:spPr>
        <a:xfrm>
          <a:off x="4770757" y="721"/>
          <a:ext cx="5470532" cy="87909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solidFill>
                <a:schemeClr val="tx1"/>
              </a:solidFill>
              <a:latin typeface="Calibri"/>
              <a:ea typeface="+mn-ea"/>
              <a:cs typeface="+mn-cs"/>
            </a:rPr>
            <a:t>6. </a:t>
          </a:r>
          <a:r>
            <a:rPr lang="ro-RO" sz="2000" b="1" kern="1200" dirty="0">
              <a:solidFill>
                <a:schemeClr val="tx1"/>
              </a:solidFill>
              <a:latin typeface="Calibri"/>
              <a:ea typeface="+mn-ea"/>
              <a:cs typeface="+mn-cs"/>
            </a:rPr>
            <a:t>CALITATEA PLANULUI DE AFACERI </a:t>
          </a:r>
          <a:endParaRPr lang="ro-RO" sz="1800" kern="1200" dirty="0">
            <a:solidFill>
              <a:schemeClr val="tx1"/>
            </a:solidFill>
            <a:latin typeface="Calibri"/>
            <a:ea typeface="+mn-ea"/>
            <a:cs typeface="+mn-cs"/>
          </a:endParaRPr>
        </a:p>
      </dsp:txBody>
      <dsp:txXfrm>
        <a:off x="4770757" y="721"/>
        <a:ext cx="5470532" cy="8790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A66C5-CF73-4E56-AA82-E81E92583FFB}">
      <dsp:nvSpPr>
        <dsp:cNvPr id="0" name=""/>
        <dsp:cNvSpPr/>
      </dsp:nvSpPr>
      <dsp:spPr>
        <a:xfrm>
          <a:off x="3162574" y="0"/>
          <a:ext cx="4574008" cy="8792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latin typeface="Calibri"/>
              <a:ea typeface="+mn-ea"/>
              <a:cs typeface="+mn-cs"/>
            </a:rPr>
            <a:t>7. BUGETUL PROIECTULUI </a:t>
          </a:r>
          <a:endParaRPr lang="ro-RO" sz="2000" kern="1200" dirty="0">
            <a:solidFill>
              <a:schemeClr val="tx1"/>
            </a:solidFill>
            <a:latin typeface="Calibri"/>
            <a:ea typeface="+mn-ea"/>
            <a:cs typeface="+mn-cs"/>
          </a:endParaRPr>
        </a:p>
      </dsp:txBody>
      <dsp:txXfrm>
        <a:off x="3162574" y="0"/>
        <a:ext cx="4574008" cy="87927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95273-9156-4FD6-8596-B4FFC53331F9}">
      <dsp:nvSpPr>
        <dsp:cNvPr id="0" name=""/>
        <dsp:cNvSpPr/>
      </dsp:nvSpPr>
      <dsp:spPr>
        <a:xfrm>
          <a:off x="0" y="16438"/>
          <a:ext cx="11914704" cy="4525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err="1"/>
            <a:t>Proiectele</a:t>
          </a:r>
          <a:r>
            <a:rPr lang="en-US" sz="1700" b="0" i="0" kern="1200" baseline="0" dirty="0"/>
            <a:t> pot fi </a:t>
          </a:r>
          <a:r>
            <a:rPr lang="en-US" sz="1700" b="0" i="0" kern="1200" baseline="0" dirty="0" err="1"/>
            <a:t>depuse</a:t>
          </a:r>
          <a:r>
            <a:rPr lang="en-US" sz="1700" b="0" i="0" kern="1200" baseline="0" dirty="0"/>
            <a:t> </a:t>
          </a:r>
          <a:r>
            <a:rPr lang="en-US" sz="1700" b="0" i="0" kern="1200" baseline="0" dirty="0" err="1"/>
            <a:t>doar</a:t>
          </a:r>
          <a:r>
            <a:rPr lang="en-US" sz="1700" b="0" i="0" kern="1200" baseline="0" dirty="0"/>
            <a:t> </a:t>
          </a:r>
          <a:r>
            <a:rPr lang="en-US" sz="1700" b="0" i="0" kern="1200" baseline="0" dirty="0" err="1"/>
            <a:t>în</a:t>
          </a:r>
          <a:r>
            <a:rPr lang="en-US" sz="1700" b="0" i="0" kern="1200" baseline="0" dirty="0"/>
            <a:t> </a:t>
          </a:r>
          <a:r>
            <a:rPr lang="en-US" sz="1700" b="0" i="0" kern="1200" baseline="0" dirty="0" err="1"/>
            <a:t>perioada</a:t>
          </a:r>
          <a:r>
            <a:rPr lang="en-US" sz="1700" b="0" i="0" kern="1200" baseline="0" dirty="0"/>
            <a:t> </a:t>
          </a:r>
          <a:r>
            <a:rPr lang="en-US" sz="1700" b="0" i="0" kern="1200" baseline="0" dirty="0" err="1"/>
            <a:t>menționată</a:t>
          </a:r>
          <a:r>
            <a:rPr lang="en-US" sz="1700" b="0" i="0" kern="1200" baseline="0" dirty="0"/>
            <a:t> </a:t>
          </a:r>
          <a:r>
            <a:rPr lang="en-US" sz="1700" b="0" i="0" kern="1200" baseline="0" dirty="0" err="1"/>
            <a:t>în</a:t>
          </a:r>
          <a:r>
            <a:rPr lang="en-US" sz="1700" b="0" i="0" kern="1200" baseline="0" dirty="0"/>
            <a:t> </a:t>
          </a:r>
          <a:r>
            <a:rPr lang="en-US" sz="1700" b="0" i="0" kern="1200" baseline="0" dirty="0" err="1"/>
            <a:t>ghidul</a:t>
          </a:r>
          <a:r>
            <a:rPr lang="en-US" sz="1700" b="0" i="0" kern="1200" baseline="0" dirty="0"/>
            <a:t> </a:t>
          </a:r>
          <a:r>
            <a:rPr lang="en-US" sz="1700" b="0" i="0" kern="1200" baseline="0" dirty="0" err="1"/>
            <a:t>solicitantului</a:t>
          </a:r>
          <a:r>
            <a:rPr lang="en-US" sz="1700" b="0" i="0" kern="1200" baseline="0" dirty="0"/>
            <a:t> </a:t>
          </a:r>
          <a:r>
            <a:rPr lang="en-US" sz="1700" b="0" i="0" kern="1200" baseline="0" dirty="0" err="1"/>
            <a:t>și</a:t>
          </a:r>
          <a:r>
            <a:rPr lang="en-US" sz="1700" b="0" i="0" kern="1200" baseline="0" dirty="0"/>
            <a:t> v</a:t>
          </a:r>
          <a:r>
            <a:rPr lang="ro-RO" sz="1700" b="0" i="0" kern="1200" baseline="0" dirty="0"/>
            <a:t>or</a:t>
          </a:r>
          <a:r>
            <a:rPr lang="en-US" sz="1700" b="0" i="0" kern="1200" baseline="0" dirty="0"/>
            <a:t> </a:t>
          </a:r>
          <a:r>
            <a:rPr lang="en-US" sz="1700" b="0" i="0" kern="1200" baseline="0" dirty="0" err="1"/>
            <a:t>avea</a:t>
          </a:r>
          <a:r>
            <a:rPr lang="en-US" sz="1700" b="0" i="0" kern="1200" baseline="0" dirty="0"/>
            <a:t> la </a:t>
          </a:r>
          <a:r>
            <a:rPr lang="en-US" sz="1700" b="0" i="0" kern="1200" baseline="0" dirty="0" err="1"/>
            <a:t>bază</a:t>
          </a:r>
          <a:r>
            <a:rPr lang="en-US" sz="1700" b="0" i="0" kern="1200" baseline="0" dirty="0"/>
            <a:t> </a:t>
          </a:r>
          <a:r>
            <a:rPr lang="en-US" sz="1700" b="0" i="0" kern="1200" baseline="0" dirty="0" err="1"/>
            <a:t>principiul</a:t>
          </a:r>
          <a:r>
            <a:rPr lang="en-US" sz="1700" b="0" i="0" kern="1200" baseline="0" dirty="0"/>
            <a:t> </a:t>
          </a:r>
          <a:r>
            <a:rPr lang="en-US" sz="1700" b="0" i="0" kern="1200" baseline="0" dirty="0" err="1"/>
            <a:t>competitivității</a:t>
          </a:r>
          <a:r>
            <a:rPr lang="en-US" sz="1700" b="0" i="0" kern="1200" baseline="0" dirty="0"/>
            <a:t>.</a:t>
          </a:r>
          <a:endParaRPr lang="en-US" sz="1700" kern="1200" dirty="0"/>
        </a:p>
      </dsp:txBody>
      <dsp:txXfrm>
        <a:off x="22093" y="38531"/>
        <a:ext cx="11870518" cy="408383"/>
      </dsp:txXfrm>
    </dsp:sp>
    <dsp:sp modelId="{05C691D7-2FFE-4030-A194-145FE55A3563}">
      <dsp:nvSpPr>
        <dsp:cNvPr id="0" name=""/>
        <dsp:cNvSpPr/>
      </dsp:nvSpPr>
      <dsp:spPr>
        <a:xfrm>
          <a:off x="0" y="517968"/>
          <a:ext cx="11914704" cy="7129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err="1"/>
            <a:t>Pentru</a:t>
          </a:r>
          <a:r>
            <a:rPr lang="en-US" sz="1700" b="0" i="0" kern="1200" baseline="0" dirty="0"/>
            <a:t> </a:t>
          </a:r>
          <a:r>
            <a:rPr lang="en-US" sz="1700" b="0" i="0" kern="1200" baseline="0" dirty="0" err="1"/>
            <a:t>Cererile</a:t>
          </a:r>
          <a:r>
            <a:rPr lang="en-US" sz="1700" b="0" i="0" kern="1200" baseline="0" dirty="0"/>
            <a:t> de </a:t>
          </a:r>
          <a:r>
            <a:rPr lang="en-US" sz="1700" b="0" i="0" kern="1200" baseline="0" dirty="0" err="1"/>
            <a:t>Finanțare</a:t>
          </a:r>
          <a:r>
            <a:rPr lang="en-US" sz="1700" b="0" i="0" kern="1200" baseline="0" dirty="0"/>
            <a:t> </a:t>
          </a:r>
          <a:r>
            <a:rPr lang="en-US" sz="1700" b="0" i="0" kern="1200" baseline="0" dirty="0" err="1"/>
            <a:t>depuse</a:t>
          </a:r>
          <a:r>
            <a:rPr lang="en-US" sz="1700" b="0" i="0" kern="1200" baseline="0" dirty="0"/>
            <a:t> </a:t>
          </a:r>
          <a:r>
            <a:rPr lang="en-US" sz="1700" b="0" i="0" kern="1200" baseline="0" dirty="0" err="1"/>
            <a:t>în</a:t>
          </a:r>
          <a:r>
            <a:rPr lang="en-US" sz="1700" b="0" i="0" kern="1200" baseline="0" dirty="0"/>
            <a:t> prima </a:t>
          </a:r>
          <a:r>
            <a:rPr lang="en-US" sz="1700" b="0" i="0" kern="1200" baseline="0" dirty="0" err="1"/>
            <a:t>luna</a:t>
          </a:r>
          <a:r>
            <a:rPr lang="en-US" sz="1700" b="0" i="0" kern="1200" baseline="0" dirty="0"/>
            <a:t> a </a:t>
          </a:r>
          <a:r>
            <a:rPr lang="en-US" sz="1700" b="0" i="0" kern="1200" baseline="0" dirty="0" err="1"/>
            <a:t>apelului</a:t>
          </a:r>
          <a:r>
            <a:rPr lang="en-US" sz="1700" b="0" i="0" kern="1200" baseline="0" dirty="0"/>
            <a:t> care au </a:t>
          </a:r>
          <a:r>
            <a:rPr lang="en-US" sz="1700" b="0" i="0" kern="1200" baseline="0" dirty="0" err="1"/>
            <a:t>obținut</a:t>
          </a:r>
          <a:r>
            <a:rPr lang="en-US" sz="1700" b="0" i="0" kern="1200" baseline="0" dirty="0"/>
            <a:t> </a:t>
          </a:r>
          <a:r>
            <a:rPr lang="en-US" sz="1700" b="0" i="0" kern="1200" baseline="0" dirty="0" err="1"/>
            <a:t>cel</a:t>
          </a:r>
          <a:r>
            <a:rPr lang="en-US" sz="1700" b="0" i="0" kern="1200" baseline="0" dirty="0"/>
            <a:t> </a:t>
          </a:r>
          <a:r>
            <a:rPr lang="en-US" sz="1700" b="0" i="0" kern="1200" baseline="0" dirty="0" err="1"/>
            <a:t>puțin</a:t>
          </a:r>
          <a:r>
            <a:rPr lang="en-US" sz="1700" b="0" i="0" kern="1200" baseline="0" dirty="0"/>
            <a:t> </a:t>
          </a:r>
          <a:r>
            <a:rPr lang="en-US" sz="1700" b="0" i="0" u="sng" kern="1200" baseline="0" dirty="0"/>
            <a:t>85 de </a:t>
          </a:r>
          <a:r>
            <a:rPr lang="en-US" sz="1700" b="0" i="0" u="sng" kern="1200" baseline="0" dirty="0" err="1"/>
            <a:t>puncte</a:t>
          </a:r>
          <a:r>
            <a:rPr lang="en-US" sz="1700" b="0" i="0" u="sng" kern="1200" baseline="0" dirty="0"/>
            <a:t> </a:t>
          </a:r>
          <a:r>
            <a:rPr lang="en-US" sz="1700" b="0" i="0" kern="1200" baseline="0" dirty="0"/>
            <a:t>(</a:t>
          </a:r>
          <a:r>
            <a:rPr lang="en-US" sz="1700" b="0" i="0" kern="1200" baseline="0" dirty="0" err="1"/>
            <a:t>pragul</a:t>
          </a:r>
          <a:r>
            <a:rPr lang="en-US" sz="1700" b="0" i="0" kern="1200" baseline="0" dirty="0"/>
            <a:t> de </a:t>
          </a:r>
          <a:r>
            <a:rPr lang="en-US" sz="1700" b="0" i="0" kern="1200" baseline="0" dirty="0" err="1"/>
            <a:t>execelenta</a:t>
          </a:r>
          <a:r>
            <a:rPr lang="en-US" sz="1700" b="0" i="0" kern="1200" baseline="0" dirty="0"/>
            <a:t>) se </a:t>
          </a:r>
          <a:r>
            <a:rPr lang="en-US" sz="1700" b="0" i="0" kern="1200" baseline="0" dirty="0" err="1"/>
            <a:t>va</a:t>
          </a:r>
          <a:r>
            <a:rPr lang="en-US" sz="1700" b="0" i="0" kern="1200" baseline="0" dirty="0"/>
            <a:t> </a:t>
          </a:r>
          <a:r>
            <a:rPr lang="en-US" sz="1700" b="0" i="0" kern="1200" baseline="0" dirty="0" err="1"/>
            <a:t>demara</a:t>
          </a:r>
          <a:r>
            <a:rPr lang="en-US" sz="1700" b="0" i="0" kern="1200" baseline="0" dirty="0"/>
            <a:t> </a:t>
          </a:r>
          <a:r>
            <a:rPr lang="en-US" sz="1700" b="0" i="0" kern="1200" baseline="0" dirty="0" err="1"/>
            <a:t>etapa</a:t>
          </a:r>
          <a:r>
            <a:rPr lang="en-US" sz="1700" b="0" i="0" kern="1200" baseline="0" dirty="0"/>
            <a:t> </a:t>
          </a:r>
          <a:r>
            <a:rPr lang="en-US" sz="1700" b="0" i="0" kern="1200" baseline="0" dirty="0" err="1"/>
            <a:t>precontractuala</a:t>
          </a:r>
          <a:r>
            <a:rPr lang="en-US" sz="1700" b="0" i="0" kern="1200" baseline="0" dirty="0"/>
            <a:t>, </a:t>
          </a:r>
          <a:r>
            <a:rPr lang="en-US" sz="1700" b="0" i="0" kern="1200" baseline="0" dirty="0" err="1"/>
            <a:t>în</a:t>
          </a:r>
          <a:r>
            <a:rPr lang="en-US" sz="1700" b="0" i="0" kern="1200" baseline="0" dirty="0"/>
            <a:t> </a:t>
          </a:r>
          <a:r>
            <a:rPr lang="en-US" sz="1700" b="0" i="0" kern="1200" baseline="0" dirty="0" err="1"/>
            <a:t>ordine</a:t>
          </a:r>
          <a:r>
            <a:rPr lang="en-US" sz="1700" b="0" i="0" kern="1200" baseline="0" dirty="0"/>
            <a:t> </a:t>
          </a:r>
          <a:r>
            <a:rPr lang="en-US" sz="1700" b="0" i="0" kern="1200" baseline="0" dirty="0" err="1"/>
            <a:t>descrecătoare</a:t>
          </a:r>
          <a:r>
            <a:rPr lang="en-US" sz="1700" b="0" i="0" kern="1200" baseline="0" dirty="0"/>
            <a:t> a </a:t>
          </a:r>
          <a:r>
            <a:rPr lang="en-US" sz="1700" b="0" i="0" kern="1200" baseline="0" dirty="0" err="1"/>
            <a:t>punctajelor</a:t>
          </a:r>
          <a:r>
            <a:rPr lang="en-US" sz="1700" b="0" i="0" kern="1200" baseline="0" dirty="0"/>
            <a:t> </a:t>
          </a:r>
          <a:r>
            <a:rPr lang="en-US" sz="1700" b="0" i="0" kern="1200" baseline="0" dirty="0" err="1"/>
            <a:t>obținute</a:t>
          </a:r>
          <a:r>
            <a:rPr lang="en-US" sz="1700" b="0" i="0" kern="1200" baseline="0" dirty="0"/>
            <a:t>, cu </a:t>
          </a:r>
          <a:r>
            <a:rPr lang="en-US" sz="1700" b="0" i="0" kern="1200" baseline="0" dirty="0" err="1"/>
            <a:t>incadrarea</a:t>
          </a:r>
          <a:r>
            <a:rPr lang="en-US" sz="1700" b="0" i="0" kern="1200" baseline="0" dirty="0"/>
            <a:t> </a:t>
          </a:r>
          <a:r>
            <a:rPr lang="en-US" sz="1700" b="0" i="0" kern="1200" baseline="0" dirty="0" err="1"/>
            <a:t>în</a:t>
          </a:r>
          <a:r>
            <a:rPr lang="en-US" sz="1700" b="0" i="0" kern="1200" baseline="0" dirty="0"/>
            <a:t> </a:t>
          </a:r>
          <a:r>
            <a:rPr lang="en-US" sz="1700" b="0" i="0" kern="1200" baseline="0" dirty="0" err="1"/>
            <a:t>alocarea</a:t>
          </a:r>
          <a:r>
            <a:rPr lang="en-US" sz="1700" b="0" i="0" kern="1200" baseline="0" dirty="0"/>
            <a:t> </a:t>
          </a:r>
          <a:r>
            <a:rPr lang="en-US" sz="1700" b="0" i="0" kern="1200" baseline="0" dirty="0" err="1"/>
            <a:t>apelului</a:t>
          </a:r>
          <a:r>
            <a:rPr lang="en-US" sz="1700" b="0" i="0" kern="1200" baseline="0" dirty="0"/>
            <a:t>;</a:t>
          </a:r>
          <a:endParaRPr lang="en-US" sz="1700" kern="1200" dirty="0"/>
        </a:p>
      </dsp:txBody>
      <dsp:txXfrm>
        <a:off x="34803" y="552771"/>
        <a:ext cx="11845098" cy="643337"/>
      </dsp:txXfrm>
    </dsp:sp>
    <dsp:sp modelId="{D67BB371-7698-4EA8-ACDC-6C2120A34844}">
      <dsp:nvSpPr>
        <dsp:cNvPr id="0" name=""/>
        <dsp:cNvSpPr/>
      </dsp:nvSpPr>
      <dsp:spPr>
        <a:xfrm>
          <a:off x="0" y="1230911"/>
          <a:ext cx="11914704" cy="431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829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i="0" kern="1200" baseline="0" dirty="0" err="1"/>
            <a:t>Dacă</a:t>
          </a:r>
          <a:r>
            <a:rPr lang="en-US" sz="1400" b="0" i="0" kern="1200" baseline="0" dirty="0"/>
            <a:t> </a:t>
          </a:r>
          <a:r>
            <a:rPr lang="en-US" sz="1400" b="0" i="0" kern="1200" baseline="0" dirty="0" err="1"/>
            <a:t>alocarea</a:t>
          </a:r>
          <a:r>
            <a:rPr lang="en-US" sz="1400" b="0" i="0" kern="1200" baseline="0" dirty="0"/>
            <a:t> </a:t>
          </a:r>
          <a:r>
            <a:rPr lang="en-US" sz="1400" b="0" i="0" kern="1200" baseline="0" dirty="0" err="1"/>
            <a:t>financiară</a:t>
          </a:r>
          <a:r>
            <a:rPr lang="en-US" sz="1400" b="0" i="0" kern="1200" baseline="0" dirty="0"/>
            <a:t> </a:t>
          </a:r>
          <a:r>
            <a:rPr lang="en-US" sz="1400" b="0" i="0" kern="1200" baseline="0" dirty="0" err="1"/>
            <a:t>disponibilă</a:t>
          </a:r>
          <a:r>
            <a:rPr lang="en-US" sz="1400" b="0" i="0" kern="1200" baseline="0" dirty="0"/>
            <a:t> nu </a:t>
          </a:r>
          <a:r>
            <a:rPr lang="en-US" sz="1400" b="0" i="0" kern="1200" baseline="0" dirty="0" err="1"/>
            <a:t>este</a:t>
          </a:r>
          <a:r>
            <a:rPr lang="en-US" sz="1400" b="0" i="0" kern="1200" baseline="0" dirty="0"/>
            <a:t> </a:t>
          </a:r>
          <a:r>
            <a:rPr lang="en-US" sz="1400" b="0" i="0" kern="1200" baseline="0" dirty="0" err="1"/>
            <a:t>acoperită</a:t>
          </a:r>
          <a:r>
            <a:rPr lang="en-US" sz="1400" b="0" i="0" kern="1200" baseline="0" dirty="0"/>
            <a:t>, </a:t>
          </a:r>
          <a:r>
            <a:rPr lang="en-US" sz="1400" b="0" i="0" kern="1200" baseline="0" dirty="0" err="1"/>
            <a:t>restul</a:t>
          </a:r>
          <a:r>
            <a:rPr lang="en-US" sz="1400" b="0" i="0" kern="1200" baseline="0" dirty="0"/>
            <a:t> </a:t>
          </a:r>
          <a:r>
            <a:rPr lang="en-US" sz="1400" b="0" i="0" kern="1200" baseline="0" dirty="0" err="1"/>
            <a:t>proiectelor</a:t>
          </a:r>
          <a:r>
            <a:rPr lang="en-US" sz="1400" b="0" i="0" kern="1200" baseline="0" dirty="0"/>
            <a:t> care au </a:t>
          </a:r>
          <a:r>
            <a:rPr lang="en-US" sz="1400" b="0" i="0" kern="1200" baseline="0" dirty="0" err="1"/>
            <a:t>obținut</a:t>
          </a:r>
          <a:r>
            <a:rPr lang="en-US" sz="1400" b="0" i="0" kern="1200" baseline="0" dirty="0"/>
            <a:t> </a:t>
          </a:r>
          <a:r>
            <a:rPr lang="en-US" sz="1400" b="0" i="0" kern="1200" baseline="0" dirty="0" err="1"/>
            <a:t>între</a:t>
          </a:r>
          <a:r>
            <a:rPr lang="en-US" sz="1400" b="0" i="0" kern="1200" baseline="0" dirty="0"/>
            <a:t> 50 </a:t>
          </a:r>
          <a:r>
            <a:rPr lang="en-US" sz="1400" b="0" i="0" kern="1200" baseline="0" dirty="0" err="1"/>
            <a:t>și</a:t>
          </a:r>
          <a:r>
            <a:rPr lang="en-US" sz="1400" b="0" i="0" kern="1200" baseline="0" dirty="0"/>
            <a:t> 84 de </a:t>
          </a:r>
          <a:r>
            <a:rPr lang="en-US" sz="1400" b="0" i="0" kern="1200" baseline="0" dirty="0" err="1"/>
            <a:t>puncte</a:t>
          </a:r>
          <a:r>
            <a:rPr lang="en-US" sz="1400" b="0" i="0" kern="1200" baseline="0" dirty="0"/>
            <a:t>, </a:t>
          </a:r>
          <a:r>
            <a:rPr lang="en-US" sz="1400" b="0" i="0" kern="1200" baseline="0" dirty="0" err="1"/>
            <a:t>vor</a:t>
          </a:r>
          <a:r>
            <a:rPr lang="en-US" sz="1400" b="0" i="0" kern="1200" baseline="0" dirty="0"/>
            <a:t> fi </a:t>
          </a:r>
          <a:r>
            <a:rPr lang="en-US" sz="1400" b="0" i="0" kern="1200" baseline="0" dirty="0" err="1"/>
            <a:t>menținute</a:t>
          </a:r>
          <a:r>
            <a:rPr lang="en-US" sz="1400" b="0" i="0" kern="1200" baseline="0" dirty="0"/>
            <a:t> </a:t>
          </a:r>
          <a:r>
            <a:rPr lang="en-US" sz="1400" b="0" i="0" kern="1200" baseline="0" dirty="0" err="1"/>
            <a:t>în</a:t>
          </a:r>
          <a:r>
            <a:rPr lang="en-US" sz="1400" b="0" i="0" kern="1200" baseline="0" dirty="0"/>
            <a:t> </a:t>
          </a:r>
          <a:r>
            <a:rPr lang="en-US" sz="1400" b="0" i="0" kern="1200" baseline="0" dirty="0" err="1"/>
            <a:t>competiție</a:t>
          </a:r>
          <a:r>
            <a:rPr lang="en-US" sz="1400" b="0" i="0" kern="1200" baseline="0" dirty="0"/>
            <a:t> cu </a:t>
          </a:r>
          <a:r>
            <a:rPr lang="en-US" sz="1400" b="0" i="0" kern="1200" baseline="0" dirty="0" err="1"/>
            <a:t>proiectele</a:t>
          </a:r>
          <a:r>
            <a:rPr lang="en-US" sz="1400" b="0" i="0" kern="1200" baseline="0" dirty="0"/>
            <a:t> din </a:t>
          </a:r>
          <a:r>
            <a:rPr lang="en-US" sz="1400" b="0" i="0" kern="1200" baseline="0" dirty="0" err="1"/>
            <a:t>lunile</a:t>
          </a:r>
          <a:r>
            <a:rPr lang="en-US" sz="1400" b="0" i="0" kern="1200" baseline="0" dirty="0"/>
            <a:t> </a:t>
          </a:r>
          <a:r>
            <a:rPr lang="en-US" sz="1400" b="0" i="0" kern="1200" baseline="0" dirty="0" err="1"/>
            <a:t>următoare</a:t>
          </a:r>
          <a:r>
            <a:rPr lang="en-US" sz="1400" b="0" i="0" kern="1200" baseline="0" dirty="0"/>
            <a:t>.</a:t>
          </a:r>
          <a:endParaRPr lang="en-US" sz="1400" kern="1200" dirty="0"/>
        </a:p>
      </dsp:txBody>
      <dsp:txXfrm>
        <a:off x="0" y="1230911"/>
        <a:ext cx="11914704" cy="431077"/>
      </dsp:txXfrm>
    </dsp:sp>
    <dsp:sp modelId="{8C90EB02-6498-4826-9BEE-EC8F44627088}">
      <dsp:nvSpPr>
        <dsp:cNvPr id="0" name=""/>
        <dsp:cNvSpPr/>
      </dsp:nvSpPr>
      <dsp:spPr>
        <a:xfrm>
          <a:off x="0" y="1661989"/>
          <a:ext cx="11914704"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err="1"/>
            <a:t>Pentru</a:t>
          </a:r>
          <a:r>
            <a:rPr lang="en-US" sz="1700" b="0" i="0" kern="1200" baseline="0" dirty="0"/>
            <a:t> </a:t>
          </a:r>
          <a:r>
            <a:rPr lang="en-US" sz="1700" b="0" i="0" kern="1200" baseline="0" dirty="0" err="1"/>
            <a:t>Cererile</a:t>
          </a:r>
          <a:r>
            <a:rPr lang="en-US" sz="1700" b="0" i="0" kern="1200" baseline="0" dirty="0"/>
            <a:t> de </a:t>
          </a:r>
          <a:r>
            <a:rPr lang="en-US" sz="1700" b="0" i="0" kern="1200" baseline="0" dirty="0" err="1"/>
            <a:t>Finanțare</a:t>
          </a:r>
          <a:r>
            <a:rPr lang="en-US" sz="1700" b="0" i="0" kern="1200" baseline="0" dirty="0"/>
            <a:t> </a:t>
          </a:r>
          <a:r>
            <a:rPr lang="en-US" sz="1700" b="0" i="0" kern="1200" baseline="0" dirty="0" err="1"/>
            <a:t>depuse</a:t>
          </a:r>
          <a:r>
            <a:rPr lang="en-US" sz="1700" b="0" i="0" kern="1200" baseline="0" dirty="0"/>
            <a:t> </a:t>
          </a:r>
          <a:r>
            <a:rPr lang="en-US" sz="1700" b="0" i="0" kern="1200" baseline="0" dirty="0" err="1"/>
            <a:t>în</a:t>
          </a:r>
          <a:r>
            <a:rPr lang="en-US" sz="1700" b="0" i="0" kern="1200" baseline="0" dirty="0"/>
            <a:t> </a:t>
          </a:r>
          <a:r>
            <a:rPr lang="en-US" sz="1700" b="0" i="0" kern="1200" baseline="0" dirty="0" err="1"/>
            <a:t>următoarea</a:t>
          </a:r>
          <a:r>
            <a:rPr lang="en-US" sz="1700" b="0" i="0" kern="1200" baseline="0" dirty="0"/>
            <a:t> </a:t>
          </a:r>
          <a:r>
            <a:rPr lang="en-US" sz="1700" b="0" i="0" kern="1200" baseline="0" dirty="0" err="1"/>
            <a:t>lună</a:t>
          </a:r>
          <a:r>
            <a:rPr lang="en-US" sz="1700" b="0" i="0" kern="1200" baseline="0" dirty="0"/>
            <a:t> (i.e. </a:t>
          </a:r>
          <a:r>
            <a:rPr lang="en-US" sz="1700" b="0" i="0" kern="1200" baseline="0" dirty="0" err="1"/>
            <a:t>luna</a:t>
          </a:r>
          <a:r>
            <a:rPr lang="en-US" sz="1700" b="0" i="0" kern="1200" baseline="0" dirty="0"/>
            <a:t> 2 de </a:t>
          </a:r>
          <a:r>
            <a:rPr lang="en-US" sz="1700" b="0" i="0" kern="1200" baseline="0" dirty="0" err="1"/>
            <a:t>depunere</a:t>
          </a:r>
          <a:r>
            <a:rPr lang="en-US" sz="1700" b="0" i="0" kern="1200" baseline="0" dirty="0"/>
            <a:t>) care au </a:t>
          </a:r>
          <a:r>
            <a:rPr lang="en-US" sz="1700" b="0" i="0" kern="1200" baseline="0" dirty="0" err="1"/>
            <a:t>obținut</a:t>
          </a:r>
          <a:r>
            <a:rPr lang="en-US" sz="1700" b="0" i="0" kern="1200" baseline="0" dirty="0"/>
            <a:t> </a:t>
          </a:r>
          <a:r>
            <a:rPr lang="en-US" sz="1700" b="0" i="0" kern="1200" baseline="0" dirty="0" err="1"/>
            <a:t>cel</a:t>
          </a:r>
          <a:r>
            <a:rPr lang="en-US" sz="1700" b="0" i="0" kern="1200" baseline="0" dirty="0"/>
            <a:t> </a:t>
          </a:r>
          <a:r>
            <a:rPr lang="en-US" sz="1700" b="0" i="0" kern="1200" baseline="0" dirty="0" err="1"/>
            <a:t>puțin</a:t>
          </a:r>
          <a:r>
            <a:rPr lang="en-US" sz="1700" b="0" i="0" kern="1200" baseline="0" dirty="0"/>
            <a:t> </a:t>
          </a:r>
          <a:r>
            <a:rPr lang="en-US" sz="1700" b="0" i="0" u="sng" kern="1200" baseline="0" dirty="0"/>
            <a:t>80 de </a:t>
          </a:r>
          <a:r>
            <a:rPr lang="en-US" sz="1700" b="0" i="0" u="sng" kern="1200" baseline="0" dirty="0" err="1"/>
            <a:t>puncte</a:t>
          </a:r>
          <a:r>
            <a:rPr lang="en-US" sz="1700" b="0" i="0" u="sng" kern="1200" baseline="0" dirty="0"/>
            <a:t> </a:t>
          </a:r>
          <a:r>
            <a:rPr lang="en-US" sz="1700" b="0" i="0" kern="1200" baseline="0" dirty="0"/>
            <a:t>(</a:t>
          </a:r>
          <a:r>
            <a:rPr lang="en-US" sz="1700" b="0" i="0" kern="1200" baseline="0" dirty="0" err="1"/>
            <a:t>noul</a:t>
          </a:r>
          <a:r>
            <a:rPr lang="en-US" sz="1700" b="0" i="0" kern="1200" baseline="0" dirty="0"/>
            <a:t> </a:t>
          </a:r>
          <a:r>
            <a:rPr lang="en-US" sz="1700" b="0" i="0" kern="1200" baseline="0" dirty="0" err="1"/>
            <a:t>prag</a:t>
          </a:r>
          <a:r>
            <a:rPr lang="en-US" sz="1700" b="0" i="0" kern="1200" baseline="0" dirty="0"/>
            <a:t> de </a:t>
          </a:r>
          <a:r>
            <a:rPr lang="en-US" sz="1700" b="0" i="0" kern="1200" baseline="0" dirty="0" err="1"/>
            <a:t>execlenta</a:t>
          </a:r>
          <a:r>
            <a:rPr lang="en-US" sz="1700" b="0" i="0" kern="1200" baseline="0" dirty="0"/>
            <a:t>) </a:t>
          </a:r>
          <a:r>
            <a:rPr lang="en-US" sz="1700" b="0" i="0" kern="1200" baseline="0" dirty="0" err="1"/>
            <a:t>si</a:t>
          </a:r>
          <a:r>
            <a:rPr lang="en-US" sz="1700" b="0" i="0" kern="1200" baseline="0" dirty="0"/>
            <a:t> </a:t>
          </a:r>
          <a:r>
            <a:rPr lang="en-US" sz="1700" b="0" i="0" kern="1200" baseline="0" dirty="0" err="1"/>
            <a:t>cele</a:t>
          </a:r>
          <a:r>
            <a:rPr lang="en-US" sz="1700" b="0" i="0" kern="1200" baseline="0" dirty="0"/>
            <a:t> </a:t>
          </a:r>
          <a:r>
            <a:rPr lang="en-US" sz="1700" b="0" i="0" kern="1200" baseline="0" dirty="0" err="1"/>
            <a:t>depuse</a:t>
          </a:r>
          <a:r>
            <a:rPr lang="en-US" sz="1700" b="0" i="0" kern="1200" baseline="0" dirty="0"/>
            <a:t> in prima </a:t>
          </a:r>
          <a:r>
            <a:rPr lang="en-US" sz="1700" b="0" i="0" kern="1200" baseline="0" dirty="0" err="1"/>
            <a:t>luna</a:t>
          </a:r>
          <a:r>
            <a:rPr lang="en-US" sz="1700" b="0" i="0" kern="1200" baseline="0" dirty="0"/>
            <a:t> de </a:t>
          </a:r>
          <a:r>
            <a:rPr lang="en-US" sz="1700" b="0" i="0" kern="1200" baseline="0" dirty="0" err="1"/>
            <a:t>depunere</a:t>
          </a:r>
          <a:r>
            <a:rPr lang="en-US" sz="1700" b="0" i="0" kern="1200" baseline="0" dirty="0"/>
            <a:t> care au </a:t>
          </a:r>
          <a:r>
            <a:rPr lang="en-US" sz="1700" b="0" i="0" kern="1200" baseline="0" dirty="0" err="1"/>
            <a:t>obtinut</a:t>
          </a:r>
          <a:r>
            <a:rPr lang="en-US" sz="1700" b="0" i="0" kern="1200" baseline="0" dirty="0"/>
            <a:t> </a:t>
          </a:r>
          <a:r>
            <a:rPr lang="en-US" sz="1700" b="0" i="0" kern="1200" baseline="0" dirty="0" err="1"/>
            <a:t>intre</a:t>
          </a:r>
          <a:r>
            <a:rPr lang="en-US" sz="1700" b="0" i="0" kern="1200" baseline="0" dirty="0"/>
            <a:t> 80 </a:t>
          </a:r>
          <a:r>
            <a:rPr lang="en-US" sz="1700" b="0" i="0" kern="1200" baseline="0" dirty="0" err="1"/>
            <a:t>si</a:t>
          </a:r>
          <a:r>
            <a:rPr lang="en-US" sz="1700" b="0" i="0" kern="1200" baseline="0" dirty="0"/>
            <a:t> 84 </a:t>
          </a:r>
          <a:r>
            <a:rPr lang="en-US" sz="1700" b="0" i="0" kern="1200" baseline="0" dirty="0" err="1"/>
            <a:t>puncte</a:t>
          </a:r>
          <a:r>
            <a:rPr lang="en-US" sz="1700" b="0" i="0" kern="1200" baseline="0" dirty="0"/>
            <a:t>, se </a:t>
          </a:r>
          <a:r>
            <a:rPr lang="en-US" sz="1700" b="0" i="0" kern="1200" baseline="0" dirty="0" err="1"/>
            <a:t>va</a:t>
          </a:r>
          <a:r>
            <a:rPr lang="en-US" sz="1700" b="0" i="0" kern="1200" baseline="0" dirty="0"/>
            <a:t> </a:t>
          </a:r>
          <a:r>
            <a:rPr lang="en-US" sz="1700" b="0" i="0" kern="1200" baseline="0" dirty="0" err="1"/>
            <a:t>demara</a:t>
          </a:r>
          <a:r>
            <a:rPr lang="en-US" sz="1700" b="0" i="0" kern="1200" baseline="0" dirty="0"/>
            <a:t> </a:t>
          </a:r>
          <a:r>
            <a:rPr lang="en-US" sz="1700" b="0" i="0" kern="1200" baseline="0" dirty="0" err="1"/>
            <a:t>etapa</a:t>
          </a:r>
          <a:r>
            <a:rPr lang="en-US" sz="1700" b="0" i="0" kern="1200" baseline="0" dirty="0"/>
            <a:t> </a:t>
          </a:r>
          <a:r>
            <a:rPr lang="en-US" sz="1700" b="0" i="0" kern="1200" baseline="0" dirty="0" err="1"/>
            <a:t>precontractuala</a:t>
          </a:r>
          <a:r>
            <a:rPr lang="en-US" sz="1700" b="0" i="0" kern="1200" baseline="0" dirty="0"/>
            <a:t>, </a:t>
          </a:r>
          <a:r>
            <a:rPr lang="en-US" sz="1700" b="0" i="0" kern="1200" baseline="0" dirty="0" err="1"/>
            <a:t>în</a:t>
          </a:r>
          <a:r>
            <a:rPr lang="en-US" sz="1700" b="0" i="0" kern="1200" baseline="0" dirty="0"/>
            <a:t> </a:t>
          </a:r>
          <a:r>
            <a:rPr lang="en-US" sz="1700" b="0" i="0" kern="1200" baseline="0" dirty="0" err="1"/>
            <a:t>ordine</a:t>
          </a:r>
          <a:r>
            <a:rPr lang="en-US" sz="1700" b="0" i="0" kern="1200" baseline="0" dirty="0"/>
            <a:t> </a:t>
          </a:r>
          <a:r>
            <a:rPr lang="en-US" sz="1700" b="0" i="0" kern="1200" baseline="0" dirty="0" err="1"/>
            <a:t>descrecătoare</a:t>
          </a:r>
          <a:r>
            <a:rPr lang="en-US" sz="1700" b="0" i="0" kern="1200" baseline="0" dirty="0"/>
            <a:t> a </a:t>
          </a:r>
          <a:r>
            <a:rPr lang="en-US" sz="1700" b="0" i="0" kern="1200" baseline="0" dirty="0" err="1"/>
            <a:t>punctajelor</a:t>
          </a:r>
          <a:r>
            <a:rPr lang="en-US" sz="1700" b="0" i="0" kern="1200" baseline="0" dirty="0"/>
            <a:t> </a:t>
          </a:r>
          <a:r>
            <a:rPr lang="en-US" sz="1700" b="0" i="0" kern="1200" baseline="0" dirty="0" err="1"/>
            <a:t>obținute</a:t>
          </a:r>
          <a:r>
            <a:rPr lang="en-US" sz="1700" b="0" i="0" kern="1200" baseline="0" dirty="0"/>
            <a:t>, cu </a:t>
          </a:r>
          <a:r>
            <a:rPr lang="en-US" sz="1700" b="0" i="0" kern="1200" baseline="0" dirty="0" err="1"/>
            <a:t>incadrarea</a:t>
          </a:r>
          <a:r>
            <a:rPr lang="en-US" sz="1700" b="0" i="0" kern="1200" baseline="0" dirty="0"/>
            <a:t> </a:t>
          </a:r>
          <a:r>
            <a:rPr lang="en-US" sz="1700" b="0" i="0" kern="1200" baseline="0" dirty="0" err="1"/>
            <a:t>în</a:t>
          </a:r>
          <a:r>
            <a:rPr lang="en-US" sz="1700" b="0" i="0" kern="1200" baseline="0" dirty="0"/>
            <a:t> </a:t>
          </a:r>
          <a:r>
            <a:rPr lang="en-US" sz="1700" b="0" i="0" kern="1200" baseline="0" dirty="0" err="1"/>
            <a:t>alocarea</a:t>
          </a:r>
          <a:r>
            <a:rPr lang="en-US" sz="1700" b="0" i="0" kern="1200" baseline="0" dirty="0"/>
            <a:t> </a:t>
          </a:r>
          <a:r>
            <a:rPr lang="en-US" sz="1700" b="0" i="0" kern="1200" baseline="0" dirty="0" err="1"/>
            <a:t>apelului</a:t>
          </a:r>
          <a:r>
            <a:rPr lang="en-US" sz="1700" b="0" i="0" kern="1200" baseline="0" dirty="0"/>
            <a:t>.</a:t>
          </a:r>
          <a:endParaRPr lang="en-US" sz="1700" kern="1200" dirty="0"/>
        </a:p>
      </dsp:txBody>
      <dsp:txXfrm>
        <a:off x="46360" y="1708349"/>
        <a:ext cx="11821984" cy="856959"/>
      </dsp:txXfrm>
    </dsp:sp>
    <dsp:sp modelId="{AB68D2A3-B2F7-43FD-8175-829CB3ED1E6A}">
      <dsp:nvSpPr>
        <dsp:cNvPr id="0" name=""/>
        <dsp:cNvSpPr/>
      </dsp:nvSpPr>
      <dsp:spPr>
        <a:xfrm>
          <a:off x="0" y="2611668"/>
          <a:ext cx="11914704" cy="431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829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i="0" kern="1200" baseline="0" dirty="0" err="1"/>
            <a:t>Dacă</a:t>
          </a:r>
          <a:r>
            <a:rPr lang="en-US" sz="1400" b="0" i="0" kern="1200" baseline="0" dirty="0"/>
            <a:t> </a:t>
          </a:r>
          <a:r>
            <a:rPr lang="en-US" sz="1400" b="0" i="0" kern="1200" baseline="0" dirty="0" err="1"/>
            <a:t>alocarea</a:t>
          </a:r>
          <a:r>
            <a:rPr lang="en-US" sz="1400" b="0" i="0" kern="1200" baseline="0" dirty="0"/>
            <a:t> </a:t>
          </a:r>
          <a:r>
            <a:rPr lang="en-US" sz="1400" b="0" i="0" kern="1200" baseline="0" dirty="0" err="1"/>
            <a:t>financiară</a:t>
          </a:r>
          <a:r>
            <a:rPr lang="en-US" sz="1400" b="0" i="0" kern="1200" baseline="0" dirty="0"/>
            <a:t> </a:t>
          </a:r>
          <a:r>
            <a:rPr lang="en-US" sz="1400" b="0" i="0" kern="1200" baseline="0" dirty="0" err="1"/>
            <a:t>disponibilă</a:t>
          </a:r>
          <a:r>
            <a:rPr lang="en-US" sz="1400" b="0" i="0" kern="1200" baseline="0" dirty="0"/>
            <a:t> nu </a:t>
          </a:r>
          <a:r>
            <a:rPr lang="en-US" sz="1400" b="0" i="0" kern="1200" baseline="0" dirty="0" err="1"/>
            <a:t>este</a:t>
          </a:r>
          <a:r>
            <a:rPr lang="en-US" sz="1400" b="0" i="0" kern="1200" baseline="0" dirty="0"/>
            <a:t> </a:t>
          </a:r>
          <a:r>
            <a:rPr lang="en-US" sz="1400" b="0" i="0" kern="1200" baseline="0" dirty="0" err="1"/>
            <a:t>acoperită</a:t>
          </a:r>
          <a:r>
            <a:rPr lang="en-US" sz="1400" b="0" i="0" kern="1200" baseline="0" dirty="0"/>
            <a:t>, </a:t>
          </a:r>
          <a:r>
            <a:rPr lang="en-US" sz="1400" b="0" i="0" kern="1200" baseline="0" dirty="0" err="1"/>
            <a:t>restul</a:t>
          </a:r>
          <a:r>
            <a:rPr lang="en-US" sz="1400" b="0" i="0" kern="1200" baseline="0" dirty="0"/>
            <a:t> </a:t>
          </a:r>
          <a:r>
            <a:rPr lang="en-US" sz="1400" b="0" i="0" kern="1200" baseline="0" dirty="0" err="1"/>
            <a:t>proiectelor</a:t>
          </a:r>
          <a:r>
            <a:rPr lang="en-US" sz="1400" b="0" i="0" kern="1200" baseline="0" dirty="0"/>
            <a:t> care au </a:t>
          </a:r>
          <a:r>
            <a:rPr lang="en-US" sz="1400" b="0" i="0" kern="1200" baseline="0" dirty="0" err="1"/>
            <a:t>obținut</a:t>
          </a:r>
          <a:r>
            <a:rPr lang="en-US" sz="1400" b="0" i="0" kern="1200" baseline="0" dirty="0"/>
            <a:t> </a:t>
          </a:r>
          <a:r>
            <a:rPr lang="en-US" sz="1400" b="0" i="0" kern="1200" baseline="0" dirty="0" err="1"/>
            <a:t>între</a:t>
          </a:r>
          <a:r>
            <a:rPr lang="en-US" sz="1400" b="0" i="0" kern="1200" baseline="0" dirty="0"/>
            <a:t> 50 </a:t>
          </a:r>
          <a:r>
            <a:rPr lang="en-US" sz="1400" b="0" i="0" kern="1200" baseline="0" dirty="0" err="1"/>
            <a:t>și</a:t>
          </a:r>
          <a:r>
            <a:rPr lang="en-US" sz="1400" b="0" i="0" kern="1200" baseline="0" dirty="0"/>
            <a:t> 79 de </a:t>
          </a:r>
          <a:r>
            <a:rPr lang="en-US" sz="1400" b="0" i="0" kern="1200" baseline="0" dirty="0" err="1"/>
            <a:t>puncte</a:t>
          </a:r>
          <a:r>
            <a:rPr lang="en-US" sz="1400" b="0" i="0" kern="1200" baseline="0" dirty="0"/>
            <a:t>, </a:t>
          </a:r>
          <a:r>
            <a:rPr lang="en-US" sz="1400" b="0" i="0" kern="1200" baseline="0" dirty="0" err="1"/>
            <a:t>vor</a:t>
          </a:r>
          <a:r>
            <a:rPr lang="en-US" sz="1400" b="0" i="0" kern="1200" baseline="0" dirty="0"/>
            <a:t> fi </a:t>
          </a:r>
          <a:r>
            <a:rPr lang="en-US" sz="1400" b="0" i="0" kern="1200" baseline="0" dirty="0" err="1"/>
            <a:t>menținute</a:t>
          </a:r>
          <a:r>
            <a:rPr lang="en-US" sz="1400" b="0" i="0" kern="1200" baseline="0" dirty="0"/>
            <a:t> </a:t>
          </a:r>
          <a:r>
            <a:rPr lang="en-US" sz="1400" b="0" i="0" kern="1200" baseline="0" dirty="0" err="1"/>
            <a:t>în</a:t>
          </a:r>
          <a:r>
            <a:rPr lang="en-US" sz="1400" b="0" i="0" kern="1200" baseline="0" dirty="0"/>
            <a:t> </a:t>
          </a:r>
          <a:r>
            <a:rPr lang="en-US" sz="1400" b="0" i="0" kern="1200" baseline="0" dirty="0" err="1"/>
            <a:t>competiție</a:t>
          </a:r>
          <a:r>
            <a:rPr lang="en-US" sz="1400" b="0" i="0" kern="1200" baseline="0" dirty="0"/>
            <a:t> cu </a:t>
          </a:r>
          <a:r>
            <a:rPr lang="en-US" sz="1400" b="0" i="0" kern="1200" baseline="0" dirty="0" err="1"/>
            <a:t>proiectele</a:t>
          </a:r>
          <a:r>
            <a:rPr lang="en-US" sz="1400" b="0" i="0" kern="1200" baseline="0" dirty="0"/>
            <a:t> din </a:t>
          </a:r>
          <a:r>
            <a:rPr lang="en-US" sz="1400" b="0" i="0" kern="1200" baseline="0" dirty="0" err="1"/>
            <a:t>lunile</a:t>
          </a:r>
          <a:r>
            <a:rPr lang="en-US" sz="1400" b="0" i="0" kern="1200" baseline="0" dirty="0"/>
            <a:t> </a:t>
          </a:r>
          <a:r>
            <a:rPr lang="en-US" sz="1400" b="0" i="0" kern="1200" baseline="0" dirty="0" err="1"/>
            <a:t>următoare</a:t>
          </a:r>
          <a:r>
            <a:rPr lang="en-US" sz="1400" b="0" i="0" kern="1200" baseline="0" dirty="0"/>
            <a:t>.</a:t>
          </a:r>
          <a:endParaRPr lang="en-US" sz="1400" kern="1200" dirty="0"/>
        </a:p>
      </dsp:txBody>
      <dsp:txXfrm>
        <a:off x="0" y="2611668"/>
        <a:ext cx="11914704" cy="431077"/>
      </dsp:txXfrm>
    </dsp:sp>
    <dsp:sp modelId="{01138A76-043B-43B6-9F19-80033AD8F768}">
      <dsp:nvSpPr>
        <dsp:cNvPr id="0" name=""/>
        <dsp:cNvSpPr/>
      </dsp:nvSpPr>
      <dsp:spPr>
        <a:xfrm>
          <a:off x="0" y="3042746"/>
          <a:ext cx="11914704"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o-RO" sz="1700" b="0" i="0" kern="1200" baseline="0" noProof="0" dirty="0"/>
            <a:t>Pentru Cererile de Finanțare depuse în următoarea lună (i.e. luna 3 de depunere) care au obținut cel puțin </a:t>
          </a:r>
          <a:r>
            <a:rPr lang="ro-RO" sz="1700" b="0" i="0" u="sng" kern="1200" baseline="0" noProof="0" dirty="0"/>
            <a:t>75 de puncte </a:t>
          </a:r>
          <a:r>
            <a:rPr lang="ro-RO" sz="1700" b="0" i="0" kern="1200" baseline="0" noProof="0" dirty="0"/>
            <a:t>(noul prag de execlenta) si cele depuse in prima si a doua luna de depunere care au obtinut intre 75 si 79 puncte, se va demara etapa precontractuala, în ordine descrecătoare a punctajelor obținute, cu incadrarea în alocarea apelului.</a:t>
          </a:r>
          <a:endParaRPr lang="ro-RO" sz="1700" kern="1200" noProof="0" dirty="0"/>
        </a:p>
      </dsp:txBody>
      <dsp:txXfrm>
        <a:off x="46360" y="3089106"/>
        <a:ext cx="11821984" cy="856959"/>
      </dsp:txXfrm>
    </dsp:sp>
    <dsp:sp modelId="{C0C1AFF7-0406-4674-ACAD-60B8C89CF105}">
      <dsp:nvSpPr>
        <dsp:cNvPr id="0" name=""/>
        <dsp:cNvSpPr/>
      </dsp:nvSpPr>
      <dsp:spPr>
        <a:xfrm>
          <a:off x="0" y="4041385"/>
          <a:ext cx="11914704"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err="1"/>
            <a:t>Pentru</a:t>
          </a:r>
          <a:r>
            <a:rPr lang="en-US" sz="1700" b="0" i="0" kern="1200" baseline="0" dirty="0"/>
            <a:t> </a:t>
          </a:r>
          <a:r>
            <a:rPr lang="en-US" sz="1700" b="0" i="0" kern="1200" baseline="0" dirty="0" err="1"/>
            <a:t>Cererile</a:t>
          </a:r>
          <a:r>
            <a:rPr lang="en-US" sz="1700" b="0" i="0" kern="1200" baseline="0" dirty="0"/>
            <a:t> de </a:t>
          </a:r>
          <a:r>
            <a:rPr lang="en-US" sz="1700" b="0" i="0" kern="1200" baseline="0" dirty="0" err="1"/>
            <a:t>Finanțare</a:t>
          </a:r>
          <a:r>
            <a:rPr lang="en-US" sz="1700" b="0" i="0" kern="1200" baseline="0" dirty="0"/>
            <a:t> </a:t>
          </a:r>
          <a:r>
            <a:rPr lang="en-US" sz="1700" b="0" i="0" kern="1200" baseline="0" dirty="0" err="1"/>
            <a:t>depuse</a:t>
          </a:r>
          <a:r>
            <a:rPr lang="en-US" sz="1700" b="0" i="0" kern="1200" baseline="0" dirty="0"/>
            <a:t> </a:t>
          </a:r>
          <a:r>
            <a:rPr lang="en-US" sz="1700" b="0" i="0" kern="1200" baseline="0" dirty="0" err="1"/>
            <a:t>în</a:t>
          </a:r>
          <a:r>
            <a:rPr lang="en-US" sz="1700" b="0" i="0" kern="1200" baseline="0" dirty="0"/>
            <a:t> </a:t>
          </a:r>
          <a:r>
            <a:rPr lang="en-US" sz="1700" b="0" i="0" kern="1200" baseline="0" dirty="0" err="1"/>
            <a:t>următoarea</a:t>
          </a:r>
          <a:r>
            <a:rPr lang="en-US" sz="1700" b="0" i="0" kern="1200" baseline="0" dirty="0"/>
            <a:t> </a:t>
          </a:r>
          <a:r>
            <a:rPr lang="en-US" sz="1700" b="0" i="0" kern="1200" baseline="0" dirty="0" err="1"/>
            <a:t>lună</a:t>
          </a:r>
          <a:r>
            <a:rPr lang="en-US" sz="1700" b="0" i="0" kern="1200" baseline="0" dirty="0"/>
            <a:t> (i.e. </a:t>
          </a:r>
          <a:r>
            <a:rPr lang="en-US" sz="1700" b="0" i="0" kern="1200" baseline="0" dirty="0" err="1"/>
            <a:t>luna</a:t>
          </a:r>
          <a:r>
            <a:rPr lang="en-US" sz="1700" b="0" i="0" kern="1200" baseline="0" dirty="0"/>
            <a:t> 4 de </a:t>
          </a:r>
          <a:r>
            <a:rPr lang="en-US" sz="1700" b="0" i="0" kern="1200" baseline="0" dirty="0" err="1"/>
            <a:t>depunere</a:t>
          </a:r>
          <a:r>
            <a:rPr lang="en-US" sz="1700" b="0" i="0" kern="1200" baseline="0" dirty="0"/>
            <a:t>) care au </a:t>
          </a:r>
          <a:r>
            <a:rPr lang="en-US" sz="1700" b="0" i="0" kern="1200" baseline="0" dirty="0" err="1"/>
            <a:t>obținut</a:t>
          </a:r>
          <a:r>
            <a:rPr lang="en-US" sz="1700" b="0" i="0" kern="1200" baseline="0" dirty="0"/>
            <a:t> </a:t>
          </a:r>
          <a:r>
            <a:rPr lang="en-US" sz="1700" b="0" i="0" kern="1200" baseline="0" dirty="0" err="1"/>
            <a:t>cel</a:t>
          </a:r>
          <a:r>
            <a:rPr lang="en-US" sz="1700" b="0" i="0" kern="1200" baseline="0" dirty="0"/>
            <a:t> </a:t>
          </a:r>
          <a:r>
            <a:rPr lang="en-US" sz="1700" b="0" i="0" kern="1200" baseline="0" dirty="0" err="1"/>
            <a:t>puțin</a:t>
          </a:r>
          <a:r>
            <a:rPr lang="en-US" sz="1700" b="0" i="0" kern="1200" baseline="0" dirty="0"/>
            <a:t> </a:t>
          </a:r>
          <a:r>
            <a:rPr lang="en-US" sz="1700" b="0" i="0" u="sng" kern="1200" baseline="0" dirty="0"/>
            <a:t>70 de </a:t>
          </a:r>
          <a:r>
            <a:rPr lang="en-US" sz="1700" b="0" i="0" u="sng" kern="1200" baseline="0" dirty="0" err="1"/>
            <a:t>puncte</a:t>
          </a:r>
          <a:r>
            <a:rPr lang="en-US" sz="1700" b="0" i="0" u="sng" kern="1200" baseline="0" dirty="0"/>
            <a:t> </a:t>
          </a:r>
          <a:r>
            <a:rPr lang="en-US" sz="1700" b="0" i="0" kern="1200" baseline="0" dirty="0"/>
            <a:t>(</a:t>
          </a:r>
          <a:r>
            <a:rPr lang="en-US" sz="1700" b="0" i="0" kern="1200" baseline="0" dirty="0" err="1"/>
            <a:t>noul</a:t>
          </a:r>
          <a:r>
            <a:rPr lang="en-US" sz="1700" b="0" i="0" kern="1200" baseline="0" dirty="0"/>
            <a:t> </a:t>
          </a:r>
          <a:r>
            <a:rPr lang="en-US" sz="1700" b="0" i="0" kern="1200" baseline="0" dirty="0" err="1"/>
            <a:t>prag</a:t>
          </a:r>
          <a:r>
            <a:rPr lang="en-US" sz="1700" b="0" i="0" kern="1200" baseline="0" dirty="0"/>
            <a:t> de </a:t>
          </a:r>
          <a:r>
            <a:rPr lang="en-US" sz="1700" b="0" i="0" kern="1200" baseline="0" dirty="0" err="1"/>
            <a:t>execlenta</a:t>
          </a:r>
          <a:r>
            <a:rPr lang="en-US" sz="1700" b="0" i="0" kern="1200" baseline="0" dirty="0"/>
            <a:t>) </a:t>
          </a:r>
          <a:r>
            <a:rPr lang="en-US" sz="1700" b="0" i="0" kern="1200" baseline="0" dirty="0" err="1"/>
            <a:t>si</a:t>
          </a:r>
          <a:r>
            <a:rPr lang="en-US" sz="1700" b="0" i="0" kern="1200" baseline="0" dirty="0"/>
            <a:t> </a:t>
          </a:r>
          <a:r>
            <a:rPr lang="en-US" sz="1700" b="0" i="0" kern="1200" baseline="0" dirty="0" err="1"/>
            <a:t>cele</a:t>
          </a:r>
          <a:r>
            <a:rPr lang="en-US" sz="1700" b="0" i="0" kern="1200" baseline="0" dirty="0"/>
            <a:t> </a:t>
          </a:r>
          <a:r>
            <a:rPr lang="en-US" sz="1700" b="0" i="0" kern="1200" baseline="0" dirty="0" err="1"/>
            <a:t>depuse</a:t>
          </a:r>
          <a:r>
            <a:rPr lang="en-US" sz="1700" b="0" i="0" kern="1200" baseline="0" dirty="0"/>
            <a:t> in prima, a </a:t>
          </a:r>
          <a:r>
            <a:rPr lang="en-US" sz="1700" b="0" i="0" kern="1200" baseline="0" dirty="0" err="1"/>
            <a:t>doua</a:t>
          </a:r>
          <a:r>
            <a:rPr lang="en-US" sz="1700" b="0" i="0" kern="1200" baseline="0" dirty="0"/>
            <a:t> </a:t>
          </a:r>
          <a:r>
            <a:rPr lang="en-US" sz="1700" b="0" i="0" kern="1200" baseline="0" dirty="0" err="1"/>
            <a:t>si</a:t>
          </a:r>
          <a:r>
            <a:rPr lang="en-US" sz="1700" b="0" i="0" kern="1200" baseline="0" dirty="0"/>
            <a:t> a </a:t>
          </a:r>
          <a:r>
            <a:rPr lang="en-US" sz="1700" b="0" i="0" kern="1200" baseline="0" dirty="0" err="1"/>
            <a:t>treia</a:t>
          </a:r>
          <a:r>
            <a:rPr lang="en-US" sz="1700" b="0" i="0" kern="1200" baseline="0" dirty="0"/>
            <a:t> </a:t>
          </a:r>
          <a:r>
            <a:rPr lang="en-US" sz="1700" b="0" i="0" kern="1200" baseline="0" dirty="0" err="1"/>
            <a:t>luna</a:t>
          </a:r>
          <a:r>
            <a:rPr lang="en-US" sz="1700" b="0" i="0" kern="1200" baseline="0" dirty="0"/>
            <a:t> de </a:t>
          </a:r>
          <a:r>
            <a:rPr lang="en-US" sz="1700" b="0" i="0" kern="1200" baseline="0" dirty="0" err="1"/>
            <a:t>depunere</a:t>
          </a:r>
          <a:r>
            <a:rPr lang="en-US" sz="1700" b="0" i="0" kern="1200" baseline="0" dirty="0"/>
            <a:t> care au </a:t>
          </a:r>
          <a:r>
            <a:rPr lang="en-US" sz="1700" b="0" i="0" kern="1200" baseline="0" dirty="0" err="1"/>
            <a:t>obtinut</a:t>
          </a:r>
          <a:r>
            <a:rPr lang="en-US" sz="1700" b="0" i="0" kern="1200" baseline="0" dirty="0"/>
            <a:t> </a:t>
          </a:r>
          <a:r>
            <a:rPr lang="en-US" sz="1700" b="0" i="0" kern="1200" baseline="0" dirty="0" err="1"/>
            <a:t>intre</a:t>
          </a:r>
          <a:r>
            <a:rPr lang="en-US" sz="1700" b="0" i="0" kern="1200" baseline="0" dirty="0"/>
            <a:t> 70 </a:t>
          </a:r>
          <a:r>
            <a:rPr lang="en-US" sz="1700" b="0" i="0" kern="1200" baseline="0" dirty="0" err="1"/>
            <a:t>si</a:t>
          </a:r>
          <a:r>
            <a:rPr lang="en-US" sz="1700" b="0" i="0" kern="1200" baseline="0" dirty="0"/>
            <a:t> 74 </a:t>
          </a:r>
          <a:r>
            <a:rPr lang="en-US" sz="1700" b="0" i="0" kern="1200" baseline="0" dirty="0" err="1"/>
            <a:t>puncte</a:t>
          </a:r>
          <a:r>
            <a:rPr lang="en-US" sz="1700" b="0" i="0" kern="1200" baseline="0" dirty="0"/>
            <a:t>, se </a:t>
          </a:r>
          <a:r>
            <a:rPr lang="en-US" sz="1700" b="0" i="0" kern="1200" baseline="0" dirty="0" err="1"/>
            <a:t>va</a:t>
          </a:r>
          <a:r>
            <a:rPr lang="en-US" sz="1700" b="0" i="0" kern="1200" baseline="0" dirty="0"/>
            <a:t> </a:t>
          </a:r>
          <a:r>
            <a:rPr lang="en-US" sz="1700" b="0" i="0" kern="1200" baseline="0" dirty="0" err="1"/>
            <a:t>demara</a:t>
          </a:r>
          <a:r>
            <a:rPr lang="en-US" sz="1700" b="0" i="0" kern="1200" baseline="0" dirty="0"/>
            <a:t> </a:t>
          </a:r>
          <a:r>
            <a:rPr lang="en-US" sz="1700" b="0" i="0" kern="1200" baseline="0" dirty="0" err="1"/>
            <a:t>etapa</a:t>
          </a:r>
          <a:r>
            <a:rPr lang="en-US" sz="1700" b="0" i="0" kern="1200" baseline="0" dirty="0"/>
            <a:t> </a:t>
          </a:r>
          <a:r>
            <a:rPr lang="en-US" sz="1700" b="0" i="0" kern="1200" baseline="0" dirty="0" err="1"/>
            <a:t>precontractuala</a:t>
          </a:r>
          <a:r>
            <a:rPr lang="en-US" sz="1700" b="0" i="0" kern="1200" baseline="0" dirty="0"/>
            <a:t>, </a:t>
          </a:r>
          <a:r>
            <a:rPr lang="en-US" sz="1700" b="0" i="0" kern="1200" baseline="0" dirty="0" err="1"/>
            <a:t>în</a:t>
          </a:r>
          <a:r>
            <a:rPr lang="en-US" sz="1700" b="0" i="0" kern="1200" baseline="0" dirty="0"/>
            <a:t> </a:t>
          </a:r>
          <a:r>
            <a:rPr lang="en-US" sz="1700" b="0" i="0" kern="1200" baseline="0" dirty="0" err="1"/>
            <a:t>ordine</a:t>
          </a:r>
          <a:r>
            <a:rPr lang="en-US" sz="1700" b="0" i="0" kern="1200" baseline="0" dirty="0"/>
            <a:t> </a:t>
          </a:r>
          <a:r>
            <a:rPr lang="en-US" sz="1700" b="0" i="0" kern="1200" baseline="0" dirty="0" err="1"/>
            <a:t>descrecătoare</a:t>
          </a:r>
          <a:r>
            <a:rPr lang="en-US" sz="1700" b="0" i="0" kern="1200" baseline="0" dirty="0"/>
            <a:t> a </a:t>
          </a:r>
          <a:r>
            <a:rPr lang="en-US" sz="1700" b="0" i="0" kern="1200" baseline="0" dirty="0" err="1"/>
            <a:t>punctajelor</a:t>
          </a:r>
          <a:r>
            <a:rPr lang="en-US" sz="1700" b="0" i="0" kern="1200" baseline="0" dirty="0"/>
            <a:t> </a:t>
          </a:r>
          <a:r>
            <a:rPr lang="en-US" sz="1700" b="0" i="0" kern="1200" baseline="0" dirty="0" err="1"/>
            <a:t>obținute</a:t>
          </a:r>
          <a:r>
            <a:rPr lang="en-US" sz="1700" b="0" i="0" kern="1200" baseline="0" dirty="0"/>
            <a:t>, cu </a:t>
          </a:r>
          <a:r>
            <a:rPr lang="en-US" sz="1700" b="0" i="0" kern="1200" baseline="0" dirty="0" err="1"/>
            <a:t>incadrarea</a:t>
          </a:r>
          <a:r>
            <a:rPr lang="en-US" sz="1700" b="0" i="0" kern="1200" baseline="0" dirty="0"/>
            <a:t> </a:t>
          </a:r>
          <a:r>
            <a:rPr lang="en-US" sz="1700" b="0" i="0" kern="1200" baseline="0" dirty="0" err="1"/>
            <a:t>în</a:t>
          </a:r>
          <a:r>
            <a:rPr lang="en-US" sz="1700" b="0" i="0" kern="1200" baseline="0" dirty="0"/>
            <a:t> </a:t>
          </a:r>
          <a:r>
            <a:rPr lang="en-US" sz="1700" b="0" i="0" kern="1200" baseline="0" dirty="0" err="1"/>
            <a:t>alocarea</a:t>
          </a:r>
          <a:r>
            <a:rPr lang="en-US" sz="1700" b="0" i="0" kern="1200" baseline="0" dirty="0"/>
            <a:t> </a:t>
          </a:r>
          <a:r>
            <a:rPr lang="en-US" sz="1700" b="0" i="0" kern="1200" baseline="0" dirty="0" err="1"/>
            <a:t>apelului</a:t>
          </a:r>
          <a:endParaRPr lang="en-US" sz="1700" kern="1200" dirty="0"/>
        </a:p>
      </dsp:txBody>
      <dsp:txXfrm>
        <a:off x="46360" y="4087745"/>
        <a:ext cx="11821984" cy="856959"/>
      </dsp:txXfrm>
    </dsp:sp>
    <dsp:sp modelId="{8888A3E1-3767-4D6A-A732-CB9F952144EB}">
      <dsp:nvSpPr>
        <dsp:cNvPr id="0" name=""/>
        <dsp:cNvSpPr/>
      </dsp:nvSpPr>
      <dsp:spPr>
        <a:xfrm>
          <a:off x="0" y="5040025"/>
          <a:ext cx="11914704"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err="1"/>
            <a:t>Pentru</a:t>
          </a:r>
          <a:r>
            <a:rPr lang="en-US" sz="1700" b="0" i="0" kern="1200" baseline="0" dirty="0"/>
            <a:t> </a:t>
          </a:r>
          <a:r>
            <a:rPr lang="en-US" sz="1700" b="0" i="0" kern="1200" baseline="0" dirty="0" err="1"/>
            <a:t>restul</a:t>
          </a:r>
          <a:r>
            <a:rPr lang="en-US" sz="1700" b="0" i="0" kern="1200" baseline="0" dirty="0"/>
            <a:t> </a:t>
          </a:r>
          <a:r>
            <a:rPr lang="en-US" sz="1700" b="0" i="0" kern="1200" baseline="0" dirty="0" err="1"/>
            <a:t>sesiunilor</a:t>
          </a:r>
          <a:r>
            <a:rPr lang="en-US" sz="1700" b="0" i="0" kern="1200" baseline="0" dirty="0"/>
            <a:t> de </a:t>
          </a:r>
          <a:r>
            <a:rPr lang="en-US" sz="1700" b="0" i="0" kern="1200" baseline="0" dirty="0" err="1"/>
            <a:t>depunere</a:t>
          </a:r>
          <a:r>
            <a:rPr lang="en-US" sz="1700" b="0" i="0" kern="1200" baseline="0" dirty="0"/>
            <a:t> </a:t>
          </a:r>
          <a:r>
            <a:rPr lang="en-US" sz="1700" b="0" i="0" kern="1200" baseline="0" dirty="0" err="1"/>
            <a:t>lunare</a:t>
          </a:r>
          <a:r>
            <a:rPr lang="en-US" sz="1700" b="0" i="0" kern="1200" baseline="0" dirty="0"/>
            <a:t> </a:t>
          </a:r>
          <a:r>
            <a:rPr lang="en-US" sz="1700" b="0" i="0" kern="1200" baseline="0" dirty="0" err="1"/>
            <a:t>până</a:t>
          </a:r>
          <a:r>
            <a:rPr lang="en-US" sz="1700" b="0" i="0" kern="1200" baseline="0" dirty="0"/>
            <a:t> la </a:t>
          </a:r>
          <a:r>
            <a:rPr lang="en-US" sz="1700" b="0" i="0" kern="1200" baseline="0" dirty="0" err="1"/>
            <a:t>expirarea</a:t>
          </a:r>
          <a:r>
            <a:rPr lang="en-US" sz="1700" b="0" i="0" kern="1200" baseline="0" dirty="0"/>
            <a:t> </a:t>
          </a:r>
          <a:r>
            <a:rPr lang="en-US" sz="1700" b="0" i="0" kern="1200" baseline="0" dirty="0" err="1"/>
            <a:t>termenului</a:t>
          </a:r>
          <a:r>
            <a:rPr lang="en-US" sz="1700" b="0" i="0" kern="1200" baseline="0" dirty="0"/>
            <a:t> </a:t>
          </a:r>
          <a:r>
            <a:rPr lang="en-US" sz="1700" b="0" i="0" kern="1200" baseline="0" dirty="0" err="1"/>
            <a:t>limită</a:t>
          </a:r>
          <a:r>
            <a:rPr lang="en-US" sz="1700" b="0" i="0" kern="1200" baseline="0" dirty="0"/>
            <a:t> de </a:t>
          </a:r>
          <a:r>
            <a:rPr lang="en-US" sz="1700" b="0" i="0" kern="1200" baseline="0" dirty="0" err="1"/>
            <a:t>depunere</a:t>
          </a:r>
          <a:r>
            <a:rPr lang="en-US" sz="1700" b="0" i="0" kern="1200" baseline="0" dirty="0"/>
            <a:t> a </a:t>
          </a:r>
          <a:r>
            <a:rPr lang="en-US" sz="1700" b="0" i="0" kern="1200" baseline="0" dirty="0" err="1"/>
            <a:t>cererilor</a:t>
          </a:r>
          <a:r>
            <a:rPr lang="en-US" sz="1700" b="0" i="0" kern="1200" baseline="0" dirty="0"/>
            <a:t> de </a:t>
          </a:r>
          <a:r>
            <a:rPr lang="en-US" sz="1700" b="0" i="0" kern="1200" baseline="0" dirty="0" err="1"/>
            <a:t>finanțare</a:t>
          </a:r>
          <a:r>
            <a:rPr lang="en-US" sz="1700" b="0" i="0" kern="1200" baseline="0" dirty="0"/>
            <a:t>, </a:t>
          </a:r>
          <a:r>
            <a:rPr lang="en-US" sz="1700" b="0" i="0" kern="1200" baseline="0" dirty="0" err="1"/>
            <a:t>finantarea</a:t>
          </a:r>
          <a:r>
            <a:rPr lang="en-US" sz="1700" b="0" i="0" kern="1200" baseline="0" dirty="0"/>
            <a:t> </a:t>
          </a:r>
          <a:r>
            <a:rPr lang="en-US" sz="1700" b="0" i="0" kern="1200" baseline="0" dirty="0" err="1"/>
            <a:t>proiectelor</a:t>
          </a:r>
          <a:r>
            <a:rPr lang="en-US" sz="1700" b="0" i="0" kern="1200" baseline="0" dirty="0"/>
            <a:t> se </a:t>
          </a:r>
          <a:r>
            <a:rPr lang="en-US" sz="1700" b="0" i="0" kern="1200" baseline="0" dirty="0" err="1"/>
            <a:t>va</a:t>
          </a:r>
          <a:r>
            <a:rPr lang="en-US" sz="1700" b="0" i="0" kern="1200" baseline="0" dirty="0"/>
            <a:t> </a:t>
          </a:r>
          <a:r>
            <a:rPr lang="en-US" sz="1700" b="0" i="0" kern="1200" baseline="0" dirty="0" err="1"/>
            <a:t>realiza</a:t>
          </a:r>
          <a:r>
            <a:rPr lang="en-US" sz="1700" b="0" i="0" kern="1200" baseline="0" dirty="0"/>
            <a:t> in </a:t>
          </a:r>
          <a:r>
            <a:rPr lang="en-US" sz="1700" b="0" i="0" kern="1200" baseline="0" dirty="0" err="1"/>
            <a:t>ordine</a:t>
          </a:r>
          <a:r>
            <a:rPr lang="en-US" sz="1700" b="0" i="0" kern="1200" baseline="0" dirty="0"/>
            <a:t> </a:t>
          </a:r>
          <a:r>
            <a:rPr lang="en-US" sz="1700" b="0" i="0" kern="1200" baseline="0" dirty="0" err="1"/>
            <a:t>descrescatoare</a:t>
          </a:r>
          <a:r>
            <a:rPr lang="en-US" sz="1700" b="0" i="0" kern="1200" baseline="0" dirty="0"/>
            <a:t> a </a:t>
          </a:r>
          <a:r>
            <a:rPr lang="en-US" sz="1700" b="0" i="0" kern="1200" baseline="0" dirty="0" err="1"/>
            <a:t>punctajului</a:t>
          </a:r>
          <a:r>
            <a:rPr lang="en-US" sz="1700" b="0" i="0" kern="1200" baseline="0" dirty="0"/>
            <a:t> </a:t>
          </a:r>
          <a:r>
            <a:rPr lang="en-US" sz="1700" b="0" i="0" kern="1200" baseline="0" dirty="0" err="1"/>
            <a:t>obtinut</a:t>
          </a:r>
          <a:r>
            <a:rPr lang="en-US" sz="1700" b="0" i="0" kern="1200" baseline="0" dirty="0"/>
            <a:t> </a:t>
          </a:r>
          <a:r>
            <a:rPr lang="en-US" sz="1700" b="0" i="0" kern="1200" baseline="0" dirty="0" err="1"/>
            <a:t>până</a:t>
          </a:r>
          <a:r>
            <a:rPr lang="en-US" sz="1700" b="0" i="0" kern="1200" baseline="0" dirty="0"/>
            <a:t> la </a:t>
          </a:r>
          <a:r>
            <a:rPr lang="en-US" sz="1700" b="0" i="0" kern="1200" baseline="0" dirty="0" err="1"/>
            <a:t>consumarea</a:t>
          </a:r>
          <a:r>
            <a:rPr lang="en-US" sz="1700" b="0" i="0" kern="1200" baseline="0" dirty="0"/>
            <a:t> </a:t>
          </a:r>
          <a:r>
            <a:rPr lang="en-US" sz="1700" b="0" i="0" kern="1200" baseline="0" dirty="0" err="1"/>
            <a:t>întregii</a:t>
          </a:r>
          <a:r>
            <a:rPr lang="en-US" sz="1700" b="0" i="0" kern="1200" baseline="0" dirty="0"/>
            <a:t> </a:t>
          </a:r>
          <a:r>
            <a:rPr lang="en-US" sz="1700" b="0" i="0" kern="1200" baseline="0" dirty="0" err="1"/>
            <a:t>alocări</a:t>
          </a:r>
          <a:r>
            <a:rPr lang="en-US" sz="1700" b="0" i="0" kern="1200" baseline="0" dirty="0"/>
            <a:t> </a:t>
          </a:r>
          <a:r>
            <a:rPr lang="en-US" sz="1700" b="0" i="0" kern="1200" baseline="0" dirty="0" err="1"/>
            <a:t>financiare</a:t>
          </a:r>
          <a:r>
            <a:rPr lang="en-US" sz="1700" b="0" i="0" kern="1200" baseline="0" dirty="0"/>
            <a:t> </a:t>
          </a:r>
          <a:r>
            <a:rPr lang="en-US" sz="1700" b="0" i="0" kern="1200" baseline="0" dirty="0" err="1"/>
            <a:t>disponibile</a:t>
          </a:r>
          <a:r>
            <a:rPr lang="en-US" sz="1700" b="0" i="0" kern="1200" baseline="0" dirty="0"/>
            <a:t> </a:t>
          </a:r>
          <a:r>
            <a:rPr lang="en-US" sz="1700" b="0" i="0" kern="1200" baseline="0" dirty="0" err="1"/>
            <a:t>pentru</a:t>
          </a:r>
          <a:r>
            <a:rPr lang="en-US" sz="1700" b="0" i="0" kern="1200" baseline="0" dirty="0"/>
            <a:t> </a:t>
          </a:r>
          <a:r>
            <a:rPr lang="en-US" sz="1700" b="0" i="0" kern="1200" baseline="0" dirty="0" err="1"/>
            <a:t>apel</a:t>
          </a:r>
          <a:r>
            <a:rPr lang="en-US" sz="1700" b="0" i="0" kern="1200" baseline="0" dirty="0"/>
            <a:t>, </a:t>
          </a:r>
          <a:r>
            <a:rPr lang="en-US" sz="1700" b="0" i="0" kern="1200" baseline="0" dirty="0" err="1"/>
            <a:t>pragul</a:t>
          </a:r>
          <a:r>
            <a:rPr lang="en-US" sz="1700" b="0" i="0" kern="1200" baseline="0" dirty="0"/>
            <a:t> de </a:t>
          </a:r>
          <a:r>
            <a:rPr lang="en-US" sz="1700" b="0" i="0" kern="1200" baseline="0" dirty="0" err="1"/>
            <a:t>calitate</a:t>
          </a:r>
          <a:r>
            <a:rPr lang="en-US" sz="1700" b="0" i="0" kern="1200" baseline="0" dirty="0"/>
            <a:t> </a:t>
          </a:r>
          <a:r>
            <a:rPr lang="en-US" sz="1700" b="0" i="0" kern="1200" baseline="0" dirty="0" err="1"/>
            <a:t>fiind</a:t>
          </a:r>
          <a:r>
            <a:rPr lang="en-US" sz="1700" b="0" i="0" kern="1200" baseline="0" dirty="0"/>
            <a:t> </a:t>
          </a:r>
          <a:r>
            <a:rPr lang="ro-RO" sz="1700" b="0" i="0" kern="1200" baseline="0" dirty="0"/>
            <a:t>de </a:t>
          </a:r>
          <a:r>
            <a:rPr lang="en-US" sz="1700" b="0" i="0" u="sng" kern="1200" baseline="0" dirty="0"/>
            <a:t>50 de </a:t>
          </a:r>
          <a:r>
            <a:rPr lang="en-US" sz="1700" b="0" i="0" u="sng" kern="1200" baseline="0" dirty="0" err="1"/>
            <a:t>puncte</a:t>
          </a:r>
          <a:r>
            <a:rPr lang="en-US" sz="1700" b="0" i="0" kern="1200" baseline="0" dirty="0"/>
            <a:t>. </a:t>
          </a:r>
          <a:r>
            <a:rPr lang="en-US" sz="1700" b="0" i="0" kern="1200" baseline="0" dirty="0" err="1"/>
            <a:t>Proiectele</a:t>
          </a:r>
          <a:r>
            <a:rPr lang="en-US" sz="1700" b="0" i="0" kern="1200" baseline="0" dirty="0"/>
            <a:t> care </a:t>
          </a:r>
          <a:r>
            <a:rPr lang="en-US" sz="1700" b="0" i="0" kern="1200" baseline="0" dirty="0" err="1"/>
            <a:t>obțin</a:t>
          </a:r>
          <a:r>
            <a:rPr lang="en-US" sz="1700" b="0" i="0" kern="1200" baseline="0" dirty="0"/>
            <a:t> </a:t>
          </a:r>
          <a:r>
            <a:rPr lang="en-US" sz="1700" b="1" i="0" kern="1200" baseline="0" dirty="0" err="1"/>
            <a:t>mai</a:t>
          </a:r>
          <a:r>
            <a:rPr lang="en-US" sz="1700" b="1" i="0" kern="1200" baseline="0" dirty="0"/>
            <a:t> </a:t>
          </a:r>
          <a:r>
            <a:rPr lang="en-US" sz="1700" b="1" i="0" kern="1200" baseline="0" dirty="0" err="1"/>
            <a:t>puțin</a:t>
          </a:r>
          <a:r>
            <a:rPr lang="en-US" sz="1700" b="1" i="0" kern="1200" baseline="0" dirty="0"/>
            <a:t> de 50 de </a:t>
          </a:r>
          <a:r>
            <a:rPr lang="en-US" sz="1700" b="1" i="0" kern="1200" baseline="0" dirty="0" err="1"/>
            <a:t>puncte</a:t>
          </a:r>
          <a:r>
            <a:rPr lang="en-US" sz="1700" b="1" i="0" kern="1200" baseline="0" dirty="0"/>
            <a:t> sunt </a:t>
          </a:r>
          <a:r>
            <a:rPr lang="en-US" sz="1700" b="1" i="0" kern="1200" baseline="0" dirty="0" err="1"/>
            <a:t>respinse</a:t>
          </a:r>
          <a:r>
            <a:rPr lang="en-US" sz="1700" b="0" i="0" kern="1200" baseline="0" dirty="0"/>
            <a:t>.</a:t>
          </a:r>
          <a:endParaRPr lang="en-US" sz="1700" kern="1200" dirty="0"/>
        </a:p>
      </dsp:txBody>
      <dsp:txXfrm>
        <a:off x="46360" y="5086385"/>
        <a:ext cx="11821984" cy="856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3D313-EF1C-4C51-A0D8-33161BF29D0B}">
      <dsp:nvSpPr>
        <dsp:cNvPr id="0" name=""/>
        <dsp:cNvSpPr/>
      </dsp:nvSpPr>
      <dsp:spPr>
        <a:xfrm>
          <a:off x="5165583" y="507531"/>
          <a:ext cx="4045716" cy="703732"/>
        </a:xfrm>
        <a:custGeom>
          <a:avLst/>
          <a:gdLst/>
          <a:ahLst/>
          <a:cxnLst/>
          <a:rect l="0" t="0" r="0" b="0"/>
          <a:pathLst>
            <a:path>
              <a:moveTo>
                <a:pt x="0" y="0"/>
              </a:moveTo>
              <a:lnTo>
                <a:pt x="0" y="469682"/>
              </a:lnTo>
              <a:lnTo>
                <a:pt x="4045716" y="469682"/>
              </a:lnTo>
              <a:lnTo>
                <a:pt x="4045716" y="70373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974D5E-E095-4C75-B383-90ECBAA478AB}">
      <dsp:nvSpPr>
        <dsp:cNvPr id="0" name=""/>
        <dsp:cNvSpPr/>
      </dsp:nvSpPr>
      <dsp:spPr>
        <a:xfrm>
          <a:off x="5165583" y="507531"/>
          <a:ext cx="1348572" cy="703732"/>
        </a:xfrm>
        <a:custGeom>
          <a:avLst/>
          <a:gdLst/>
          <a:ahLst/>
          <a:cxnLst/>
          <a:rect l="0" t="0" r="0" b="0"/>
          <a:pathLst>
            <a:path>
              <a:moveTo>
                <a:pt x="0" y="0"/>
              </a:moveTo>
              <a:lnTo>
                <a:pt x="0" y="469682"/>
              </a:lnTo>
              <a:lnTo>
                <a:pt x="1348572" y="469682"/>
              </a:lnTo>
              <a:lnTo>
                <a:pt x="1348572" y="70373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19C582-7B83-4DD0-9ADE-CF3C9BD9C30F}">
      <dsp:nvSpPr>
        <dsp:cNvPr id="0" name=""/>
        <dsp:cNvSpPr/>
      </dsp:nvSpPr>
      <dsp:spPr>
        <a:xfrm>
          <a:off x="3817011" y="507531"/>
          <a:ext cx="1348572" cy="703732"/>
        </a:xfrm>
        <a:custGeom>
          <a:avLst/>
          <a:gdLst/>
          <a:ahLst/>
          <a:cxnLst/>
          <a:rect l="0" t="0" r="0" b="0"/>
          <a:pathLst>
            <a:path>
              <a:moveTo>
                <a:pt x="1348572" y="0"/>
              </a:moveTo>
              <a:lnTo>
                <a:pt x="1348572" y="469682"/>
              </a:lnTo>
              <a:lnTo>
                <a:pt x="0" y="469682"/>
              </a:lnTo>
              <a:lnTo>
                <a:pt x="0" y="70373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48C6C8-68CA-4BD1-AD6C-25AEC97F0141}">
      <dsp:nvSpPr>
        <dsp:cNvPr id="0" name=""/>
        <dsp:cNvSpPr/>
      </dsp:nvSpPr>
      <dsp:spPr>
        <a:xfrm>
          <a:off x="1119866" y="507531"/>
          <a:ext cx="4045716" cy="703732"/>
        </a:xfrm>
        <a:custGeom>
          <a:avLst/>
          <a:gdLst/>
          <a:ahLst/>
          <a:cxnLst/>
          <a:rect l="0" t="0" r="0" b="0"/>
          <a:pathLst>
            <a:path>
              <a:moveTo>
                <a:pt x="4045716" y="0"/>
              </a:moveTo>
              <a:lnTo>
                <a:pt x="4045716" y="469682"/>
              </a:lnTo>
              <a:lnTo>
                <a:pt x="0" y="469682"/>
              </a:lnTo>
              <a:lnTo>
                <a:pt x="0" y="70373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E43C06-927E-489A-A3CF-3EA2D17B9B86}">
      <dsp:nvSpPr>
        <dsp:cNvPr id="0" name=""/>
        <dsp:cNvSpPr/>
      </dsp:nvSpPr>
      <dsp:spPr>
        <a:xfrm>
          <a:off x="2368644" y="0"/>
          <a:ext cx="5593877" cy="5075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o-RO" sz="1600" kern="1200" dirty="0">
              <a:solidFill>
                <a:schemeClr val="tx1"/>
              </a:solidFill>
            </a:rPr>
            <a:t>OP 1 are 4 obiective specifice care pot fi finantate în PR SE 2021-2027 din fonduri FEDR:</a:t>
          </a:r>
          <a:endParaRPr lang="en-GB" sz="1600" kern="1200" dirty="0">
            <a:solidFill>
              <a:schemeClr val="tx1"/>
            </a:solidFill>
          </a:endParaRPr>
        </a:p>
      </dsp:txBody>
      <dsp:txXfrm>
        <a:off x="2368644" y="0"/>
        <a:ext cx="5593877" cy="507531"/>
      </dsp:txXfrm>
    </dsp:sp>
    <dsp:sp modelId="{752AED83-BEC3-480F-A769-B111DB50F7F9}">
      <dsp:nvSpPr>
        <dsp:cNvPr id="0" name=""/>
        <dsp:cNvSpPr/>
      </dsp:nvSpPr>
      <dsp:spPr>
        <a:xfrm>
          <a:off x="5344" y="1211263"/>
          <a:ext cx="2229045" cy="15741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i="1" kern="1200" dirty="0">
              <a:solidFill>
                <a:schemeClr val="tx1"/>
              </a:solidFill>
            </a:rPr>
            <a:t>Obiectiv </a:t>
          </a:r>
          <a:r>
            <a:rPr lang="ro-RO" sz="1400" i="1" kern="1200" dirty="0">
              <a:solidFill>
                <a:schemeClr val="tx1"/>
              </a:solidFill>
              <a:latin typeface="Trebuchet MS"/>
              <a:ea typeface="+mn-ea"/>
              <a:cs typeface="+mn-cs"/>
            </a:rPr>
            <a:t>specific (i) Dezvoltarea și creșterea  capacităților de cercetare și inovare și adoptarea tehnologiilor avansate</a:t>
          </a:r>
          <a:endParaRPr lang="en-GB" sz="1400" i="1" kern="1200" dirty="0">
            <a:solidFill>
              <a:schemeClr val="tx1"/>
            </a:solidFill>
            <a:latin typeface="Trebuchet MS"/>
            <a:ea typeface="+mn-ea"/>
            <a:cs typeface="+mn-cs"/>
          </a:endParaRPr>
        </a:p>
      </dsp:txBody>
      <dsp:txXfrm>
        <a:off x="5344" y="1211263"/>
        <a:ext cx="2229045" cy="1574118"/>
      </dsp:txXfrm>
    </dsp:sp>
    <dsp:sp modelId="{E721B1B1-B7BF-4C7A-8C0A-190B2F6D4B98}">
      <dsp:nvSpPr>
        <dsp:cNvPr id="0" name=""/>
        <dsp:cNvSpPr/>
      </dsp:nvSpPr>
      <dsp:spPr>
        <a:xfrm>
          <a:off x="2702488" y="1211263"/>
          <a:ext cx="2229045" cy="159076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i="1" kern="1200" dirty="0">
              <a:solidFill>
                <a:schemeClr val="tx1"/>
              </a:solidFill>
            </a:rPr>
            <a:t>Obiectiv specific (ii) </a:t>
          </a:r>
          <a:r>
            <a:rPr lang="ro-RO" sz="1400" i="1" kern="1200" dirty="0">
              <a:solidFill>
                <a:schemeClr val="tx1"/>
              </a:solidFill>
              <a:latin typeface="Trebuchet MS"/>
              <a:ea typeface="+mn-ea"/>
              <a:cs typeface="+mn-cs"/>
            </a:rPr>
            <a:t>Valorificarea</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avantajelor</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digitalizării</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în</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beneficiul</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cetățenilor</a:t>
          </a:r>
          <a:r>
            <a:rPr lang="en-GB" sz="1400" i="1" kern="1200" dirty="0">
              <a:solidFill>
                <a:schemeClr val="tx1"/>
              </a:solidFill>
              <a:latin typeface="Trebuchet MS"/>
              <a:ea typeface="+mn-ea"/>
              <a:cs typeface="+mn-cs"/>
            </a:rPr>
            <a:t>, al </a:t>
          </a:r>
          <a:r>
            <a:rPr lang="en-GB" sz="1400" i="1" kern="1200" dirty="0" err="1">
              <a:solidFill>
                <a:schemeClr val="tx1"/>
              </a:solidFill>
              <a:latin typeface="Trebuchet MS"/>
              <a:ea typeface="+mn-ea"/>
              <a:cs typeface="+mn-cs"/>
            </a:rPr>
            <a:t>companiilor</a:t>
          </a:r>
          <a:r>
            <a:rPr lang="en-GB" sz="1400" i="1" kern="1200" dirty="0">
              <a:solidFill>
                <a:schemeClr val="tx1"/>
              </a:solidFill>
              <a:latin typeface="Trebuchet MS"/>
              <a:ea typeface="+mn-ea"/>
              <a:cs typeface="+mn-cs"/>
            </a:rPr>
            <a:t>, al </a:t>
          </a:r>
          <a:r>
            <a:rPr lang="en-GB" sz="1400" i="1" kern="1200" dirty="0" err="1">
              <a:solidFill>
                <a:schemeClr val="tx1"/>
              </a:solidFill>
              <a:latin typeface="Trebuchet MS"/>
              <a:ea typeface="+mn-ea"/>
              <a:cs typeface="+mn-cs"/>
            </a:rPr>
            <a:t>organizațiilor</a:t>
          </a:r>
          <a:r>
            <a:rPr lang="en-GB" sz="1400" i="1" kern="1200" dirty="0">
              <a:solidFill>
                <a:schemeClr val="tx1"/>
              </a:solidFill>
              <a:latin typeface="Trebuchet MS"/>
              <a:ea typeface="+mn-ea"/>
              <a:cs typeface="+mn-cs"/>
            </a:rPr>
            <a:t> de </a:t>
          </a:r>
          <a:r>
            <a:rPr lang="en-GB" sz="1400" i="1" kern="1200" dirty="0" err="1">
              <a:solidFill>
                <a:schemeClr val="tx1"/>
              </a:solidFill>
              <a:latin typeface="Trebuchet MS"/>
              <a:ea typeface="+mn-ea"/>
              <a:cs typeface="+mn-cs"/>
            </a:rPr>
            <a:t>cercetare</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și</a:t>
          </a:r>
          <a:r>
            <a:rPr lang="en-GB" sz="1400" i="1" kern="1200" dirty="0">
              <a:solidFill>
                <a:schemeClr val="tx1"/>
              </a:solidFill>
              <a:latin typeface="Trebuchet MS"/>
              <a:ea typeface="+mn-ea"/>
              <a:cs typeface="+mn-cs"/>
            </a:rPr>
            <a:t> al </a:t>
          </a:r>
          <a:r>
            <a:rPr lang="en-GB" sz="1400" i="1" kern="1200" dirty="0" err="1">
              <a:solidFill>
                <a:schemeClr val="tx1"/>
              </a:solidFill>
              <a:latin typeface="Trebuchet MS"/>
              <a:ea typeface="+mn-ea"/>
              <a:cs typeface="+mn-cs"/>
            </a:rPr>
            <a:t>autorităților</a:t>
          </a:r>
          <a:r>
            <a:rPr lang="en-GB" sz="1400" i="1" kern="1200" dirty="0">
              <a:solidFill>
                <a:schemeClr val="tx1"/>
              </a:solidFill>
              <a:latin typeface="Trebuchet MS"/>
              <a:ea typeface="+mn-ea"/>
              <a:cs typeface="+mn-cs"/>
            </a:rPr>
            <a:t> </a:t>
          </a:r>
          <a:r>
            <a:rPr lang="en-GB" sz="1400" i="1" kern="1200" dirty="0" err="1">
              <a:solidFill>
                <a:schemeClr val="tx1"/>
              </a:solidFill>
              <a:latin typeface="Trebuchet MS"/>
              <a:ea typeface="+mn-ea"/>
              <a:cs typeface="+mn-cs"/>
            </a:rPr>
            <a:t>publice</a:t>
          </a:r>
          <a:endParaRPr lang="en-GB" sz="1400" i="1" kern="1200" dirty="0">
            <a:solidFill>
              <a:schemeClr val="tx1"/>
            </a:solidFill>
            <a:latin typeface="Trebuchet MS"/>
            <a:ea typeface="+mn-ea"/>
            <a:cs typeface="+mn-cs"/>
          </a:endParaRPr>
        </a:p>
      </dsp:txBody>
      <dsp:txXfrm>
        <a:off x="2702488" y="1211263"/>
        <a:ext cx="2229045" cy="1590769"/>
      </dsp:txXfrm>
    </dsp:sp>
    <dsp:sp modelId="{14A9263F-D132-4D6B-BBD8-D136176251AE}">
      <dsp:nvSpPr>
        <dsp:cNvPr id="0" name=""/>
        <dsp:cNvSpPr/>
      </dsp:nvSpPr>
      <dsp:spPr>
        <a:xfrm>
          <a:off x="5399633" y="1211263"/>
          <a:ext cx="2229045" cy="15741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i="1" kern="1200" dirty="0">
              <a:solidFill>
                <a:schemeClr val="tx1"/>
              </a:solidFill>
            </a:rPr>
            <a:t>Obiectiv specific (iii) </a:t>
          </a:r>
          <a:r>
            <a:rPr lang="it-IT" sz="1400" i="1" kern="1200" dirty="0">
              <a:solidFill>
                <a:schemeClr val="tx1"/>
              </a:solidFill>
              <a:latin typeface="Trebuchet MS"/>
              <a:ea typeface="+mn-ea"/>
              <a:cs typeface="+mn-cs"/>
            </a:rPr>
            <a:t>I</a:t>
          </a:r>
          <a:r>
            <a:rPr lang="ro-RO" sz="1400" i="1" kern="1200" dirty="0">
              <a:solidFill>
                <a:schemeClr val="tx1"/>
              </a:solidFill>
              <a:latin typeface="Trebuchet MS"/>
              <a:ea typeface="+mn-ea"/>
              <a:cs typeface="+mn-cs"/>
            </a:rPr>
            <a:t>ntensificarea</a:t>
          </a:r>
          <a:r>
            <a:rPr lang="it-IT" sz="1400" i="1" kern="1200" dirty="0">
              <a:solidFill>
                <a:schemeClr val="tx1"/>
              </a:solidFill>
              <a:latin typeface="Trebuchet MS"/>
              <a:ea typeface="+mn-ea"/>
              <a:cs typeface="+mn-cs"/>
            </a:rPr>
            <a:t> creșterii </a:t>
          </a:r>
          <a:r>
            <a:rPr lang="ro-RO" sz="1400" i="1" kern="1200" dirty="0">
              <a:solidFill>
                <a:schemeClr val="tx1"/>
              </a:solidFill>
              <a:latin typeface="Trebuchet MS"/>
              <a:ea typeface="+mn-ea"/>
              <a:cs typeface="+mn-cs"/>
            </a:rPr>
            <a:t>durabile</a:t>
          </a:r>
          <a:r>
            <a:rPr lang="it-IT" sz="1400" i="1" kern="1200" dirty="0">
              <a:solidFill>
                <a:schemeClr val="tx1"/>
              </a:solidFill>
              <a:latin typeface="Trebuchet MS"/>
              <a:ea typeface="+mn-ea"/>
              <a:cs typeface="+mn-cs"/>
            </a:rPr>
            <a:t> și a competitivității IMM-urilor și crearea de locuri de muncă în </a:t>
          </a:r>
          <a:r>
            <a:rPr lang="ro-RO" sz="1400" i="1" kern="1200" dirty="0">
              <a:solidFill>
                <a:schemeClr val="tx1"/>
              </a:solidFill>
              <a:latin typeface="Trebuchet MS"/>
              <a:ea typeface="+mn-ea"/>
              <a:cs typeface="+mn-cs"/>
            </a:rPr>
            <a:t>cadrul </a:t>
          </a:r>
          <a:r>
            <a:rPr lang="it-IT" sz="1400" i="1" kern="1200" dirty="0">
              <a:solidFill>
                <a:schemeClr val="tx1"/>
              </a:solidFill>
              <a:latin typeface="Trebuchet MS"/>
              <a:ea typeface="+mn-ea"/>
              <a:cs typeface="+mn-cs"/>
            </a:rPr>
            <a:t>IMM-uri</a:t>
          </a:r>
          <a:r>
            <a:rPr lang="ro-RO" sz="1400" i="1" kern="1200" dirty="0">
              <a:solidFill>
                <a:schemeClr val="tx1"/>
              </a:solidFill>
              <a:latin typeface="Trebuchet MS"/>
              <a:ea typeface="+mn-ea"/>
              <a:cs typeface="+mn-cs"/>
            </a:rPr>
            <a:t>lor</a:t>
          </a:r>
          <a:r>
            <a:rPr lang="it-IT" sz="1400" i="1" kern="1200" dirty="0">
              <a:solidFill>
                <a:schemeClr val="tx1"/>
              </a:solidFill>
              <a:latin typeface="Trebuchet MS"/>
              <a:ea typeface="+mn-ea"/>
              <a:cs typeface="+mn-cs"/>
            </a:rPr>
            <a:t>, inclusiv prin investiții productive</a:t>
          </a:r>
          <a:endParaRPr lang="en-GB" sz="1400" i="1" kern="1200" dirty="0">
            <a:solidFill>
              <a:schemeClr val="tx1"/>
            </a:solidFill>
            <a:latin typeface="Trebuchet MS"/>
            <a:ea typeface="+mn-ea"/>
            <a:cs typeface="+mn-cs"/>
          </a:endParaRPr>
        </a:p>
      </dsp:txBody>
      <dsp:txXfrm>
        <a:off x="5399633" y="1211263"/>
        <a:ext cx="2229045" cy="1574118"/>
      </dsp:txXfrm>
    </dsp:sp>
    <dsp:sp modelId="{89A62142-D3C6-4A78-B73C-14F4EE336FA1}">
      <dsp:nvSpPr>
        <dsp:cNvPr id="0" name=""/>
        <dsp:cNvSpPr/>
      </dsp:nvSpPr>
      <dsp:spPr>
        <a:xfrm>
          <a:off x="8096777" y="1211263"/>
          <a:ext cx="2229045" cy="159316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i="1" kern="1200" dirty="0">
              <a:solidFill>
                <a:schemeClr val="tx1"/>
              </a:solidFill>
            </a:rPr>
            <a:t>Obiectiv specific (iv) </a:t>
          </a:r>
          <a:r>
            <a:rPr lang="ro-RO" sz="1400" i="1" kern="1200" dirty="0">
              <a:solidFill>
                <a:schemeClr val="tx1"/>
              </a:solidFill>
              <a:latin typeface="Trebuchet MS"/>
              <a:ea typeface="+mn-ea"/>
              <a:cs typeface="+mn-cs"/>
            </a:rPr>
            <a:t>Dezvoltarea competențelor pentru specializare inteligentă, tranziție industrială și antreprenoriat</a:t>
          </a:r>
          <a:endParaRPr lang="en-GB" sz="1400" i="1" kern="1200" dirty="0">
            <a:solidFill>
              <a:schemeClr val="tx1"/>
            </a:solidFill>
            <a:latin typeface="Trebuchet MS"/>
            <a:ea typeface="+mn-ea"/>
            <a:cs typeface="+mn-cs"/>
          </a:endParaRPr>
        </a:p>
      </dsp:txBody>
      <dsp:txXfrm>
        <a:off x="8096777" y="1211263"/>
        <a:ext cx="2229045" cy="15931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EA0B8-D2DC-4003-8DA2-6A8AEF9FB7C0}">
      <dsp:nvSpPr>
        <dsp:cNvPr id="0" name=""/>
        <dsp:cNvSpPr/>
      </dsp:nvSpPr>
      <dsp:spPr>
        <a:xfrm rot="16200000">
          <a:off x="-1558074" y="2696759"/>
          <a:ext cx="3772142" cy="170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635" bIns="0" numCol="1" spcCol="1270" anchor="t" anchorCtr="0">
          <a:noAutofit/>
        </a:bodyPr>
        <a:lstStyle/>
        <a:p>
          <a:pPr marL="0" lvl="0" indent="0" algn="r" defTabSz="533400">
            <a:lnSpc>
              <a:spcPct val="90000"/>
            </a:lnSpc>
            <a:spcBef>
              <a:spcPct val="0"/>
            </a:spcBef>
            <a:spcAft>
              <a:spcPct val="35000"/>
            </a:spcAft>
            <a:buNone/>
          </a:pPr>
          <a:endParaRPr lang="en-GB" sz="1200" kern="1200" dirty="0"/>
        </a:p>
      </dsp:txBody>
      <dsp:txXfrm>
        <a:off x="-1558074" y="2696759"/>
        <a:ext cx="3772142" cy="170799"/>
      </dsp:txXfrm>
    </dsp:sp>
    <dsp:sp modelId="{FCC7D786-D973-43ED-A2DA-1706B941ACA7}">
      <dsp:nvSpPr>
        <dsp:cNvPr id="0" name=""/>
        <dsp:cNvSpPr/>
      </dsp:nvSpPr>
      <dsp:spPr>
        <a:xfrm>
          <a:off x="69343" y="1630882"/>
          <a:ext cx="1514907" cy="2395649"/>
        </a:xfrm>
        <a:prstGeom prst="rect">
          <a:avLst/>
        </a:prstGeom>
        <a:blipFill rotWithShape="0">
          <a:blip xmlns:r="http://schemas.openxmlformats.org/officeDocument/2006/relationships" r:embed="rId1"/>
          <a:tile tx="0" ty="0" sx="100000" sy="100000" flip="none" algn="tl"/>
        </a:blipFill>
        <a:ln w="12700" cap="flat" cmpd="sng" algn="ctr">
          <a:solidFill>
            <a:srgbClr val="000099"/>
          </a:solidFill>
          <a:prstDash val="solid"/>
          <a:miter lim="800000"/>
        </a:ln>
        <a:effectLst/>
        <a:scene3d>
          <a:camera prst="orthographicFront"/>
          <a:lightRig rig="threePt" dir="t"/>
        </a:scene3d>
        <a:sp3d prstMaterial="dkEdge"/>
      </dsp:spPr>
      <dsp:style>
        <a:lnRef idx="2">
          <a:scrgbClr r="0" g="0" b="0"/>
        </a:lnRef>
        <a:fillRef idx="1">
          <a:scrgbClr r="0" g="0" b="0"/>
        </a:fillRef>
        <a:effectRef idx="0">
          <a:scrgbClr r="0" g="0" b="0"/>
        </a:effectRef>
        <a:fontRef idx="minor">
          <a:schemeClr val="lt1"/>
        </a:fontRef>
      </dsp:style>
      <dsp:txBody>
        <a:bodyPr spcFirstLastPara="0" vert="horz" wrap="square" lIns="142240" tIns="150635" rIns="142240" bIns="142240" numCol="1" spcCol="1270" anchor="t" anchorCtr="0">
          <a:noAutofit/>
        </a:bodyPr>
        <a:lstStyle/>
        <a:p>
          <a:pPr marL="0" lvl="1" indent="0" algn="l" defTabSz="900113">
            <a:lnSpc>
              <a:spcPct val="90000"/>
            </a:lnSpc>
            <a:spcBef>
              <a:spcPct val="0"/>
            </a:spcBef>
            <a:spcAft>
              <a:spcPct val="15000"/>
            </a:spcAft>
            <a:buChar char="•"/>
          </a:pPr>
          <a:endParaRPr lang="en-GB" sz="2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1" indent="0" algn="l" defTabSz="900113">
            <a:lnSpc>
              <a:spcPct val="90000"/>
            </a:lnSpc>
            <a:spcBef>
              <a:spcPct val="0"/>
            </a:spcBef>
            <a:spcAft>
              <a:spcPct val="15000"/>
            </a:spcAft>
            <a:buFontTx/>
            <a:buNone/>
          </a:pPr>
          <a:r>
            <a:rPr lang="ro-RO" sz="2000" b="1" kern="1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Inginerie și transport naval</a:t>
          </a:r>
          <a:endParaRPr lang="en-GB" sz="2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69343" y="1630882"/>
        <a:ext cx="1514907" cy="2395649"/>
      </dsp:txXfrm>
    </dsp:sp>
    <dsp:sp modelId="{410984EC-802A-4572-930D-2CAFA2B0A596}">
      <dsp:nvSpPr>
        <dsp:cNvPr id="0" name=""/>
        <dsp:cNvSpPr/>
      </dsp:nvSpPr>
      <dsp:spPr>
        <a:xfrm>
          <a:off x="-200118" y="177568"/>
          <a:ext cx="1382523" cy="1347164"/>
        </a:xfrm>
        <a:prstGeom prst="rect">
          <a:avLst/>
        </a:prstGeom>
        <a:blipFill rotWithShape="1">
          <a:blip xmlns:r="http://schemas.openxmlformats.org/officeDocument/2006/relationships" r:embed="rId2"/>
          <a:srcRect/>
          <a:stretch>
            <a:fillRect l="-75000" r="-75000"/>
          </a:stretch>
        </a:blip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B9543EB7-5903-4FBC-A83A-855C96926873}">
      <dsp:nvSpPr>
        <dsp:cNvPr id="0" name=""/>
        <dsp:cNvSpPr/>
      </dsp:nvSpPr>
      <dsp:spPr>
        <a:xfrm rot="16200000">
          <a:off x="469893" y="2658046"/>
          <a:ext cx="3772142" cy="170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635" bIns="0" numCol="1" spcCol="1270" anchor="t" anchorCtr="0">
          <a:noAutofit/>
        </a:bodyPr>
        <a:lstStyle/>
        <a:p>
          <a:pPr marL="0" lvl="0" indent="0" algn="r" defTabSz="533400">
            <a:lnSpc>
              <a:spcPct val="90000"/>
            </a:lnSpc>
            <a:spcBef>
              <a:spcPct val="0"/>
            </a:spcBef>
            <a:spcAft>
              <a:spcPct val="35000"/>
            </a:spcAft>
            <a:buNone/>
          </a:pPr>
          <a:endParaRPr lang="en-GB" sz="1200" kern="1200"/>
        </a:p>
      </dsp:txBody>
      <dsp:txXfrm>
        <a:off x="469893" y="2658046"/>
        <a:ext cx="3772142" cy="170799"/>
      </dsp:txXfrm>
    </dsp:sp>
    <dsp:sp modelId="{D952ED59-6602-4F0F-B5F0-BE7C663A5538}">
      <dsp:nvSpPr>
        <dsp:cNvPr id="0" name=""/>
        <dsp:cNvSpPr/>
      </dsp:nvSpPr>
      <dsp:spPr>
        <a:xfrm>
          <a:off x="2103514" y="1483965"/>
          <a:ext cx="1526461" cy="2518961"/>
        </a:xfrm>
        <a:prstGeom prst="rect">
          <a:avLst/>
        </a:prstGeom>
        <a:blipFill rotWithShape="0">
          <a:blip xmlns:r="http://schemas.openxmlformats.org/officeDocument/2006/relationships" r:embed="rId1"/>
          <a:tile tx="0" ty="0" sx="100000" sy="100000" flip="none" algn="tl"/>
        </a:blipFill>
        <a:ln w="12700" cap="flat" cmpd="sng" algn="ctr">
          <a:solidFill>
            <a:srgbClr val="00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0635" rIns="85344" bIns="85344" numCol="1" spcCol="1270" anchor="t" anchorCtr="0">
          <a:noAutofit/>
        </a:bodyPr>
        <a:lstStyle/>
        <a:p>
          <a:pPr marL="114300" lvl="1" indent="-114300" algn="l" defTabSz="622300">
            <a:lnSpc>
              <a:spcPct val="90000"/>
            </a:lnSpc>
            <a:spcBef>
              <a:spcPct val="0"/>
            </a:spcBef>
            <a:spcAft>
              <a:spcPct val="15000"/>
            </a:spcAft>
            <a:buChar char="•"/>
          </a:pP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Char char="•"/>
          </a:pP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Char char="•"/>
          </a:pP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None/>
          </a:pPr>
          <a:r>
            <a:rPr lang="ro-RO"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Industria</a:t>
          </a: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None/>
          </a:pPr>
          <a:r>
            <a:rPr lang="ro-RO"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confecțiilor</a:t>
          </a: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a:off x="2103514" y="1483965"/>
        <a:ext cx="1526461" cy="2518961"/>
      </dsp:txXfrm>
    </dsp:sp>
    <dsp:sp modelId="{F8928B4B-5ABE-4B11-824A-C332A4456249}">
      <dsp:nvSpPr>
        <dsp:cNvPr id="0" name=""/>
        <dsp:cNvSpPr/>
      </dsp:nvSpPr>
      <dsp:spPr>
        <a:xfrm>
          <a:off x="1768254" y="167849"/>
          <a:ext cx="1239810" cy="1269738"/>
        </a:xfrm>
        <a:prstGeom prst="rect">
          <a:avLst/>
        </a:prstGeom>
        <a:blipFill rotWithShape="1">
          <a:blip xmlns:r="http://schemas.openxmlformats.org/officeDocument/2006/relationships" r:embed="rId3"/>
          <a:srcRect/>
          <a:stretch>
            <a:fillRect l="-14000" r="-14000"/>
          </a:stretch>
        </a:blip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4612E2C1-7B4D-4017-B6CD-67B59C821B8B}">
      <dsp:nvSpPr>
        <dsp:cNvPr id="0" name=""/>
        <dsp:cNvSpPr/>
      </dsp:nvSpPr>
      <dsp:spPr>
        <a:xfrm rot="16200000">
          <a:off x="2503638" y="2648496"/>
          <a:ext cx="3772142" cy="170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635" bIns="0" numCol="1" spcCol="1270" anchor="t" anchorCtr="0">
          <a:noAutofit/>
        </a:bodyPr>
        <a:lstStyle/>
        <a:p>
          <a:pPr marL="0" lvl="0" indent="0" algn="r" defTabSz="533400">
            <a:lnSpc>
              <a:spcPct val="90000"/>
            </a:lnSpc>
            <a:spcBef>
              <a:spcPct val="0"/>
            </a:spcBef>
            <a:spcAft>
              <a:spcPct val="35000"/>
            </a:spcAft>
            <a:buNone/>
          </a:pPr>
          <a:endParaRPr lang="en-GB" sz="1200" kern="1200"/>
        </a:p>
      </dsp:txBody>
      <dsp:txXfrm>
        <a:off x="2503638" y="2648496"/>
        <a:ext cx="3772142" cy="170799"/>
      </dsp:txXfrm>
    </dsp:sp>
    <dsp:sp modelId="{498A16BB-E3DA-4066-BC6F-56617BE620D9}">
      <dsp:nvSpPr>
        <dsp:cNvPr id="0" name=""/>
        <dsp:cNvSpPr/>
      </dsp:nvSpPr>
      <dsp:spPr>
        <a:xfrm>
          <a:off x="4070963" y="1474415"/>
          <a:ext cx="1659052" cy="2518961"/>
        </a:xfrm>
        <a:prstGeom prst="rect">
          <a:avLst/>
        </a:prstGeom>
        <a:blipFill rotWithShape="0">
          <a:blip xmlns:r="http://schemas.openxmlformats.org/officeDocument/2006/relationships" r:embed="rId1"/>
          <a:tile tx="0" ty="0" sx="100000" sy="100000" flip="none" algn="tl"/>
        </a:blipFill>
        <a:ln w="12700" cap="flat" cmpd="sng" algn="ctr">
          <a:solidFill>
            <a:srgbClr val="00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133705" rIns="99568" bIns="99568" numCol="1" spcCol="1270" anchor="t" anchorCtr="0">
          <a:noAutofit/>
        </a:bodyPr>
        <a:lstStyle/>
        <a:p>
          <a:pPr marL="114300" lvl="1" indent="-114300" algn="l" defTabSz="622300">
            <a:lnSpc>
              <a:spcPct val="90000"/>
            </a:lnSpc>
            <a:spcBef>
              <a:spcPct val="0"/>
            </a:spcBef>
            <a:spcAft>
              <a:spcPct val="15000"/>
            </a:spcAft>
            <a:buChar char="•"/>
          </a:pPr>
          <a:endParaRPr lang="en-GB"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None/>
          </a:pPr>
          <a:endParaRPr lang="en-GB"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a:p>
          <a:pPr marL="0" lvl="1" indent="0" algn="l" defTabSz="622300">
            <a:lnSpc>
              <a:spcPct val="90000"/>
            </a:lnSpc>
            <a:spcBef>
              <a:spcPct val="0"/>
            </a:spcBef>
            <a:spcAft>
              <a:spcPct val="15000"/>
            </a:spcAft>
            <a:buNone/>
          </a:pPr>
          <a:r>
            <a:rPr lang="ro-RO"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Agro-alimentar și biotehnologii</a:t>
          </a:r>
          <a:endParaRPr lang="en-GB"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sp:txBody>
      <dsp:txXfrm>
        <a:off x="4070963" y="1474415"/>
        <a:ext cx="1659052" cy="2518961"/>
      </dsp:txXfrm>
    </dsp:sp>
    <dsp:sp modelId="{D750EC3E-E591-4ABE-ACBF-36071971203D}">
      <dsp:nvSpPr>
        <dsp:cNvPr id="0" name=""/>
        <dsp:cNvSpPr/>
      </dsp:nvSpPr>
      <dsp:spPr>
        <a:xfrm>
          <a:off x="3855204" y="167849"/>
          <a:ext cx="1239810" cy="1250639"/>
        </a:xfrm>
        <a:prstGeom prst="rect">
          <a:avLst/>
        </a:prstGeom>
        <a:blipFill rotWithShape="1">
          <a:blip xmlns:r="http://schemas.openxmlformats.org/officeDocument/2006/relationships" r:embed="rId4"/>
          <a:srcRect/>
          <a:stretch>
            <a:fillRect l="-5000" r="-5000"/>
          </a:stretch>
        </a:blip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772D96FF-F091-49C0-AD31-EA9CC0E34A65}">
      <dsp:nvSpPr>
        <dsp:cNvPr id="0" name=""/>
        <dsp:cNvSpPr/>
      </dsp:nvSpPr>
      <dsp:spPr>
        <a:xfrm rot="16200000">
          <a:off x="4603679" y="2658046"/>
          <a:ext cx="3772142" cy="170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635" bIns="0" numCol="1" spcCol="1270" anchor="t" anchorCtr="0">
          <a:noAutofit/>
        </a:bodyPr>
        <a:lstStyle/>
        <a:p>
          <a:pPr marL="0" lvl="0" indent="0" algn="r" defTabSz="533400">
            <a:lnSpc>
              <a:spcPct val="90000"/>
            </a:lnSpc>
            <a:spcBef>
              <a:spcPct val="0"/>
            </a:spcBef>
            <a:spcAft>
              <a:spcPct val="35000"/>
            </a:spcAft>
            <a:buNone/>
          </a:pPr>
          <a:endParaRPr lang="en-GB" sz="1200" kern="1200"/>
        </a:p>
      </dsp:txBody>
      <dsp:txXfrm>
        <a:off x="4603679" y="2658046"/>
        <a:ext cx="3772142" cy="170799"/>
      </dsp:txXfrm>
    </dsp:sp>
    <dsp:sp modelId="{15946B3A-2607-4AED-BD7D-729B4CD65716}">
      <dsp:nvSpPr>
        <dsp:cNvPr id="0" name=""/>
        <dsp:cNvSpPr/>
      </dsp:nvSpPr>
      <dsp:spPr>
        <a:xfrm>
          <a:off x="6204439" y="1489246"/>
          <a:ext cx="1565281" cy="2518961"/>
        </a:xfrm>
        <a:prstGeom prst="rect">
          <a:avLst/>
        </a:prstGeom>
        <a:blipFill rotWithShape="0">
          <a:blip xmlns:r="http://schemas.openxmlformats.org/officeDocument/2006/relationships" r:embed="rId1"/>
          <a:tile tx="0" ty="0" sx="100000" sy="100000" flip="none" algn="tl"/>
        </a:blipFill>
        <a:ln w="12700" cap="flat" cmpd="sng" algn="ctr">
          <a:solidFill>
            <a:srgbClr val="00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150635" rIns="99568" bIns="99568" numCol="1" spcCol="1270" anchor="t" anchorCtr="0">
          <a:noAutofit/>
        </a:bodyPr>
        <a:lstStyle/>
        <a:p>
          <a:pPr marL="114300" lvl="1" indent="-114300" algn="l" defTabSz="622300">
            <a:lnSpc>
              <a:spcPct val="90000"/>
            </a:lnSpc>
            <a:spcBef>
              <a:spcPct val="0"/>
            </a:spcBef>
            <a:spcAft>
              <a:spcPct val="15000"/>
            </a:spcAft>
            <a:buChar char="•"/>
          </a:pPr>
          <a:endParaRPr lang="en-GB" sz="14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None/>
          </a:pPr>
          <a:endParaRPr lang="en-GB" sz="14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None/>
          </a:pPr>
          <a:endParaRPr lang="en-GB" sz="14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None/>
          </a:pPr>
          <a:r>
            <a:rPr lang="ro-RO" sz="20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Acvacultură și pescuit</a:t>
          </a:r>
          <a:endParaRPr lang="en-GB" sz="14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sp:txBody>
      <dsp:txXfrm>
        <a:off x="6204439" y="1489246"/>
        <a:ext cx="1565281" cy="2518961"/>
      </dsp:txXfrm>
    </dsp:sp>
    <dsp:sp modelId="{835BE859-B4B0-48AC-A198-465612AD9CB0}">
      <dsp:nvSpPr>
        <dsp:cNvPr id="0" name=""/>
        <dsp:cNvSpPr/>
      </dsp:nvSpPr>
      <dsp:spPr>
        <a:xfrm>
          <a:off x="5955244" y="167849"/>
          <a:ext cx="1239810" cy="1269738"/>
        </a:xfrm>
        <a:prstGeom prst="rect">
          <a:avLst/>
        </a:prstGeom>
        <a:blipFill rotWithShape="1">
          <a:blip xmlns:r="http://schemas.openxmlformats.org/officeDocument/2006/relationships" r:embed="rId5"/>
          <a:srcRect/>
          <a:stretch>
            <a:fillRect l="-6000" r="-6000"/>
          </a:stretch>
        </a:blip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B67DEB02-D62C-48E3-93A1-DD6C19CFBF3A}">
      <dsp:nvSpPr>
        <dsp:cNvPr id="0" name=""/>
        <dsp:cNvSpPr/>
      </dsp:nvSpPr>
      <dsp:spPr>
        <a:xfrm rot="16200000">
          <a:off x="6656834" y="2658046"/>
          <a:ext cx="3772142" cy="170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635" bIns="0" numCol="1" spcCol="1270" anchor="t" anchorCtr="0">
          <a:noAutofit/>
        </a:bodyPr>
        <a:lstStyle/>
        <a:p>
          <a:pPr marL="0" lvl="0" indent="0" algn="r" defTabSz="533400">
            <a:lnSpc>
              <a:spcPct val="90000"/>
            </a:lnSpc>
            <a:spcBef>
              <a:spcPct val="0"/>
            </a:spcBef>
            <a:spcAft>
              <a:spcPct val="35000"/>
            </a:spcAft>
            <a:buNone/>
          </a:pPr>
          <a:endParaRPr lang="en-GB" sz="1200" kern="1200"/>
        </a:p>
      </dsp:txBody>
      <dsp:txXfrm>
        <a:off x="6656834" y="2658046"/>
        <a:ext cx="3772142" cy="170799"/>
      </dsp:txXfrm>
    </dsp:sp>
    <dsp:sp modelId="{20D76510-4067-4BDE-A79E-36D0CA43BCAE}">
      <dsp:nvSpPr>
        <dsp:cNvPr id="0" name=""/>
        <dsp:cNvSpPr/>
      </dsp:nvSpPr>
      <dsp:spPr>
        <a:xfrm>
          <a:off x="8194247" y="1465217"/>
          <a:ext cx="1362681" cy="2518961"/>
        </a:xfrm>
        <a:prstGeom prst="rect">
          <a:avLst/>
        </a:prstGeom>
        <a:blipFill rotWithShape="0">
          <a:blip xmlns:r="http://schemas.openxmlformats.org/officeDocument/2006/relationships" r:embed="rId1"/>
          <a:tile tx="0" ty="0" sx="100000" sy="100000" flip="none" algn="tl"/>
        </a:blipFill>
        <a:ln w="12700" cap="flat" cmpd="sng" algn="ctr">
          <a:solidFill>
            <a:srgbClr val="00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50635" rIns="170688" bIns="170688" numCol="1" spcCol="1270" anchor="t" anchorCtr="0">
          <a:noAutofit/>
        </a:bodyPr>
        <a:lstStyle/>
        <a:p>
          <a:pPr marL="228600" lvl="1" indent="-228600" algn="ctr" defTabSz="1066800">
            <a:lnSpc>
              <a:spcPct val="90000"/>
            </a:lnSpc>
            <a:spcBef>
              <a:spcPct val="0"/>
            </a:spcBef>
            <a:spcAft>
              <a:spcPct val="15000"/>
            </a:spcAft>
            <a:buNone/>
          </a:pPr>
          <a:endParaRPr lang="en-GB" sz="24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228600" lvl="1" indent="-228600" algn="ctr" defTabSz="1066800">
            <a:lnSpc>
              <a:spcPct val="90000"/>
            </a:lnSpc>
            <a:spcBef>
              <a:spcPct val="0"/>
            </a:spcBef>
            <a:spcAft>
              <a:spcPct val="15000"/>
            </a:spcAft>
            <a:buNone/>
          </a:pPr>
          <a:endParaRPr lang="en-GB" sz="24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228600" lvl="1" indent="-228600" algn="ctr" defTabSz="889000">
            <a:lnSpc>
              <a:spcPct val="90000"/>
            </a:lnSpc>
            <a:spcBef>
              <a:spcPct val="0"/>
            </a:spcBef>
            <a:spcAft>
              <a:spcPct val="15000"/>
            </a:spcAft>
            <a:buNone/>
          </a:pPr>
          <a:r>
            <a:rPr lang="ro-RO" sz="2000" b="1" kern="1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Turism</a:t>
          </a:r>
          <a:endParaRPr lang="en-GB" sz="24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8194247" y="1465217"/>
        <a:ext cx="1362681" cy="2518961"/>
      </dsp:txXfrm>
    </dsp:sp>
    <dsp:sp modelId="{F9689BBF-DA5F-4474-BE61-F5BE4F9E8C3C}">
      <dsp:nvSpPr>
        <dsp:cNvPr id="0" name=""/>
        <dsp:cNvSpPr/>
      </dsp:nvSpPr>
      <dsp:spPr>
        <a:xfrm>
          <a:off x="7989629" y="155658"/>
          <a:ext cx="1239810" cy="1269738"/>
        </a:xfrm>
        <a:prstGeom prst="rect">
          <a:avLst/>
        </a:prstGeom>
        <a:blipFill rotWithShape="1">
          <a:blip xmlns:r="http://schemas.openxmlformats.org/officeDocument/2006/relationships" r:embed="rId6"/>
          <a:srcRect/>
          <a:stretch>
            <a:fillRect l="-39000" r="-39000"/>
          </a:stretch>
        </a:blip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B4EAAA6D-F4DB-4D7A-AB43-A31480734960}">
      <dsp:nvSpPr>
        <dsp:cNvPr id="0" name=""/>
        <dsp:cNvSpPr/>
      </dsp:nvSpPr>
      <dsp:spPr>
        <a:xfrm rot="16200000">
          <a:off x="8619913" y="2620777"/>
          <a:ext cx="3772142" cy="170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0635" bIns="0" numCol="1" spcCol="1270" anchor="t" anchorCtr="0">
          <a:noAutofit/>
        </a:bodyPr>
        <a:lstStyle/>
        <a:p>
          <a:pPr marL="0" lvl="0" indent="0" algn="r" defTabSz="533400">
            <a:lnSpc>
              <a:spcPct val="90000"/>
            </a:lnSpc>
            <a:spcBef>
              <a:spcPct val="0"/>
            </a:spcBef>
            <a:spcAft>
              <a:spcPct val="35000"/>
            </a:spcAft>
            <a:buNone/>
          </a:pPr>
          <a:endParaRPr lang="en-GB" sz="1200" kern="1200"/>
        </a:p>
      </dsp:txBody>
      <dsp:txXfrm>
        <a:off x="8619913" y="2620777"/>
        <a:ext cx="3772142" cy="170799"/>
      </dsp:txXfrm>
    </dsp:sp>
    <dsp:sp modelId="{9DC684C5-FFFF-497F-B532-324C4554A974}">
      <dsp:nvSpPr>
        <dsp:cNvPr id="0" name=""/>
        <dsp:cNvSpPr/>
      </dsp:nvSpPr>
      <dsp:spPr>
        <a:xfrm>
          <a:off x="10018394" y="1465217"/>
          <a:ext cx="1608057" cy="2518961"/>
        </a:xfrm>
        <a:prstGeom prst="rect">
          <a:avLst/>
        </a:prstGeom>
        <a:blipFill rotWithShape="0">
          <a:blip xmlns:r="http://schemas.openxmlformats.org/officeDocument/2006/relationships" r:embed="rId1"/>
          <a:tile tx="0" ty="0" sx="100000" sy="100000" flip="none" algn="tl"/>
        </a:blipFill>
        <a:ln w="12700" cap="flat" cmpd="sng" algn="ctr">
          <a:solidFill>
            <a:srgbClr val="00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50635" rIns="142240" bIns="142240" numCol="1" spcCol="1270" anchor="t" anchorCtr="0">
          <a:noAutofit/>
        </a:bodyPr>
        <a:lstStyle/>
        <a:p>
          <a:pPr marL="228600" lvl="1" indent="0" algn="l" defTabSz="889000">
            <a:lnSpc>
              <a:spcPct val="90000"/>
            </a:lnSpc>
            <a:spcBef>
              <a:spcPct val="0"/>
            </a:spcBef>
            <a:spcAft>
              <a:spcPct val="15000"/>
            </a:spcAft>
            <a:buChar char="•"/>
          </a:pPr>
          <a:endParaRPr lang="en-GB" sz="2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1" indent="0" algn="l" defTabSz="889000">
            <a:lnSpc>
              <a:spcPct val="90000"/>
            </a:lnSpc>
            <a:spcBef>
              <a:spcPct val="0"/>
            </a:spcBef>
            <a:spcAft>
              <a:spcPct val="15000"/>
            </a:spcAft>
            <a:buFontTx/>
            <a:buNone/>
          </a:pPr>
          <a:r>
            <a:rPr lang="ro-RO" sz="2000" b="1" kern="1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Tehnologia informației și comunicării</a:t>
          </a:r>
          <a:endParaRPr lang="en-GB" sz="2000" kern="1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018394" y="1465217"/>
        <a:ext cx="1608057" cy="2518961"/>
      </dsp:txXfrm>
    </dsp:sp>
    <dsp:sp modelId="{6CCEAC42-0DB9-4E77-B5EC-078B13D223E4}">
      <dsp:nvSpPr>
        <dsp:cNvPr id="0" name=""/>
        <dsp:cNvSpPr/>
      </dsp:nvSpPr>
      <dsp:spPr>
        <a:xfrm>
          <a:off x="9960255" y="167849"/>
          <a:ext cx="1239810" cy="1269738"/>
        </a:xfrm>
        <a:prstGeom prst="rect">
          <a:avLst/>
        </a:prstGeom>
        <a:blipFill rotWithShape="1">
          <a:blip xmlns:r="http://schemas.openxmlformats.org/officeDocument/2006/relationships" r:embed="rId7"/>
          <a:srcRect/>
          <a:stretch>
            <a:fillRect l="-50000" r="-50000"/>
          </a:stretch>
        </a:blip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3754C-1F97-4842-B1BE-52DF6D6F8C95}">
      <dsp:nvSpPr>
        <dsp:cNvPr id="0" name=""/>
        <dsp:cNvSpPr/>
      </dsp:nvSpPr>
      <dsp:spPr>
        <a:xfrm>
          <a:off x="0" y="90784"/>
          <a:ext cx="12192000" cy="581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ro-RO" sz="2800" b="1" kern="1200" dirty="0"/>
            <a:t>Criterii de eligibilitate:</a:t>
          </a:r>
          <a:endParaRPr lang="ro-RO" sz="2800" kern="1200" dirty="0"/>
        </a:p>
      </dsp:txBody>
      <dsp:txXfrm>
        <a:off x="28408" y="119192"/>
        <a:ext cx="12135184" cy="525115"/>
      </dsp:txXfrm>
    </dsp:sp>
    <dsp:sp modelId="{87F0A605-B322-4EFA-BC86-72F4C1654323}">
      <dsp:nvSpPr>
        <dsp:cNvPr id="0" name=""/>
        <dsp:cNvSpPr/>
      </dsp:nvSpPr>
      <dsp:spPr>
        <a:xfrm>
          <a:off x="0" y="923722"/>
          <a:ext cx="12192000" cy="47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5400" rIns="142240" bIns="25400" numCol="1" spcCol="1270" anchor="t" anchorCtr="0">
          <a:noAutofit/>
        </a:bodyPr>
        <a:lstStyle/>
        <a:p>
          <a:pPr marL="0" lvl="1" indent="0" algn="l" defTabSz="889000">
            <a:lnSpc>
              <a:spcPct val="90000"/>
            </a:lnSpc>
            <a:spcBef>
              <a:spcPct val="0"/>
            </a:spcBef>
            <a:spcAft>
              <a:spcPct val="20000"/>
            </a:spcAft>
            <a:buChar char="•"/>
          </a:pPr>
          <a:r>
            <a:rPr lang="ro-RO" sz="2000" b="1" kern="1200" dirty="0"/>
            <a:t>Microîntreprinderi din Regiunea de Dezvoltare Sud-Est (Braila, Buzau, Constanta, Galati, Tulcea, Vrancea), cu sediul social sau punct de lucru înregistrat fiscal în mediul urban,</a:t>
          </a:r>
          <a:r>
            <a:rPr lang="ro-RO" sz="2000" kern="1200" dirty="0"/>
            <a:t> </a:t>
          </a:r>
          <a:r>
            <a:rPr lang="ro-RO" sz="2000" b="1" kern="1200" dirty="0"/>
            <a:t>cu excepția teritoriului acoperit de ITI Delta Dunării; </a:t>
          </a:r>
          <a:endParaRPr lang="ro-RO" sz="2000" kern="1200" dirty="0"/>
        </a:p>
        <a:p>
          <a:pPr marL="0" lvl="1" indent="0" algn="l" defTabSz="889000">
            <a:lnSpc>
              <a:spcPct val="90000"/>
            </a:lnSpc>
            <a:spcBef>
              <a:spcPct val="0"/>
            </a:spcBef>
            <a:spcAft>
              <a:spcPct val="20000"/>
            </a:spcAft>
            <a:buChar char="•"/>
          </a:pPr>
          <a:r>
            <a:rPr lang="ro-RO" sz="2000" b="1" kern="1200" dirty="0"/>
            <a:t>Solicitantul asigură contribuția financiară la proiect;</a:t>
          </a:r>
          <a:endParaRPr lang="ro-RO" sz="2000" kern="1200" dirty="0"/>
        </a:p>
        <a:p>
          <a:pPr marL="0" lvl="1" indent="0" algn="l" defTabSz="889000">
            <a:lnSpc>
              <a:spcPct val="90000"/>
            </a:lnSpc>
            <a:spcBef>
              <a:spcPct val="0"/>
            </a:spcBef>
            <a:spcAft>
              <a:spcPct val="20000"/>
            </a:spcAft>
            <a:buChar char="•"/>
          </a:pPr>
          <a:r>
            <a:rPr lang="ro-RO" sz="2000" b="1" kern="1200" dirty="0"/>
            <a:t>Solicitantul de finanțare nu are obligaţii de plată nete neachitate în termen, către bugetul de stat și respectiv bugetul local; </a:t>
          </a:r>
          <a:endParaRPr lang="ro-RO" sz="2000" kern="1200" dirty="0"/>
        </a:p>
        <a:p>
          <a:pPr marL="0" lvl="1" indent="0" algn="l" defTabSz="889000">
            <a:lnSpc>
              <a:spcPct val="90000"/>
            </a:lnSpc>
            <a:spcBef>
              <a:spcPct val="0"/>
            </a:spcBef>
            <a:spcAft>
              <a:spcPct val="20000"/>
            </a:spcAft>
            <a:buChar char="•"/>
          </a:pPr>
          <a:r>
            <a:rPr lang="ro-RO" sz="2000" b="1" kern="1200" dirty="0"/>
            <a:t>Solicitantul de finanțare nu se încadrează în categoria întreprinderilor în dificultate </a:t>
          </a:r>
          <a:r>
            <a:rPr lang="ro-RO" sz="2000" kern="1200" dirty="0"/>
            <a:t>în anul fiscal anterior depunerii cererii de finanțare;</a:t>
          </a:r>
        </a:p>
        <a:p>
          <a:pPr marL="0" lvl="1" indent="0" algn="l" defTabSz="889000">
            <a:lnSpc>
              <a:spcPct val="90000"/>
            </a:lnSpc>
            <a:spcBef>
              <a:spcPct val="0"/>
            </a:spcBef>
            <a:spcAft>
              <a:spcPct val="20000"/>
            </a:spcAft>
            <a:buChar char="•"/>
          </a:pPr>
          <a:r>
            <a:rPr lang="ro-RO" sz="2000" b="1" kern="1200" dirty="0"/>
            <a:t>Solicitantul de finanțare nu a avut activitatea suspendată temporar </a:t>
          </a:r>
          <a:r>
            <a:rPr lang="ro-RO" sz="2000" kern="1200" dirty="0"/>
            <a:t>oricând în anul curent depunerii cererii de finanțare și în anul fiscal anterior;</a:t>
          </a:r>
        </a:p>
        <a:p>
          <a:pPr marL="0" lvl="1" indent="0" algn="l" defTabSz="889000">
            <a:lnSpc>
              <a:spcPct val="90000"/>
            </a:lnSpc>
            <a:spcBef>
              <a:spcPct val="0"/>
            </a:spcBef>
            <a:spcAft>
              <a:spcPct val="20000"/>
            </a:spcAft>
            <a:buChar char="•"/>
          </a:pPr>
          <a:r>
            <a:rPr lang="ro-RO" sz="2000" b="1" kern="1200" dirty="0"/>
            <a:t>Solicitantul de finanțare a desfășurat activitate pe o perioadă corespunzătoare cel puțin unui an fiscal integral anterior depunerii cererii de finanțare;</a:t>
          </a:r>
          <a:endParaRPr lang="ro-RO" sz="2000" kern="1200" dirty="0"/>
        </a:p>
        <a:p>
          <a:pPr marL="0" lvl="1" indent="0" algn="l" defTabSz="889000">
            <a:lnSpc>
              <a:spcPct val="90000"/>
            </a:lnSpc>
            <a:spcBef>
              <a:spcPct val="0"/>
            </a:spcBef>
            <a:spcAft>
              <a:spcPct val="20000"/>
            </a:spcAft>
            <a:buChar char="•"/>
          </a:pPr>
          <a:r>
            <a:rPr lang="ro-RO" sz="2000" b="1" kern="1200" dirty="0"/>
            <a:t>Solicitantul de finanțare a înregistrat profit din exploatare;</a:t>
          </a:r>
          <a:endParaRPr lang="ro-RO" sz="2000" kern="1200" dirty="0"/>
        </a:p>
        <a:p>
          <a:pPr marL="0" lvl="1" indent="0" algn="l" defTabSz="889000">
            <a:lnSpc>
              <a:spcPct val="90000"/>
            </a:lnSpc>
            <a:spcBef>
              <a:spcPct val="0"/>
            </a:spcBef>
            <a:spcAft>
              <a:spcPct val="20000"/>
            </a:spcAft>
            <a:buChar char="•"/>
          </a:pPr>
          <a:r>
            <a:rPr lang="ro-RO" sz="2000" b="1" kern="1200" dirty="0"/>
            <a:t>A înregistrat un număr mediu de salariaţi de cel puţin unu;</a:t>
          </a:r>
          <a:endParaRPr lang="ro-RO" sz="2000" kern="1200" dirty="0"/>
        </a:p>
        <a:p>
          <a:pPr marL="0" lvl="1" indent="0" algn="l" defTabSz="889000">
            <a:lnSpc>
              <a:spcPct val="90000"/>
            </a:lnSpc>
            <a:spcBef>
              <a:spcPct val="0"/>
            </a:spcBef>
            <a:spcAft>
              <a:spcPct val="20000"/>
            </a:spcAft>
            <a:buChar char="•"/>
          </a:pPr>
          <a:r>
            <a:rPr lang="ro-RO" sz="2000" b="1" kern="1200" dirty="0"/>
            <a:t>Investiția prevede crearea cel puţin a unui loc de muncă;</a:t>
          </a:r>
          <a:endParaRPr lang="ro-RO" sz="2000" kern="1200" dirty="0"/>
        </a:p>
      </dsp:txBody>
      <dsp:txXfrm>
        <a:off x="0" y="923722"/>
        <a:ext cx="12192000" cy="47692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3754C-1F97-4842-B1BE-52DF6D6F8C95}">
      <dsp:nvSpPr>
        <dsp:cNvPr id="0" name=""/>
        <dsp:cNvSpPr/>
      </dsp:nvSpPr>
      <dsp:spPr>
        <a:xfrm>
          <a:off x="0" y="64217"/>
          <a:ext cx="12192000" cy="5783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t>Criterii de eligibilitate:</a:t>
          </a:r>
          <a:endParaRPr lang="ro-RO" sz="2000" kern="1200" dirty="0"/>
        </a:p>
      </dsp:txBody>
      <dsp:txXfrm>
        <a:off x="28231" y="92448"/>
        <a:ext cx="12135538" cy="521846"/>
      </dsp:txXfrm>
    </dsp:sp>
    <dsp:sp modelId="{87F0A605-B322-4EFA-BC86-72F4C1654323}">
      <dsp:nvSpPr>
        <dsp:cNvPr id="0" name=""/>
        <dsp:cNvSpPr/>
      </dsp:nvSpPr>
      <dsp:spPr>
        <a:xfrm>
          <a:off x="0" y="687350"/>
          <a:ext cx="12192000" cy="511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2860" rIns="128016" bIns="22860" numCol="1" spcCol="1270" anchor="t" anchorCtr="0">
          <a:noAutofit/>
        </a:bodyPr>
        <a:lstStyle/>
        <a:p>
          <a:pPr marL="0" lvl="1" indent="0" algn="l" defTabSz="800100">
            <a:lnSpc>
              <a:spcPct val="90000"/>
            </a:lnSpc>
            <a:spcBef>
              <a:spcPct val="0"/>
            </a:spcBef>
            <a:spcAft>
              <a:spcPct val="20000"/>
            </a:spcAft>
            <a:buChar char="•"/>
          </a:pPr>
          <a:r>
            <a:rPr lang="ro-RO" sz="1800" b="1" kern="1200" dirty="0"/>
            <a:t>Investiția propusă prin proiect vizează o singură clasă CAEN care se regăsește în domeniile de activitate eligibile anexate la ghidul solicitantului de finanțare;</a:t>
          </a:r>
          <a:endParaRPr lang="ro-RO" sz="1800" kern="1200" dirty="0"/>
        </a:p>
        <a:p>
          <a:pPr marL="0" lvl="1" indent="0" algn="l" defTabSz="800100">
            <a:lnSpc>
              <a:spcPct val="90000"/>
            </a:lnSpc>
            <a:spcBef>
              <a:spcPct val="0"/>
            </a:spcBef>
            <a:spcAft>
              <a:spcPct val="20000"/>
            </a:spcAft>
            <a:buChar char="•"/>
          </a:pPr>
          <a:r>
            <a:rPr lang="ro-RO" sz="1800" b="1" kern="1200" dirty="0"/>
            <a:t>Referitor la codul CAEN eligibil vizat de investiție:</a:t>
          </a:r>
          <a:endParaRPr lang="ro-RO" sz="1800" kern="1200" dirty="0"/>
        </a:p>
        <a:p>
          <a:pPr marL="88900" lvl="2" indent="0" algn="l" defTabSz="800100">
            <a:lnSpc>
              <a:spcPct val="90000"/>
            </a:lnSpc>
            <a:spcBef>
              <a:spcPct val="0"/>
            </a:spcBef>
            <a:spcAft>
              <a:spcPct val="20000"/>
            </a:spcAft>
            <a:buFont typeface="Wingdings" panose="05000000000000000000" pitchFamily="2" charset="2"/>
            <a:buChar char="v"/>
          </a:pPr>
          <a:r>
            <a:rPr lang="ro-RO" sz="1800" kern="1200" dirty="0"/>
            <a:t>Solicitantul de finanțare </a:t>
          </a:r>
          <a:r>
            <a:rPr lang="ro-RO" sz="1800" b="1" kern="1200" dirty="0"/>
            <a:t>are autorizat codul CAEN eligibil</a:t>
          </a:r>
          <a:r>
            <a:rPr lang="ro-RO" sz="1800" kern="1200" dirty="0"/>
            <a:t> vizat de investiție, la locația de implementare a proiectului, indiferent dacă acesta desfășoară sau nu activitate pe  respectivul cod CAEN, </a:t>
          </a:r>
          <a:r>
            <a:rPr lang="ro-RO" sz="1800" b="1" kern="1200" dirty="0"/>
            <a:t>sau</a:t>
          </a:r>
          <a:endParaRPr lang="ro-RO" sz="1800" kern="1200" dirty="0"/>
        </a:p>
        <a:p>
          <a:pPr marL="88900" lvl="2" indent="0" algn="l" defTabSz="800100">
            <a:lnSpc>
              <a:spcPct val="90000"/>
            </a:lnSpc>
            <a:spcBef>
              <a:spcPct val="0"/>
            </a:spcBef>
            <a:spcAft>
              <a:spcPct val="20000"/>
            </a:spcAft>
            <a:buFont typeface="Wingdings" panose="05000000000000000000" pitchFamily="2" charset="2"/>
            <a:buChar char="v"/>
          </a:pPr>
          <a:r>
            <a:rPr lang="ro-RO" sz="1800" kern="1200" dirty="0"/>
            <a:t>În situația în care investiția pentru care se solicită finanțare presupune înființarea unui punct de lucru nou, la momentul depunerii cererii de finanțare solicitantul de finanțare are:</a:t>
          </a:r>
        </a:p>
        <a:p>
          <a:pPr marL="180975" lvl="3" indent="-95250" algn="l" defTabSz="800100">
            <a:lnSpc>
              <a:spcPct val="90000"/>
            </a:lnSpc>
            <a:spcBef>
              <a:spcPct val="0"/>
            </a:spcBef>
            <a:spcAft>
              <a:spcPct val="20000"/>
            </a:spcAft>
            <a:buFontTx/>
            <a:buNone/>
          </a:pPr>
          <a:r>
            <a:rPr lang="ro-RO" sz="1800" kern="1200" dirty="0"/>
            <a:t>	i. codul CAEN eligibil vizat de investiție autorizat fie la sediul social/punctele de lucru existente, fie la terți, iar solicitantul de finanțare își asumă ca la finalul etapei de implementare, să facă dovada autorizării codului CAEN inclusiv la locația de implementare a proiectului, </a:t>
          </a:r>
          <a:r>
            <a:rPr lang="ro-RO" sz="1800" b="1" kern="1200" dirty="0"/>
            <a:t>sau</a:t>
          </a:r>
          <a:endParaRPr lang="ro-RO" sz="1800" kern="1200" dirty="0"/>
        </a:p>
        <a:p>
          <a:pPr marL="180975" lvl="4" indent="-95250" algn="l" defTabSz="800100">
            <a:lnSpc>
              <a:spcPct val="90000"/>
            </a:lnSpc>
            <a:spcBef>
              <a:spcPct val="0"/>
            </a:spcBef>
            <a:spcAft>
              <a:spcPct val="20000"/>
            </a:spcAft>
            <a:buFontTx/>
            <a:buNone/>
          </a:pPr>
          <a:r>
            <a:rPr lang="ro-RO" sz="1800" kern="1200" dirty="0"/>
            <a:t>	ii. codul CAEN eligibil vizat de investiție înscris în actul constitutiv, iar solicitantul de finanțare își asumă ca la finalul etapei de implementare să facă dovada autorizării codului CAEN la locația de implementare a proiectului.</a:t>
          </a:r>
        </a:p>
        <a:p>
          <a:pPr marL="0" lvl="1" indent="0" algn="l" defTabSz="800100">
            <a:lnSpc>
              <a:spcPct val="90000"/>
            </a:lnSpc>
            <a:spcBef>
              <a:spcPct val="0"/>
            </a:spcBef>
            <a:spcAft>
              <a:spcPct val="20000"/>
            </a:spcAft>
            <a:buChar char="•"/>
          </a:pPr>
          <a:r>
            <a:rPr lang="ro-RO" sz="1800" b="1" kern="1200" dirty="0"/>
            <a:t>Solicitantul de finanțare deține asupra locației de implementare a proiectului, teren și/sau clădire, începând cu/de la depunerea cererii de finanțare, drepturi reale;</a:t>
          </a:r>
          <a:endParaRPr lang="ro-RO" sz="1800" kern="1200" dirty="0"/>
        </a:p>
        <a:p>
          <a:pPr marL="0" lvl="1" indent="0" algn="l" defTabSz="800100">
            <a:lnSpc>
              <a:spcPct val="90000"/>
            </a:lnSpc>
            <a:spcBef>
              <a:spcPct val="0"/>
            </a:spcBef>
            <a:spcAft>
              <a:spcPct val="20000"/>
            </a:spcAft>
            <a:buChar char="•"/>
          </a:pPr>
          <a:r>
            <a:rPr lang="ro-RO" sz="1800" b="1" kern="1200" dirty="0"/>
            <a:t>Pentru proiecte care implică realizarea de lucrări de construcții, indiferent dacă se supun sau nu autorizării, se asigură că imobilul, teren și/sau clădire este liber de orice sarcini sau interdicții; nu face obiectul unor litigii; nu face obiectul revendicărilor potrivit unor legi speciale în materie sau dreptului comun;</a:t>
          </a:r>
          <a:endParaRPr lang="ro-RO" sz="1800" kern="1200" dirty="0"/>
        </a:p>
        <a:p>
          <a:pPr marL="0" lvl="1" indent="0" algn="l" defTabSz="800100">
            <a:lnSpc>
              <a:spcPct val="90000"/>
            </a:lnSpc>
            <a:spcBef>
              <a:spcPct val="0"/>
            </a:spcBef>
            <a:spcAft>
              <a:spcPct val="20000"/>
            </a:spcAft>
            <a:buChar char="•"/>
          </a:pPr>
          <a:r>
            <a:rPr lang="ro-RO" sz="1800" b="1" kern="1200" dirty="0"/>
            <a:t>Solicitantul se angajează să asigure sustenabilitatea proiectului.</a:t>
          </a:r>
          <a:endParaRPr lang="ro-RO" sz="1800" kern="1200" dirty="0"/>
        </a:p>
      </dsp:txBody>
      <dsp:txXfrm>
        <a:off x="0" y="687350"/>
        <a:ext cx="12192000" cy="51129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EF7E5-AE6C-4D33-B53E-DEDE7B485E0E}">
      <dsp:nvSpPr>
        <dsp:cNvPr id="0" name=""/>
        <dsp:cNvSpPr/>
      </dsp:nvSpPr>
      <dsp:spPr>
        <a:xfrm>
          <a:off x="0" y="2825"/>
          <a:ext cx="12192000" cy="75958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t>Cheltuieli pentru amenajarea terenului</a:t>
          </a:r>
          <a:r>
            <a:rPr lang="ro-RO" sz="2000" kern="1200" dirty="0"/>
            <a:t> </a:t>
          </a:r>
        </a:p>
      </dsp:txBody>
      <dsp:txXfrm>
        <a:off x="37080" y="39905"/>
        <a:ext cx="12117840" cy="685428"/>
      </dsp:txXfrm>
    </dsp:sp>
    <dsp:sp modelId="{316468DB-718C-41C6-9207-4BF93224056D}">
      <dsp:nvSpPr>
        <dsp:cNvPr id="0" name=""/>
        <dsp:cNvSpPr/>
      </dsp:nvSpPr>
      <dsp:spPr>
        <a:xfrm>
          <a:off x="0" y="776181"/>
          <a:ext cx="12192000" cy="759588"/>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a:t>Cheltuieli pentru amenajări pentru protecția mediului și aducerea la starea inițială</a:t>
          </a:r>
          <a:r>
            <a:rPr lang="ro-RO" sz="2000" kern="1200"/>
            <a:t> </a:t>
          </a:r>
        </a:p>
      </dsp:txBody>
      <dsp:txXfrm>
        <a:off x="37080" y="813261"/>
        <a:ext cx="12117840" cy="685428"/>
      </dsp:txXfrm>
    </dsp:sp>
    <dsp:sp modelId="{186E08FA-9185-4139-9CCE-C6FDE3439E15}">
      <dsp:nvSpPr>
        <dsp:cNvPr id="0" name=""/>
        <dsp:cNvSpPr/>
      </dsp:nvSpPr>
      <dsp:spPr>
        <a:xfrm>
          <a:off x="0" y="1549536"/>
          <a:ext cx="12192000" cy="759588"/>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a:t>Cheltuieli pentru relocarea/ protecția utilităților</a:t>
          </a:r>
          <a:r>
            <a:rPr lang="ro-RO" sz="2000" kern="1200"/>
            <a:t> </a:t>
          </a:r>
        </a:p>
      </dsp:txBody>
      <dsp:txXfrm>
        <a:off x="37080" y="1586616"/>
        <a:ext cx="12117840" cy="685428"/>
      </dsp:txXfrm>
    </dsp:sp>
    <dsp:sp modelId="{10FC78AE-B632-4C8F-8308-A39E85E8A4E5}">
      <dsp:nvSpPr>
        <dsp:cNvPr id="0" name=""/>
        <dsp:cNvSpPr/>
      </dsp:nvSpPr>
      <dsp:spPr>
        <a:xfrm>
          <a:off x="0" y="2322892"/>
          <a:ext cx="12192000" cy="759588"/>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a:t>Cheltuielile pentru asigurarea utilităților necesare obiectivului</a:t>
          </a:r>
          <a:r>
            <a:rPr lang="ro-RO" sz="2000" kern="1200"/>
            <a:t> </a:t>
          </a:r>
        </a:p>
      </dsp:txBody>
      <dsp:txXfrm>
        <a:off x="37080" y="2359972"/>
        <a:ext cx="12117840" cy="685428"/>
      </dsp:txXfrm>
    </dsp:sp>
    <dsp:sp modelId="{B3C93099-5527-44D7-A0CF-5D0E1A023CC8}">
      <dsp:nvSpPr>
        <dsp:cNvPr id="0" name=""/>
        <dsp:cNvSpPr/>
      </dsp:nvSpPr>
      <dsp:spPr>
        <a:xfrm>
          <a:off x="0" y="3096248"/>
          <a:ext cx="12192000" cy="759588"/>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a:t>Cheltuieli pentru investiţia de bază</a:t>
          </a:r>
          <a:endParaRPr lang="ro-RO" sz="2000" kern="1200"/>
        </a:p>
      </dsp:txBody>
      <dsp:txXfrm>
        <a:off x="37080" y="3133328"/>
        <a:ext cx="12117840" cy="685428"/>
      </dsp:txXfrm>
    </dsp:sp>
    <dsp:sp modelId="{95DAF5BD-C4C7-4C34-8935-56C36530D133}">
      <dsp:nvSpPr>
        <dsp:cNvPr id="0" name=""/>
        <dsp:cNvSpPr/>
      </dsp:nvSpPr>
      <dsp:spPr>
        <a:xfrm>
          <a:off x="0" y="3869603"/>
          <a:ext cx="12192000" cy="759588"/>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a:t>Cheltuieli cu active necorporale </a:t>
          </a:r>
          <a:r>
            <a:rPr lang="ro-RO" sz="2000" kern="1200"/>
            <a:t>- Se cuprind cheltuielile cu achiziţionarea activelor necorporale </a:t>
          </a:r>
          <a:r>
            <a:rPr lang="ro-RO" sz="2000" b="1" kern="1200"/>
            <a:t>exclusiv legate de </a:t>
          </a:r>
          <a:r>
            <a:rPr lang="ro-RO" sz="2000" kern="1200"/>
            <a:t>funcționarea mijloacelor fixe care se achiziționează în vederea desfășurării activității finanțat</a:t>
          </a:r>
        </a:p>
      </dsp:txBody>
      <dsp:txXfrm>
        <a:off x="37080" y="3906683"/>
        <a:ext cx="12117840" cy="685428"/>
      </dsp:txXfrm>
    </dsp:sp>
    <dsp:sp modelId="{1BB360DD-95EA-4597-8C45-435A761101C7}">
      <dsp:nvSpPr>
        <dsp:cNvPr id="0" name=""/>
        <dsp:cNvSpPr/>
      </dsp:nvSpPr>
      <dsp:spPr>
        <a:xfrm>
          <a:off x="0" y="4642959"/>
          <a:ext cx="12192000" cy="759588"/>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a:t>Cheltuieli pentru organizarea de șantier si conexe organizarii de santier</a:t>
          </a:r>
          <a:r>
            <a:rPr lang="ro-RO" sz="2000" kern="1200"/>
            <a:t> </a:t>
          </a:r>
        </a:p>
      </dsp:txBody>
      <dsp:txXfrm>
        <a:off x="37080" y="4680039"/>
        <a:ext cx="12117840" cy="685428"/>
      </dsp:txXfrm>
    </dsp:sp>
    <dsp:sp modelId="{9D7D785F-18B7-4421-BA84-1DF391A07DDF}">
      <dsp:nvSpPr>
        <dsp:cNvPr id="0" name=""/>
        <dsp:cNvSpPr/>
      </dsp:nvSpPr>
      <dsp:spPr>
        <a:xfrm>
          <a:off x="0" y="5416314"/>
          <a:ext cx="12192000" cy="75958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t>Cheltuieli diverse și neprevăzute - în limita a 10% din valoarea eligibilă a cheltuielilor pentru investitia de bază </a:t>
          </a:r>
        </a:p>
      </dsp:txBody>
      <dsp:txXfrm>
        <a:off x="37080" y="5453394"/>
        <a:ext cx="12117840" cy="6854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9CCE5-53F4-4D08-BE9D-2C0B890F9CE3}">
      <dsp:nvSpPr>
        <dsp:cNvPr id="0" name=""/>
        <dsp:cNvSpPr/>
      </dsp:nvSpPr>
      <dsp:spPr>
        <a:xfrm>
          <a:off x="0" y="3072"/>
          <a:ext cx="12192000" cy="87105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t>Cheltuieli cu achiziționarea de instalații/echipamente specifice economiei circulare</a:t>
          </a:r>
          <a:r>
            <a:rPr lang="ro-RO" sz="1800" kern="1200" dirty="0"/>
            <a:t> </a:t>
          </a:r>
        </a:p>
      </dsp:txBody>
      <dsp:txXfrm>
        <a:off x="42522" y="45594"/>
        <a:ext cx="12106956" cy="786014"/>
      </dsp:txXfrm>
    </dsp:sp>
    <dsp:sp modelId="{CA38DB7F-7488-411D-AE6B-4AAA38FE4472}">
      <dsp:nvSpPr>
        <dsp:cNvPr id="0" name=""/>
        <dsp:cNvSpPr/>
      </dsp:nvSpPr>
      <dsp:spPr>
        <a:xfrm>
          <a:off x="0" y="886660"/>
          <a:ext cx="12192000" cy="871058"/>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Cheltuieli achizitionarea de instalații/echipamente specifice</a:t>
          </a:r>
          <a:r>
            <a:rPr lang="ro-RO" sz="1800" kern="1200"/>
            <a:t> recuperarii și reutilizarii materiilor prime, materialelor și produselor prin reintroducerea în procesul principal de fabricație sau prin crearea de noi produse/servicii, pentru dezvoltarea de noi activități economice necesare integrării în lanțurile valorice</a:t>
          </a:r>
        </a:p>
      </dsp:txBody>
      <dsp:txXfrm>
        <a:off x="42522" y="929182"/>
        <a:ext cx="12106956" cy="786014"/>
      </dsp:txXfrm>
    </dsp:sp>
    <dsp:sp modelId="{4D2CDE5B-6643-469C-BF10-51049422C216}">
      <dsp:nvSpPr>
        <dsp:cNvPr id="0" name=""/>
        <dsp:cNvSpPr/>
      </dsp:nvSpPr>
      <dsp:spPr>
        <a:xfrm>
          <a:off x="0" y="1770247"/>
          <a:ext cx="12192000" cy="871058"/>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Cheltuieli pentru simbioză industrială</a:t>
          </a:r>
          <a:endParaRPr lang="ro-RO" sz="1800" kern="1200"/>
        </a:p>
      </dsp:txBody>
      <dsp:txXfrm>
        <a:off x="42522" y="1812769"/>
        <a:ext cx="12106956" cy="786014"/>
      </dsp:txXfrm>
    </dsp:sp>
    <dsp:sp modelId="{BDC3FDA1-C2B8-444C-B93D-DB7D3ACFE514}">
      <dsp:nvSpPr>
        <dsp:cNvPr id="0" name=""/>
        <dsp:cNvSpPr/>
      </dsp:nvSpPr>
      <dsp:spPr>
        <a:xfrm>
          <a:off x="0" y="2653835"/>
          <a:ext cx="12192000" cy="87105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Cheltuieli pentru promovarea amprentei de mediu a produsului</a:t>
          </a:r>
          <a:r>
            <a:rPr lang="ro-RO" sz="1800" kern="1200"/>
            <a:t>/ organizarea studiilor privind amprenta de carbon;</a:t>
          </a:r>
        </a:p>
      </dsp:txBody>
      <dsp:txXfrm>
        <a:off x="42522" y="2696357"/>
        <a:ext cx="12106956" cy="786014"/>
      </dsp:txXfrm>
    </dsp:sp>
    <dsp:sp modelId="{B07B6B4A-AB9C-41A3-9120-3410462138C4}">
      <dsp:nvSpPr>
        <dsp:cNvPr id="0" name=""/>
        <dsp:cNvSpPr/>
      </dsp:nvSpPr>
      <dsp:spPr>
        <a:xfrm>
          <a:off x="0" y="3537423"/>
          <a:ext cx="12192000" cy="871058"/>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Cheltuieli pentru sprijinirea designului produsului pentru durabilitate, reparabilitate, reutilizare, upgradabilitate și reciclare</a:t>
          </a:r>
          <a:r>
            <a:rPr lang="ro-RO" sz="1800" kern="1200"/>
            <a:t>;</a:t>
          </a:r>
        </a:p>
      </dsp:txBody>
      <dsp:txXfrm>
        <a:off x="42522" y="3579945"/>
        <a:ext cx="12106956" cy="786014"/>
      </dsp:txXfrm>
    </dsp:sp>
    <dsp:sp modelId="{48A4E935-5D7E-49E7-85B9-B5400607642A}">
      <dsp:nvSpPr>
        <dsp:cNvPr id="0" name=""/>
        <dsp:cNvSpPr/>
      </dsp:nvSpPr>
      <dsp:spPr>
        <a:xfrm>
          <a:off x="0" y="4421010"/>
          <a:ext cx="12192000" cy="871058"/>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Cheltuieli pentru activități de marketing și internaționalizare</a:t>
          </a:r>
          <a:r>
            <a:rPr lang="ro-RO" sz="1800" kern="1200"/>
            <a:t> </a:t>
          </a:r>
        </a:p>
      </dsp:txBody>
      <dsp:txXfrm>
        <a:off x="42522" y="4463532"/>
        <a:ext cx="12106956" cy="786014"/>
      </dsp:txXfrm>
    </dsp:sp>
    <dsp:sp modelId="{51DD6EA6-8420-4E36-AB06-9F7E3A1DD571}">
      <dsp:nvSpPr>
        <dsp:cNvPr id="0" name=""/>
        <dsp:cNvSpPr/>
      </dsp:nvSpPr>
      <dsp:spPr>
        <a:xfrm>
          <a:off x="0" y="5304598"/>
          <a:ext cx="12192000" cy="87105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Taxa pe valoare adaugată nedeductibilă aferentă cheltuielilor eligibile</a:t>
          </a:r>
          <a:endParaRPr lang="ro-RO" sz="1800" kern="1200"/>
        </a:p>
      </dsp:txBody>
      <dsp:txXfrm>
        <a:off x="42522" y="5347120"/>
        <a:ext cx="12106956" cy="7860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5CFC-D53F-4BF1-AD38-038A94FB2FDE}">
      <dsp:nvSpPr>
        <dsp:cNvPr id="0" name=""/>
        <dsp:cNvSpPr/>
      </dsp:nvSpPr>
      <dsp:spPr>
        <a:xfrm>
          <a:off x="867921" y="0"/>
          <a:ext cx="9836448" cy="201131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126751-615D-4DD2-9B0D-8A4B6FF2749A}">
      <dsp:nvSpPr>
        <dsp:cNvPr id="0" name=""/>
        <dsp:cNvSpPr/>
      </dsp:nvSpPr>
      <dsp:spPr>
        <a:xfrm>
          <a:off x="5791" y="603395"/>
          <a:ext cx="2785712" cy="8045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b="1" kern="1200">
              <a:solidFill>
                <a:schemeClr val="tx1"/>
              </a:solidFill>
            </a:rPr>
            <a:t>Cheltuieli pentru consultanță si management de proiect</a:t>
          </a:r>
          <a:endParaRPr lang="ro-RO" sz="1600" kern="1200">
            <a:solidFill>
              <a:schemeClr val="tx1"/>
            </a:solidFill>
          </a:endParaRPr>
        </a:p>
      </dsp:txBody>
      <dsp:txXfrm>
        <a:off x="45065" y="642669"/>
        <a:ext cx="2707164" cy="725979"/>
      </dsp:txXfrm>
    </dsp:sp>
    <dsp:sp modelId="{6894B3DF-E8E1-4D00-A420-DC4807AC922E}">
      <dsp:nvSpPr>
        <dsp:cNvPr id="0" name=""/>
        <dsp:cNvSpPr/>
      </dsp:nvSpPr>
      <dsp:spPr>
        <a:xfrm>
          <a:off x="2930790" y="603395"/>
          <a:ext cx="2785712" cy="80452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b="1" kern="1200" dirty="0">
              <a:solidFill>
                <a:schemeClr val="tx1"/>
              </a:solidFill>
            </a:rPr>
            <a:t>Cheltuielile pentru publicitate și informare</a:t>
          </a:r>
          <a:r>
            <a:rPr lang="ro-RO" sz="1600" kern="1200" dirty="0">
              <a:solidFill>
                <a:schemeClr val="tx1"/>
              </a:solidFill>
            </a:rPr>
            <a:t> </a:t>
          </a:r>
        </a:p>
      </dsp:txBody>
      <dsp:txXfrm>
        <a:off x="2970064" y="642669"/>
        <a:ext cx="2707164" cy="725979"/>
      </dsp:txXfrm>
    </dsp:sp>
    <dsp:sp modelId="{92D49227-45BF-4426-87C3-FA0985C816E7}">
      <dsp:nvSpPr>
        <dsp:cNvPr id="0" name=""/>
        <dsp:cNvSpPr/>
      </dsp:nvSpPr>
      <dsp:spPr>
        <a:xfrm>
          <a:off x="5855788" y="603395"/>
          <a:ext cx="2785712" cy="80452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b="1" kern="1200">
              <a:solidFill>
                <a:schemeClr val="tx1"/>
              </a:solidFill>
            </a:rPr>
            <a:t>Cheltuieli pentru comisioane, cote, taxe</a:t>
          </a:r>
          <a:r>
            <a:rPr lang="ro-RO" sz="1600" kern="1200">
              <a:solidFill>
                <a:schemeClr val="tx1"/>
              </a:solidFill>
            </a:rPr>
            <a:t> </a:t>
          </a:r>
        </a:p>
      </dsp:txBody>
      <dsp:txXfrm>
        <a:off x="5895062" y="642669"/>
        <a:ext cx="2707164" cy="725979"/>
      </dsp:txXfrm>
    </dsp:sp>
    <dsp:sp modelId="{EA4CBBC3-42B7-429D-A7FE-741163BC6003}">
      <dsp:nvSpPr>
        <dsp:cNvPr id="0" name=""/>
        <dsp:cNvSpPr/>
      </dsp:nvSpPr>
      <dsp:spPr>
        <a:xfrm>
          <a:off x="8780787" y="603395"/>
          <a:ext cx="2785712" cy="8045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b="1" kern="1200">
              <a:solidFill>
                <a:schemeClr val="tx1"/>
              </a:solidFill>
            </a:rPr>
            <a:t>Cheltuielile cu activitatea de audit financiar extern</a:t>
          </a:r>
          <a:endParaRPr lang="ro-RO" sz="1600" kern="1200">
            <a:solidFill>
              <a:schemeClr val="tx1"/>
            </a:solidFill>
          </a:endParaRPr>
        </a:p>
      </dsp:txBody>
      <dsp:txXfrm>
        <a:off x="8820061" y="642669"/>
        <a:ext cx="2707164" cy="7259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09A92-5C09-447D-AB71-7F79FCA415F4}">
      <dsp:nvSpPr>
        <dsp:cNvPr id="0" name=""/>
        <dsp:cNvSpPr/>
      </dsp:nvSpPr>
      <dsp:spPr>
        <a:xfrm>
          <a:off x="6096000" y="650118"/>
          <a:ext cx="5089789" cy="419583"/>
        </a:xfrm>
        <a:custGeom>
          <a:avLst/>
          <a:gdLst/>
          <a:ahLst/>
          <a:cxnLst/>
          <a:rect l="0" t="0" r="0" b="0"/>
          <a:pathLst>
            <a:path>
              <a:moveTo>
                <a:pt x="0" y="0"/>
              </a:moveTo>
              <a:lnTo>
                <a:pt x="0" y="209791"/>
              </a:lnTo>
              <a:lnTo>
                <a:pt x="5089789" y="209791"/>
              </a:lnTo>
              <a:lnTo>
                <a:pt x="5089789" y="41958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06EF4-6441-4A96-8696-FD2671CE1947}">
      <dsp:nvSpPr>
        <dsp:cNvPr id="0" name=""/>
        <dsp:cNvSpPr/>
      </dsp:nvSpPr>
      <dsp:spPr>
        <a:xfrm>
          <a:off x="6096000" y="650118"/>
          <a:ext cx="2417601" cy="419583"/>
        </a:xfrm>
        <a:custGeom>
          <a:avLst/>
          <a:gdLst/>
          <a:ahLst/>
          <a:cxnLst/>
          <a:rect l="0" t="0" r="0" b="0"/>
          <a:pathLst>
            <a:path>
              <a:moveTo>
                <a:pt x="0" y="0"/>
              </a:moveTo>
              <a:lnTo>
                <a:pt x="0" y="209791"/>
              </a:lnTo>
              <a:lnTo>
                <a:pt x="2417601" y="209791"/>
              </a:lnTo>
              <a:lnTo>
                <a:pt x="2417601" y="41958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0ABD09-5C7F-4EEC-AAC0-2A19C586C000}">
      <dsp:nvSpPr>
        <dsp:cNvPr id="0" name=""/>
        <dsp:cNvSpPr/>
      </dsp:nvSpPr>
      <dsp:spPr>
        <a:xfrm>
          <a:off x="5841412" y="650118"/>
          <a:ext cx="254587" cy="419583"/>
        </a:xfrm>
        <a:custGeom>
          <a:avLst/>
          <a:gdLst/>
          <a:ahLst/>
          <a:cxnLst/>
          <a:rect l="0" t="0" r="0" b="0"/>
          <a:pathLst>
            <a:path>
              <a:moveTo>
                <a:pt x="254587" y="0"/>
              </a:moveTo>
              <a:lnTo>
                <a:pt x="254587" y="209791"/>
              </a:lnTo>
              <a:lnTo>
                <a:pt x="0" y="209791"/>
              </a:lnTo>
              <a:lnTo>
                <a:pt x="0" y="41958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F67DB2-AE09-45C4-B283-DB1E5AC37C74}">
      <dsp:nvSpPr>
        <dsp:cNvPr id="0" name=""/>
        <dsp:cNvSpPr/>
      </dsp:nvSpPr>
      <dsp:spPr>
        <a:xfrm>
          <a:off x="3423811" y="650118"/>
          <a:ext cx="2672188" cy="419583"/>
        </a:xfrm>
        <a:custGeom>
          <a:avLst/>
          <a:gdLst/>
          <a:ahLst/>
          <a:cxnLst/>
          <a:rect l="0" t="0" r="0" b="0"/>
          <a:pathLst>
            <a:path>
              <a:moveTo>
                <a:pt x="2672188" y="0"/>
              </a:moveTo>
              <a:lnTo>
                <a:pt x="2672188" y="209791"/>
              </a:lnTo>
              <a:lnTo>
                <a:pt x="0" y="209791"/>
              </a:lnTo>
              <a:lnTo>
                <a:pt x="0" y="41958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3CB260-2136-41D7-86AA-4B0376266A1B}">
      <dsp:nvSpPr>
        <dsp:cNvPr id="0" name=""/>
        <dsp:cNvSpPr/>
      </dsp:nvSpPr>
      <dsp:spPr>
        <a:xfrm>
          <a:off x="999008" y="650118"/>
          <a:ext cx="5096991" cy="419583"/>
        </a:xfrm>
        <a:custGeom>
          <a:avLst/>
          <a:gdLst/>
          <a:ahLst/>
          <a:cxnLst/>
          <a:rect l="0" t="0" r="0" b="0"/>
          <a:pathLst>
            <a:path>
              <a:moveTo>
                <a:pt x="5096991" y="0"/>
              </a:moveTo>
              <a:lnTo>
                <a:pt x="5096991" y="209791"/>
              </a:lnTo>
              <a:lnTo>
                <a:pt x="0" y="209791"/>
              </a:lnTo>
              <a:lnTo>
                <a:pt x="0" y="41958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CA66C5-CF73-4E56-AA82-E81E92583FFB}">
      <dsp:nvSpPr>
        <dsp:cNvPr id="0" name=""/>
        <dsp:cNvSpPr/>
      </dsp:nvSpPr>
      <dsp:spPr>
        <a:xfrm>
          <a:off x="2092692" y="45838"/>
          <a:ext cx="8006615" cy="60428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1. Contribuția proiectului la realizarea Obiectivului Specific RSO1.3. Intensificarea creșterii sustenabile și creșterea competitivității IMM-urilor și crearea de locuri de muncă în cadrul IMM-urilor, inclusiv prin investiții productive (FEDR) </a:t>
          </a:r>
          <a:endParaRPr lang="ro-RO" sz="1400" kern="1200" dirty="0">
            <a:solidFill>
              <a:schemeClr val="tx1"/>
            </a:solidFill>
          </a:endParaRPr>
        </a:p>
      </dsp:txBody>
      <dsp:txXfrm>
        <a:off x="2092692" y="45838"/>
        <a:ext cx="8006615" cy="604280"/>
      </dsp:txXfrm>
    </dsp:sp>
    <dsp:sp modelId="{22B42D72-8B54-4FC1-A0BF-3B30B292977B}">
      <dsp:nvSpPr>
        <dsp:cNvPr id="0" name=""/>
        <dsp:cNvSpPr/>
      </dsp:nvSpPr>
      <dsp:spPr>
        <a:xfrm>
          <a:off x="0" y="1069702"/>
          <a:ext cx="1998017" cy="9990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o-RO" sz="1600" b="1" kern="1200" dirty="0">
              <a:solidFill>
                <a:schemeClr val="tx1"/>
              </a:solidFill>
            </a:rPr>
            <a:t>1.1 Domeniul de activitate (clasa CAEN) în care se realizează investiția </a:t>
          </a:r>
          <a:endParaRPr lang="ro-RO" sz="1600" kern="1200" dirty="0">
            <a:solidFill>
              <a:schemeClr val="tx1"/>
            </a:solidFill>
          </a:endParaRPr>
        </a:p>
      </dsp:txBody>
      <dsp:txXfrm>
        <a:off x="0" y="1069702"/>
        <a:ext cx="1998017" cy="999008"/>
      </dsp:txXfrm>
    </dsp:sp>
    <dsp:sp modelId="{C41BB7F6-AB53-40E6-8594-7DBEC8E98692}">
      <dsp:nvSpPr>
        <dsp:cNvPr id="0" name=""/>
        <dsp:cNvSpPr/>
      </dsp:nvSpPr>
      <dsp:spPr>
        <a:xfrm>
          <a:off x="2424802" y="1069702"/>
          <a:ext cx="1998017" cy="9990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o-RO" sz="1600" b="1" kern="1200">
              <a:solidFill>
                <a:schemeClr val="tx1"/>
              </a:solidFill>
            </a:rPr>
            <a:t>1.2 Caracterul inovativ al investitiei </a:t>
          </a:r>
          <a:endParaRPr lang="ro-RO" sz="1600" b="1" kern="1200" dirty="0">
            <a:solidFill>
              <a:schemeClr val="tx1"/>
            </a:solidFill>
          </a:endParaRPr>
        </a:p>
      </dsp:txBody>
      <dsp:txXfrm>
        <a:off x="2424802" y="1069702"/>
        <a:ext cx="1998017" cy="999008"/>
      </dsp:txXfrm>
    </dsp:sp>
    <dsp:sp modelId="{47A86CA8-1602-4252-9BBC-A0B3D9F904BF}">
      <dsp:nvSpPr>
        <dsp:cNvPr id="0" name=""/>
        <dsp:cNvSpPr/>
      </dsp:nvSpPr>
      <dsp:spPr>
        <a:xfrm>
          <a:off x="4842403" y="1069702"/>
          <a:ext cx="1998017" cy="9990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o-RO" sz="1600" b="1" kern="1200">
              <a:solidFill>
                <a:schemeClr val="tx1"/>
              </a:solidFill>
            </a:rPr>
            <a:t>1.3 Proiectul propune extinderea pe noi piețe </a:t>
          </a:r>
          <a:endParaRPr lang="ro-RO" sz="1600" b="1" kern="1200" dirty="0">
            <a:solidFill>
              <a:schemeClr val="tx1"/>
            </a:solidFill>
          </a:endParaRPr>
        </a:p>
      </dsp:txBody>
      <dsp:txXfrm>
        <a:off x="4842403" y="1069702"/>
        <a:ext cx="1998017" cy="999008"/>
      </dsp:txXfrm>
    </dsp:sp>
    <dsp:sp modelId="{906FCF77-429C-48ED-9A75-EE653EBBC1BD}">
      <dsp:nvSpPr>
        <dsp:cNvPr id="0" name=""/>
        <dsp:cNvSpPr/>
      </dsp:nvSpPr>
      <dsp:spPr>
        <a:xfrm>
          <a:off x="7260005" y="1069702"/>
          <a:ext cx="2507192" cy="9990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b="1" kern="1200">
              <a:solidFill>
                <a:schemeClr val="tx1"/>
              </a:solidFill>
            </a:rPr>
            <a:t>1.4 Investiția prevede crearea de noi locuri de munca (altele decat cele din categorii defavorizate) și menținerea acestei creșteri pe întreaga perioadă de durabilitate</a:t>
          </a:r>
          <a:endParaRPr lang="ro-RO" sz="1400" kern="1200" dirty="0">
            <a:solidFill>
              <a:schemeClr val="tx1"/>
            </a:solidFill>
          </a:endParaRPr>
        </a:p>
      </dsp:txBody>
      <dsp:txXfrm>
        <a:off x="7260005" y="1069702"/>
        <a:ext cx="2507192" cy="999008"/>
      </dsp:txXfrm>
    </dsp:sp>
    <dsp:sp modelId="{4D1FC173-1210-4E37-BF1B-355BFD1B022D}">
      <dsp:nvSpPr>
        <dsp:cNvPr id="0" name=""/>
        <dsp:cNvSpPr/>
      </dsp:nvSpPr>
      <dsp:spPr>
        <a:xfrm>
          <a:off x="10186781" y="1069702"/>
          <a:ext cx="1998017" cy="9990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b="1" kern="1200">
              <a:solidFill>
                <a:schemeClr val="tx1"/>
              </a:solidFill>
            </a:rPr>
            <a:t>1.5 Creșterea cifrei de afaceri </a:t>
          </a:r>
          <a:endParaRPr lang="ro-RO" sz="1400" kern="1200" dirty="0">
            <a:solidFill>
              <a:schemeClr val="tx1"/>
            </a:solidFill>
          </a:endParaRPr>
        </a:p>
      </dsp:txBody>
      <dsp:txXfrm>
        <a:off x="10186781" y="1069702"/>
        <a:ext cx="1998017" cy="9990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98F67291-92FF-4822-B10A-9C364A5BF47B}" type="datetimeFigureOut">
              <a:rPr lang="en-IE" smtClean="0"/>
              <a:pPr/>
              <a:t>11/10/2023</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59DDE34A-DA7C-4CBF-A4AF-0F0607A25A30}" type="slidenum">
              <a:rPr lang="en-IE" smtClean="0"/>
              <a:pPr/>
              <a:t>‹#›</a:t>
            </a:fld>
            <a:endParaRPr lang="en-IE" dirty="0"/>
          </a:p>
        </p:txBody>
      </p:sp>
    </p:spTree>
    <p:extLst>
      <p:ext uri="{BB962C8B-B14F-4D97-AF65-F5344CB8AC3E}">
        <p14:creationId xmlns:p14="http://schemas.microsoft.com/office/powerpoint/2010/main" val="27520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1</a:t>
            </a:fld>
            <a:endParaRPr lang="en-IE" dirty="0"/>
          </a:p>
        </p:txBody>
      </p:sp>
    </p:spTree>
    <p:extLst>
      <p:ext uri="{BB962C8B-B14F-4D97-AF65-F5344CB8AC3E}">
        <p14:creationId xmlns:p14="http://schemas.microsoft.com/office/powerpoint/2010/main" val="3304061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21</a:t>
            </a:fld>
            <a:endParaRPr lang="en-IE" dirty="0"/>
          </a:p>
        </p:txBody>
      </p:sp>
    </p:spTree>
    <p:extLst>
      <p:ext uri="{BB962C8B-B14F-4D97-AF65-F5344CB8AC3E}">
        <p14:creationId xmlns:p14="http://schemas.microsoft.com/office/powerpoint/2010/main" val="2073038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22</a:t>
            </a:fld>
            <a:endParaRPr lang="en-IE" dirty="0"/>
          </a:p>
        </p:txBody>
      </p:sp>
    </p:spTree>
    <p:extLst>
      <p:ext uri="{BB962C8B-B14F-4D97-AF65-F5344CB8AC3E}">
        <p14:creationId xmlns:p14="http://schemas.microsoft.com/office/powerpoint/2010/main" val="214268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3</a:t>
            </a:fld>
            <a:endParaRPr lang="en-IE" dirty="0"/>
          </a:p>
        </p:txBody>
      </p:sp>
    </p:spTree>
    <p:extLst>
      <p:ext uri="{BB962C8B-B14F-4D97-AF65-F5344CB8AC3E}">
        <p14:creationId xmlns:p14="http://schemas.microsoft.com/office/powerpoint/2010/main" val="39100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4</a:t>
            </a:fld>
            <a:endParaRPr lang="en-IE" dirty="0"/>
          </a:p>
        </p:txBody>
      </p:sp>
    </p:spTree>
    <p:extLst>
      <p:ext uri="{BB962C8B-B14F-4D97-AF65-F5344CB8AC3E}">
        <p14:creationId xmlns:p14="http://schemas.microsoft.com/office/powerpoint/2010/main" val="303637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5</a:t>
            </a:fld>
            <a:endParaRPr lang="en-IE" dirty="0"/>
          </a:p>
        </p:txBody>
      </p:sp>
    </p:spTree>
    <p:extLst>
      <p:ext uri="{BB962C8B-B14F-4D97-AF65-F5344CB8AC3E}">
        <p14:creationId xmlns:p14="http://schemas.microsoft.com/office/powerpoint/2010/main" val="81052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6</a:t>
            </a:fld>
            <a:endParaRPr lang="en-IE" dirty="0"/>
          </a:p>
        </p:txBody>
      </p:sp>
    </p:spTree>
    <p:extLst>
      <p:ext uri="{BB962C8B-B14F-4D97-AF65-F5344CB8AC3E}">
        <p14:creationId xmlns:p14="http://schemas.microsoft.com/office/powerpoint/2010/main" val="345977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7</a:t>
            </a:fld>
            <a:endParaRPr lang="en-IE" dirty="0"/>
          </a:p>
        </p:txBody>
      </p:sp>
    </p:spTree>
    <p:extLst>
      <p:ext uri="{BB962C8B-B14F-4D97-AF65-F5344CB8AC3E}">
        <p14:creationId xmlns:p14="http://schemas.microsoft.com/office/powerpoint/2010/main" val="1358299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9</a:t>
            </a:fld>
            <a:endParaRPr lang="en-IE" dirty="0"/>
          </a:p>
        </p:txBody>
      </p:sp>
    </p:spTree>
    <p:extLst>
      <p:ext uri="{BB962C8B-B14F-4D97-AF65-F5344CB8AC3E}">
        <p14:creationId xmlns:p14="http://schemas.microsoft.com/office/powerpoint/2010/main" val="368289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10</a:t>
            </a:fld>
            <a:endParaRPr lang="en-IE" dirty="0"/>
          </a:p>
        </p:txBody>
      </p:sp>
    </p:spTree>
    <p:extLst>
      <p:ext uri="{BB962C8B-B14F-4D97-AF65-F5344CB8AC3E}">
        <p14:creationId xmlns:p14="http://schemas.microsoft.com/office/powerpoint/2010/main" val="3063603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9DDE34A-DA7C-4CBF-A4AF-0F0607A25A30}" type="slidenum">
              <a:rPr lang="en-IE" smtClean="0"/>
              <a:pPr/>
              <a:t>12</a:t>
            </a:fld>
            <a:endParaRPr lang="en-IE" dirty="0"/>
          </a:p>
        </p:txBody>
      </p:sp>
    </p:spTree>
    <p:extLst>
      <p:ext uri="{BB962C8B-B14F-4D97-AF65-F5344CB8AC3E}">
        <p14:creationId xmlns:p14="http://schemas.microsoft.com/office/powerpoint/2010/main" val="3751914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0.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29.png"/><Relationship Id="rId5" Type="http://schemas.openxmlformats.org/officeDocument/2006/relationships/image" Target="../media/image12.svg"/><Relationship Id="rId10" Type="http://schemas.openxmlformats.org/officeDocument/2006/relationships/hyperlink" Target="https://een.ec.europa.eu/" TargetMode="External"/><Relationship Id="rId4" Type="http://schemas.openxmlformats.org/officeDocument/2006/relationships/image" Target="../media/image11.png"/><Relationship Id="rId9" Type="http://schemas.openxmlformats.org/officeDocument/2006/relationships/image" Target="../media/image16.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29.png"/><Relationship Id="rId5" Type="http://schemas.openxmlformats.org/officeDocument/2006/relationships/image" Target="../media/image12.svg"/><Relationship Id="rId10" Type="http://schemas.openxmlformats.org/officeDocument/2006/relationships/hyperlink" Target="https://een.ec.europa.eu/" TargetMode="External"/><Relationship Id="rId4" Type="http://schemas.openxmlformats.org/officeDocument/2006/relationships/image" Target="../media/image11.png"/><Relationship Id="rId9"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29.png"/><Relationship Id="rId5" Type="http://schemas.openxmlformats.org/officeDocument/2006/relationships/image" Target="../media/image12.svg"/><Relationship Id="rId10" Type="http://schemas.openxmlformats.org/officeDocument/2006/relationships/hyperlink" Target="https://een.ec.europa.eu/" TargetMode="External"/><Relationship Id="rId4" Type="http://schemas.openxmlformats.org/officeDocument/2006/relationships/image" Target="../media/image11.png"/><Relationship Id="rId9" Type="http://schemas.openxmlformats.org/officeDocument/2006/relationships/image" Target="../media/image1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 - White curv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A42FD5AE-F512-DD92-6C6A-A213E0EB934B}"/>
              </a:ext>
            </a:extLst>
          </p:cNvPr>
          <p:cNvSpPr>
            <a:spLocks noGrp="1"/>
          </p:cNvSpPr>
          <p:nvPr>
            <p:ph type="pic" sz="quarter" idx="10"/>
          </p:nvPr>
        </p:nvSpPr>
        <p:spPr>
          <a:xfrm>
            <a:off x="-563" y="1787461"/>
            <a:ext cx="12200467" cy="508275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51273 h 51273"/>
              <a:gd name="connsiteX1" fmla="*/ 21609 w 21609"/>
              <a:gd name="connsiteY1" fmla="*/ 21002 h 51273"/>
              <a:gd name="connsiteX2" fmla="*/ 21601 w 21609"/>
              <a:gd name="connsiteY2" fmla="*/ 0 h 51273"/>
              <a:gd name="connsiteX3" fmla="*/ 1 w 21609"/>
              <a:gd name="connsiteY3" fmla="*/ 3945 h 51273"/>
              <a:gd name="connsiteX4" fmla="*/ 3 w 21609"/>
              <a:gd name="connsiteY4" fmla="*/ 51273 h 51273"/>
              <a:gd name="connsiteX0" fmla="*/ 3 w 21629"/>
              <a:gd name="connsiteY0" fmla="*/ 51273 h 51273"/>
              <a:gd name="connsiteX1" fmla="*/ 21629 w 21629"/>
              <a:gd name="connsiteY1" fmla="*/ 50692 h 51273"/>
              <a:gd name="connsiteX2" fmla="*/ 21601 w 21629"/>
              <a:gd name="connsiteY2" fmla="*/ 0 h 51273"/>
              <a:gd name="connsiteX3" fmla="*/ 1 w 21629"/>
              <a:gd name="connsiteY3" fmla="*/ 3945 h 51273"/>
              <a:gd name="connsiteX4" fmla="*/ 3 w 21629"/>
              <a:gd name="connsiteY4" fmla="*/ 51273 h 51273"/>
              <a:gd name="connsiteX0" fmla="*/ 3 w 21601"/>
              <a:gd name="connsiteY0" fmla="*/ 51273 h 51273"/>
              <a:gd name="connsiteX1" fmla="*/ 21446 w 21601"/>
              <a:gd name="connsiteY1" fmla="*/ 50249 h 51273"/>
              <a:gd name="connsiteX2" fmla="*/ 21601 w 21601"/>
              <a:gd name="connsiteY2" fmla="*/ 0 h 51273"/>
              <a:gd name="connsiteX3" fmla="*/ 1 w 21601"/>
              <a:gd name="connsiteY3" fmla="*/ 3945 h 51273"/>
              <a:gd name="connsiteX4" fmla="*/ 3 w 21601"/>
              <a:gd name="connsiteY4" fmla="*/ 51273 h 51273"/>
              <a:gd name="connsiteX0" fmla="*/ 3 w 21604"/>
              <a:gd name="connsiteY0" fmla="*/ 51273 h 51273"/>
              <a:gd name="connsiteX1" fmla="*/ 21603 w 21604"/>
              <a:gd name="connsiteY1" fmla="*/ 50839 h 51273"/>
              <a:gd name="connsiteX2" fmla="*/ 21601 w 21604"/>
              <a:gd name="connsiteY2" fmla="*/ 0 h 51273"/>
              <a:gd name="connsiteX3" fmla="*/ 1 w 21604"/>
              <a:gd name="connsiteY3" fmla="*/ 3945 h 51273"/>
              <a:gd name="connsiteX4" fmla="*/ 3 w 21604"/>
              <a:gd name="connsiteY4" fmla="*/ 51273 h 51273"/>
              <a:gd name="connsiteX0" fmla="*/ 3 w 21604"/>
              <a:gd name="connsiteY0" fmla="*/ 50875 h 50875"/>
              <a:gd name="connsiteX1" fmla="*/ 21603 w 21604"/>
              <a:gd name="connsiteY1" fmla="*/ 50839 h 50875"/>
              <a:gd name="connsiteX2" fmla="*/ 21601 w 21604"/>
              <a:gd name="connsiteY2" fmla="*/ 0 h 50875"/>
              <a:gd name="connsiteX3" fmla="*/ 1 w 21604"/>
              <a:gd name="connsiteY3" fmla="*/ 3945 h 50875"/>
              <a:gd name="connsiteX4" fmla="*/ 3 w 21604"/>
              <a:gd name="connsiteY4" fmla="*/ 50875 h 50875"/>
              <a:gd name="connsiteX0" fmla="*/ 3 w 21604"/>
              <a:gd name="connsiteY0" fmla="*/ 50875 h 50905"/>
              <a:gd name="connsiteX1" fmla="*/ 21603 w 21604"/>
              <a:gd name="connsiteY1" fmla="*/ 50905 h 50905"/>
              <a:gd name="connsiteX2" fmla="*/ 21601 w 21604"/>
              <a:gd name="connsiteY2" fmla="*/ 0 h 50905"/>
              <a:gd name="connsiteX3" fmla="*/ 1 w 21604"/>
              <a:gd name="connsiteY3" fmla="*/ 3945 h 50905"/>
              <a:gd name="connsiteX4" fmla="*/ 3 w 21604"/>
              <a:gd name="connsiteY4" fmla="*/ 50875 h 50905"/>
              <a:gd name="connsiteX0" fmla="*/ 3 w 21615"/>
              <a:gd name="connsiteY0" fmla="*/ 50875 h 50875"/>
              <a:gd name="connsiteX1" fmla="*/ 21615 w 21615"/>
              <a:gd name="connsiteY1" fmla="*/ 50772 h 50875"/>
              <a:gd name="connsiteX2" fmla="*/ 21601 w 21615"/>
              <a:gd name="connsiteY2" fmla="*/ 0 h 50875"/>
              <a:gd name="connsiteX3" fmla="*/ 1 w 21615"/>
              <a:gd name="connsiteY3" fmla="*/ 3945 h 50875"/>
              <a:gd name="connsiteX4" fmla="*/ 3 w 21615"/>
              <a:gd name="connsiteY4" fmla="*/ 50875 h 5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5" h="50875">
                <a:moveTo>
                  <a:pt x="3" y="50875"/>
                </a:moveTo>
                <a:lnTo>
                  <a:pt x="21615" y="50772"/>
                </a:lnTo>
                <a:cubicBezTo>
                  <a:pt x="21604" y="43793"/>
                  <a:pt x="21612" y="6979"/>
                  <a:pt x="21601" y="0"/>
                </a:cubicBezTo>
                <a:cubicBezTo>
                  <a:pt x="17991" y="403"/>
                  <a:pt x="6252" y="8640"/>
                  <a:pt x="1" y="3945"/>
                </a:cubicBezTo>
                <a:cubicBezTo>
                  <a:pt x="12" y="10004"/>
                  <a:pt x="-8" y="44816"/>
                  <a:pt x="3" y="50875"/>
                </a:cubicBezTo>
                <a:close/>
              </a:path>
            </a:pathLst>
          </a:custGeom>
          <a:noFill/>
        </p:spPr>
        <p:txBody>
          <a:bodyPr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64B4E6"/>
                </a:solidFill>
                <a:latin typeface="Arial" panose="020B0604020202020204" pitchFamily="34" charset="0"/>
                <a:ea typeface="Blogger Sans" panose="02000506030000020004" pitchFamily="2" charset="0"/>
              </a:defRPr>
            </a:lvl1pPr>
          </a:lstStyle>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p>
        </p:txBody>
      </p:sp>
      <p:sp>
        <p:nvSpPr>
          <p:cNvPr id="2" name="Title 1">
            <a:extLst>
              <a:ext uri="{FF2B5EF4-FFF2-40B4-BE49-F238E27FC236}">
                <a16:creationId xmlns:a16="http://schemas.microsoft.com/office/drawing/2014/main" id="{705D83CC-64B8-27D9-EE31-9AEF185F7D87}"/>
              </a:ext>
            </a:extLst>
          </p:cNvPr>
          <p:cNvSpPr>
            <a:spLocks noGrp="1"/>
          </p:cNvSpPr>
          <p:nvPr>
            <p:ph type="ctrTitle" hasCustomPrompt="1"/>
          </p:nvPr>
        </p:nvSpPr>
        <p:spPr>
          <a:xfrm>
            <a:off x="669234" y="3198725"/>
            <a:ext cx="9144000" cy="1175941"/>
          </a:xfrm>
          <a:prstGeom prst="rect">
            <a:avLst/>
          </a:prstGeom>
        </p:spPr>
        <p:txBody>
          <a:bodyPr lIns="0" anchor="b"/>
          <a:lstStyle>
            <a:lvl1pPr algn="l">
              <a:defRPr sz="5400" b="1">
                <a:solidFill>
                  <a:schemeClr val="bg1">
                    <a:lumMod val="95000"/>
                  </a:schemeClr>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3" name="Subtitle 2">
            <a:extLst>
              <a:ext uri="{FF2B5EF4-FFF2-40B4-BE49-F238E27FC236}">
                <a16:creationId xmlns:a16="http://schemas.microsoft.com/office/drawing/2014/main" id="{E3C57802-853E-3AA4-F379-CB795E2A862B}"/>
              </a:ext>
            </a:extLst>
          </p:cNvPr>
          <p:cNvSpPr>
            <a:spLocks noGrp="1"/>
          </p:cNvSpPr>
          <p:nvPr>
            <p:ph type="subTitle" idx="1" hasCustomPrompt="1"/>
          </p:nvPr>
        </p:nvSpPr>
        <p:spPr>
          <a:xfrm>
            <a:off x="669234" y="4466742"/>
            <a:ext cx="5414176" cy="612153"/>
          </a:xfrm>
          <a:prstGeom prst="rect">
            <a:avLst/>
          </a:prstGeom>
        </p:spPr>
        <p:txBody>
          <a:bodyPr lIns="36000"/>
          <a:lstStyle>
            <a:lvl1pPr marL="0" indent="0" algn="l">
              <a:buNone/>
              <a:defRPr sz="2400">
                <a:solidFill>
                  <a:schemeClr val="bg1">
                    <a:lumMod val="95000"/>
                  </a:schemeClr>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pic>
        <p:nvPicPr>
          <p:cNvPr id="7" name="Picture 6">
            <a:extLst>
              <a:ext uri="{FF2B5EF4-FFF2-40B4-BE49-F238E27FC236}">
                <a16:creationId xmlns:a16="http://schemas.microsoft.com/office/drawing/2014/main" id="{B336C9ED-6072-DA20-D9E1-99312AAE2AD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0"/>
            <a:ext cx="12189600" cy="2337467"/>
          </a:xfrm>
          <a:prstGeom prst="rect">
            <a:avLst/>
          </a:prstGeom>
        </p:spPr>
      </p:pic>
      <p:sp>
        <p:nvSpPr>
          <p:cNvPr id="9" name="Picture Placeholder 9">
            <a:extLst>
              <a:ext uri="{FF2B5EF4-FFF2-40B4-BE49-F238E27FC236}">
                <a16:creationId xmlns:a16="http://schemas.microsoft.com/office/drawing/2014/main" id="{DE752D5B-238B-3B69-3DF2-AF43DB5934C0}"/>
              </a:ext>
            </a:extLst>
          </p:cNvPr>
          <p:cNvSpPr>
            <a:spLocks noGrp="1"/>
          </p:cNvSpPr>
          <p:nvPr>
            <p:ph type="pic" sz="quarter" idx="13" hasCustomPrompt="1"/>
          </p:nvPr>
        </p:nvSpPr>
        <p:spPr>
          <a:xfrm>
            <a:off x="4483100" y="403653"/>
            <a:ext cx="4572000" cy="1315609"/>
          </a:xfrm>
          <a:prstGeom prst="rect">
            <a:avLst/>
          </a:prstGeom>
        </p:spPr>
        <p:txBody>
          <a:bodyPr/>
          <a:lstStyle>
            <a:lvl1pPr marL="0" indent="0" algn="l">
              <a:buNone/>
              <a:defRPr>
                <a:solidFill>
                  <a:srgbClr val="006BA6"/>
                </a:solidFill>
                <a:latin typeface="Blogger Sans" panose="02000506030000020004" pitchFamily="2" charset="0"/>
                <a:ea typeface="Blogger Sans" panose="02000506030000020004" pitchFamily="2" charset="0"/>
              </a:defRPr>
            </a:lvl1pPr>
          </a:lstStyle>
          <a:p>
            <a:r>
              <a:rPr lang="en-GR" dirty="0"/>
              <a:t>Click to insert your logo</a:t>
            </a:r>
          </a:p>
        </p:txBody>
      </p:sp>
      <p:cxnSp>
        <p:nvCxnSpPr>
          <p:cNvPr id="12" name="Straight Connector 11">
            <a:extLst>
              <a:ext uri="{FF2B5EF4-FFF2-40B4-BE49-F238E27FC236}">
                <a16:creationId xmlns:a16="http://schemas.microsoft.com/office/drawing/2014/main" id="{C02E86A1-693B-A3C7-7C44-38C6D56AA69A}"/>
              </a:ext>
            </a:extLst>
          </p:cNvPr>
          <p:cNvCxnSpPr>
            <a:cxnSpLocks/>
          </p:cNvCxnSpPr>
          <p:nvPr userDrawn="1"/>
        </p:nvCxnSpPr>
        <p:spPr>
          <a:xfrm>
            <a:off x="6083417" y="5487044"/>
            <a:ext cx="0" cy="635501"/>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0AC65F2F-D44A-86B7-94EA-2A2BFE1C9ABD}"/>
              </a:ext>
            </a:extLst>
          </p:cNvPr>
          <p:cNvSpPr>
            <a:spLocks noGrp="1"/>
          </p:cNvSpPr>
          <p:nvPr>
            <p:ph type="body" sz="quarter" idx="15" hasCustomPrompt="1"/>
          </p:nvPr>
        </p:nvSpPr>
        <p:spPr>
          <a:xfrm>
            <a:off x="1809238" y="5487546"/>
            <a:ext cx="3718725" cy="379854"/>
          </a:xfrm>
          <a:prstGeom prst="rect">
            <a:avLst/>
          </a:prstGeom>
        </p:spPr>
        <p:txBody>
          <a:bodyPr anchor="ctr"/>
          <a:lstStyle>
            <a:lvl1pPr marL="0" indent="0">
              <a:buNone/>
              <a:defRPr sz="2400" b="1">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4" name="Picture Placeholder 12">
            <a:extLst>
              <a:ext uri="{FF2B5EF4-FFF2-40B4-BE49-F238E27FC236}">
                <a16:creationId xmlns:a16="http://schemas.microsoft.com/office/drawing/2014/main" id="{43B45B71-28F0-9E21-1A8E-B5EC1C00FA0A}"/>
              </a:ext>
            </a:extLst>
          </p:cNvPr>
          <p:cNvSpPr>
            <a:spLocks noGrp="1"/>
          </p:cNvSpPr>
          <p:nvPr>
            <p:ph type="pic" sz="quarter" idx="18" hasCustomPrompt="1"/>
          </p:nvPr>
        </p:nvSpPr>
        <p:spPr>
          <a:xfrm>
            <a:off x="669925" y="5389563"/>
            <a:ext cx="900113" cy="900112"/>
          </a:xfrm>
          <a:prstGeom prst="rect">
            <a:avLst/>
          </a:prstGeom>
        </p:spPr>
        <p:txBody>
          <a:bodyPr/>
          <a:lstStyle>
            <a:lvl1pPr marL="0" indent="0" algn="ctr">
              <a:buNone/>
              <a:defRPr sz="1200">
                <a:solidFill>
                  <a:schemeClr val="bg1"/>
                </a:solidFill>
                <a:latin typeface="Blogger Sans" panose="02000506030000020004" pitchFamily="2" charset="0"/>
                <a:ea typeface="Blogger Sans" panose="02000506030000020004" pitchFamily="2" charset="0"/>
              </a:defRPr>
            </a:lvl1pPr>
          </a:lstStyle>
          <a:p>
            <a:r>
              <a:rPr lang="en-GB" dirty="0"/>
              <a:t>A</a:t>
            </a:r>
            <a:r>
              <a:rPr lang="en-GR" dirty="0"/>
              <a:t>dd photo</a:t>
            </a:r>
          </a:p>
        </p:txBody>
      </p:sp>
      <p:sp>
        <p:nvSpPr>
          <p:cNvPr id="5" name="Picture Placeholder 12">
            <a:extLst>
              <a:ext uri="{FF2B5EF4-FFF2-40B4-BE49-F238E27FC236}">
                <a16:creationId xmlns:a16="http://schemas.microsoft.com/office/drawing/2014/main" id="{8DE7C326-C8F2-B72C-401F-98E42A0C6A70}"/>
              </a:ext>
            </a:extLst>
          </p:cNvPr>
          <p:cNvSpPr>
            <a:spLocks noGrp="1"/>
          </p:cNvSpPr>
          <p:nvPr>
            <p:ph type="pic" sz="quarter" idx="19" hasCustomPrompt="1"/>
          </p:nvPr>
        </p:nvSpPr>
        <p:spPr>
          <a:xfrm>
            <a:off x="6634545" y="5389563"/>
            <a:ext cx="900113" cy="900112"/>
          </a:xfrm>
          <a:prstGeom prst="rect">
            <a:avLst/>
          </a:prstGeom>
        </p:spPr>
        <p:txBody>
          <a:bodyPr/>
          <a:lstStyle>
            <a:lvl1pPr marL="0" indent="0" algn="ctr">
              <a:buNone/>
              <a:defRPr sz="1200">
                <a:solidFill>
                  <a:schemeClr val="bg1"/>
                </a:solidFill>
                <a:latin typeface="Blogger Sans" panose="02000506030000020004" pitchFamily="2" charset="0"/>
                <a:ea typeface="Blogger Sans" panose="02000506030000020004" pitchFamily="2" charset="0"/>
              </a:defRPr>
            </a:lvl1pPr>
          </a:lstStyle>
          <a:p>
            <a:r>
              <a:rPr lang="en-GB" dirty="0"/>
              <a:t>A</a:t>
            </a:r>
            <a:r>
              <a:rPr lang="en-GR" dirty="0"/>
              <a:t>dd photo</a:t>
            </a:r>
          </a:p>
        </p:txBody>
      </p:sp>
      <p:sp>
        <p:nvSpPr>
          <p:cNvPr id="6" name="Text Placeholder 5">
            <a:extLst>
              <a:ext uri="{FF2B5EF4-FFF2-40B4-BE49-F238E27FC236}">
                <a16:creationId xmlns:a16="http://schemas.microsoft.com/office/drawing/2014/main" id="{E0437444-326F-9857-0508-F205FF7C2008}"/>
              </a:ext>
            </a:extLst>
          </p:cNvPr>
          <p:cNvSpPr>
            <a:spLocks noGrp="1"/>
          </p:cNvSpPr>
          <p:nvPr>
            <p:ph type="body" sz="quarter" idx="20" hasCustomPrompt="1"/>
          </p:nvPr>
        </p:nvSpPr>
        <p:spPr>
          <a:xfrm>
            <a:off x="1809238" y="5867400"/>
            <a:ext cx="3718725" cy="379854"/>
          </a:xfrm>
          <a:prstGeom prst="rect">
            <a:avLst/>
          </a:prstGeom>
        </p:spPr>
        <p:txBody>
          <a:bodyPr anchor="ctr"/>
          <a:lstStyle>
            <a:lvl1pPr marL="0" indent="0">
              <a:buNone/>
              <a:defRPr sz="20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
        <p:nvSpPr>
          <p:cNvPr id="8" name="Text Placeholder 5">
            <a:extLst>
              <a:ext uri="{FF2B5EF4-FFF2-40B4-BE49-F238E27FC236}">
                <a16:creationId xmlns:a16="http://schemas.microsoft.com/office/drawing/2014/main" id="{7E24571C-3AD2-AA60-DFE1-6F6B485A21B4}"/>
              </a:ext>
            </a:extLst>
          </p:cNvPr>
          <p:cNvSpPr>
            <a:spLocks noGrp="1"/>
          </p:cNvSpPr>
          <p:nvPr>
            <p:ph type="body" sz="quarter" idx="21" hasCustomPrompt="1"/>
          </p:nvPr>
        </p:nvSpPr>
        <p:spPr>
          <a:xfrm>
            <a:off x="7803350" y="5487546"/>
            <a:ext cx="3718725" cy="379854"/>
          </a:xfrm>
          <a:prstGeom prst="rect">
            <a:avLst/>
          </a:prstGeom>
        </p:spPr>
        <p:txBody>
          <a:bodyPr anchor="ctr"/>
          <a:lstStyle>
            <a:lvl1pPr marL="0" indent="0">
              <a:buNone/>
              <a:defRPr sz="2400" b="1">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11" name="Text Placeholder 5">
            <a:extLst>
              <a:ext uri="{FF2B5EF4-FFF2-40B4-BE49-F238E27FC236}">
                <a16:creationId xmlns:a16="http://schemas.microsoft.com/office/drawing/2014/main" id="{D43BE0A8-59B6-40F2-4F60-02260AF0FAFF}"/>
              </a:ext>
            </a:extLst>
          </p:cNvPr>
          <p:cNvSpPr>
            <a:spLocks noGrp="1"/>
          </p:cNvSpPr>
          <p:nvPr>
            <p:ph type="body" sz="quarter" idx="22" hasCustomPrompt="1"/>
          </p:nvPr>
        </p:nvSpPr>
        <p:spPr>
          <a:xfrm>
            <a:off x="7803350" y="5867400"/>
            <a:ext cx="3718725" cy="379854"/>
          </a:xfrm>
          <a:prstGeom prst="rect">
            <a:avLst/>
          </a:prstGeom>
        </p:spPr>
        <p:txBody>
          <a:bodyPr anchor="ctr"/>
          <a:lstStyle>
            <a:lvl1pPr marL="0" indent="0">
              <a:buNone/>
              <a:defRPr sz="20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Tree>
    <p:extLst>
      <p:ext uri="{BB962C8B-B14F-4D97-AF65-F5344CB8AC3E}">
        <p14:creationId xmlns:p14="http://schemas.microsoft.com/office/powerpoint/2010/main" val="108301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hort Curve Bottom Right">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8F9AD291-D0D0-573A-E522-3CE805C2054D}"/>
              </a:ext>
            </a:extLst>
          </p:cNvPr>
          <p:cNvGrpSpPr/>
          <p:nvPr userDrawn="1"/>
        </p:nvGrpSpPr>
        <p:grpSpPr>
          <a:xfrm>
            <a:off x="7041778" y="5443804"/>
            <a:ext cx="5150223" cy="1414197"/>
            <a:chOff x="7041778" y="5443804"/>
            <a:chExt cx="5150223" cy="1414197"/>
          </a:xfrm>
        </p:grpSpPr>
        <p:sp>
          <p:nvSpPr>
            <p:cNvPr id="53" name="Freeform 52">
              <a:extLst>
                <a:ext uri="{FF2B5EF4-FFF2-40B4-BE49-F238E27FC236}">
                  <a16:creationId xmlns:a16="http://schemas.microsoft.com/office/drawing/2014/main" id="{45FE9E64-0C45-E919-9149-F76DFD23A595}"/>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55" name="Freeform 54">
              <a:extLst>
                <a:ext uri="{FF2B5EF4-FFF2-40B4-BE49-F238E27FC236}">
                  <a16:creationId xmlns:a16="http://schemas.microsoft.com/office/drawing/2014/main" id="{0E004987-30EC-773A-0A8E-B13E5803B75D}"/>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grpSp>
        <p:nvGrpSpPr>
          <p:cNvPr id="8" name="Graphic 10">
            <a:extLst>
              <a:ext uri="{FF2B5EF4-FFF2-40B4-BE49-F238E27FC236}">
                <a16:creationId xmlns:a16="http://schemas.microsoft.com/office/drawing/2014/main" id="{A7AB8CC1-1EE5-21DA-6356-945F723426B8}"/>
              </a:ext>
            </a:extLst>
          </p:cNvPr>
          <p:cNvGrpSpPr/>
          <p:nvPr/>
        </p:nvGrpSpPr>
        <p:grpSpPr>
          <a:xfrm>
            <a:off x="9874974" y="5910094"/>
            <a:ext cx="2103115" cy="739683"/>
            <a:chOff x="9874974" y="5910094"/>
            <a:chExt cx="2103115" cy="739683"/>
          </a:xfrm>
        </p:grpSpPr>
        <p:grpSp>
          <p:nvGrpSpPr>
            <p:cNvPr id="9" name="Graphic 10">
              <a:extLst>
                <a:ext uri="{FF2B5EF4-FFF2-40B4-BE49-F238E27FC236}">
                  <a16:creationId xmlns:a16="http://schemas.microsoft.com/office/drawing/2014/main" id="{51B795D5-54B6-9B13-9691-AE5093B8332A}"/>
                </a:ext>
              </a:extLst>
            </p:cNvPr>
            <p:cNvGrpSpPr/>
            <p:nvPr/>
          </p:nvGrpSpPr>
          <p:grpSpPr>
            <a:xfrm>
              <a:off x="9874974" y="5910094"/>
              <a:ext cx="858794" cy="739683"/>
              <a:chOff x="9874974" y="5910094"/>
              <a:chExt cx="858794" cy="739683"/>
            </a:xfrm>
          </p:grpSpPr>
          <p:grpSp>
            <p:nvGrpSpPr>
              <p:cNvPr id="10" name="Graphic 10">
                <a:extLst>
                  <a:ext uri="{FF2B5EF4-FFF2-40B4-BE49-F238E27FC236}">
                    <a16:creationId xmlns:a16="http://schemas.microsoft.com/office/drawing/2014/main" id="{7895A4A3-704A-F296-D4AA-5BE26B783F4E}"/>
                  </a:ext>
                </a:extLst>
              </p:cNvPr>
              <p:cNvGrpSpPr/>
              <p:nvPr/>
            </p:nvGrpSpPr>
            <p:grpSpPr>
              <a:xfrm>
                <a:off x="10086060" y="6059928"/>
                <a:ext cx="647708" cy="426563"/>
                <a:chOff x="10086060" y="6059928"/>
                <a:chExt cx="647708" cy="426563"/>
              </a:xfrm>
              <a:solidFill>
                <a:srgbClr val="003399"/>
              </a:solidFill>
            </p:grpSpPr>
            <p:sp>
              <p:nvSpPr>
                <p:cNvPr id="12" name="Freeform 11">
                  <a:extLst>
                    <a:ext uri="{FF2B5EF4-FFF2-40B4-BE49-F238E27FC236}">
                      <a16:creationId xmlns:a16="http://schemas.microsoft.com/office/drawing/2014/main" id="{D7BDB546-22BE-68B2-6585-51EA2EAD68DF}"/>
                    </a:ext>
                  </a:extLst>
                </p:cNvPr>
                <p:cNvSpPr/>
                <p:nvPr/>
              </p:nvSpPr>
              <p:spPr>
                <a:xfrm>
                  <a:off x="10086060" y="6090375"/>
                  <a:ext cx="70780" cy="90922"/>
                </a:xfrm>
                <a:custGeom>
                  <a:avLst/>
                  <a:gdLst>
                    <a:gd name="connsiteX0" fmla="*/ 17590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404 h 90922"/>
                    <a:gd name="connsiteX12" fmla="*/ 34448 w 70780"/>
                    <a:gd name="connsiteY12" fmla="*/ 12512 h 90922"/>
                    <a:gd name="connsiteX13" fmla="*/ 16857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3" name="Freeform 12">
                  <a:extLst>
                    <a:ext uri="{FF2B5EF4-FFF2-40B4-BE49-F238E27FC236}">
                      <a16:creationId xmlns:a16="http://schemas.microsoft.com/office/drawing/2014/main" id="{ECB5195B-4300-A81D-830A-BC2F90D0A19E}"/>
                    </a:ext>
                  </a:extLst>
                </p:cNvPr>
                <p:cNvSpPr/>
                <p:nvPr/>
              </p:nvSpPr>
              <p:spPr>
                <a:xfrm>
                  <a:off x="10165008" y="6090270"/>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7 w 69524"/>
                    <a:gd name="connsiteY6" fmla="*/ 25546 h 88837"/>
                    <a:gd name="connsiteX7" fmla="*/ 20837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7 w 69524"/>
                    <a:gd name="connsiteY14" fmla="*/ 6569 h 88837"/>
                    <a:gd name="connsiteX15" fmla="*/ 69525 w 69524"/>
                    <a:gd name="connsiteY15" fmla="*/ 26484 h 88837"/>
                    <a:gd name="connsiteX16" fmla="*/ 69525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7" y="11470"/>
                        <a:pt x="20837" y="21688"/>
                        <a:pt x="20837" y="25546"/>
                      </a:cubicBezTo>
                      <a:lnTo>
                        <a:pt x="20837" y="84875"/>
                      </a:lnTo>
                      <a:cubicBezTo>
                        <a:pt x="20837"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5" y="4171"/>
                        <a:pt x="61777" y="6569"/>
                      </a:cubicBezTo>
                      <a:cubicBezTo>
                        <a:pt x="69315" y="12721"/>
                        <a:pt x="69525" y="20645"/>
                        <a:pt x="69525" y="26484"/>
                      </a:cubicBezTo>
                      <a:lnTo>
                        <a:pt x="69525" y="85292"/>
                      </a:lnTo>
                      <a:close/>
                    </a:path>
                  </a:pathLst>
                </a:custGeom>
                <a:solidFill>
                  <a:srgbClr val="003399"/>
                </a:solidFill>
                <a:ln w="10453" cap="flat">
                  <a:noFill/>
                  <a:prstDash val="solid"/>
                  <a:miter/>
                </a:ln>
              </p:spPr>
              <p:txBody>
                <a:bodyPr rtlCol="0" anchor="ctr"/>
                <a:lstStyle/>
                <a:p>
                  <a:endParaRPr lang="en-GR"/>
                </a:p>
              </p:txBody>
            </p:sp>
            <p:sp>
              <p:nvSpPr>
                <p:cNvPr id="14" name="Freeform 13">
                  <a:extLst>
                    <a:ext uri="{FF2B5EF4-FFF2-40B4-BE49-F238E27FC236}">
                      <a16:creationId xmlns:a16="http://schemas.microsoft.com/office/drawing/2014/main" id="{F128735B-4C74-911C-85B5-3D9371E97F04}"/>
                    </a:ext>
                  </a:extLst>
                </p:cNvPr>
                <p:cNvSpPr/>
                <p:nvPr/>
              </p:nvSpPr>
              <p:spPr>
                <a:xfrm>
                  <a:off x="10238616" y="60681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7"/>
                        <a:pt x="15915" y="105520"/>
                      </a:cubicBezTo>
                      <a:cubicBezTo>
                        <a:pt x="11204" y="99785"/>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5" name="Freeform 14">
                  <a:extLst>
                    <a:ext uri="{FF2B5EF4-FFF2-40B4-BE49-F238E27FC236}">
                      <a16:creationId xmlns:a16="http://schemas.microsoft.com/office/drawing/2014/main" id="{618EB30B-23CB-CF1D-9B07-B181237E95D5}"/>
                    </a:ext>
                  </a:extLst>
                </p:cNvPr>
                <p:cNvSpPr/>
                <p:nvPr/>
              </p:nvSpPr>
              <p:spPr>
                <a:xfrm>
                  <a:off x="10287932" y="6090375"/>
                  <a:ext cx="70780" cy="90922"/>
                </a:xfrm>
                <a:custGeom>
                  <a:avLst/>
                  <a:gdLst>
                    <a:gd name="connsiteX0" fmla="*/ 17486 w 70780"/>
                    <a:gd name="connsiteY0" fmla="*/ 44940 h 90922"/>
                    <a:gd name="connsiteX1" fmla="*/ 40626 w 70780"/>
                    <a:gd name="connsiteY1" fmla="*/ 72467 h 90922"/>
                    <a:gd name="connsiteX2" fmla="*/ 60624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4" y="61414"/>
                      </a:cubicBezTo>
                      <a:cubicBezTo>
                        <a:pt x="63347" y="57556"/>
                        <a:pt x="64185"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8897" y="29404"/>
                      </a:moveTo>
                      <a:cubicBezTo>
                        <a:pt x="48269" y="18664"/>
                        <a:pt x="41673" y="12512"/>
                        <a:pt x="34343" y="12512"/>
                      </a:cubicBezTo>
                      <a:cubicBezTo>
                        <a:pt x="22721" y="12512"/>
                        <a:pt x="17590"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3BEF4EDB-A7C2-9A65-9172-886E8548F29D}"/>
                    </a:ext>
                  </a:extLst>
                </p:cNvPr>
                <p:cNvSpPr/>
                <p:nvPr/>
              </p:nvSpPr>
              <p:spPr>
                <a:xfrm>
                  <a:off x="10366671"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87F24E2E-8AA5-12B2-3BB7-D6FB84982CCA}"/>
                    </a:ext>
                  </a:extLst>
                </p:cNvPr>
                <p:cNvSpPr/>
                <p:nvPr/>
              </p:nvSpPr>
              <p:spPr>
                <a:xfrm>
                  <a:off x="10424573" y="6090375"/>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8" y="16474"/>
                        <a:pt x="72980" y="27944"/>
                        <a:pt x="72980" y="41812"/>
                      </a:cubicBezTo>
                      <a:cubicBezTo>
                        <a:pt x="72980" y="64751"/>
                        <a:pt x="61044" y="90818"/>
                        <a:pt x="35914" y="90818"/>
                      </a:cubicBezTo>
                      <a:cubicBezTo>
                        <a:pt x="30050" y="90818"/>
                        <a:pt x="25548" y="89671"/>
                        <a:pt x="20627" y="86439"/>
                      </a:cubicBezTo>
                      <a:lnTo>
                        <a:pt x="20627" y="124497"/>
                      </a:lnTo>
                      <a:cubicBezTo>
                        <a:pt x="20627" y="127208"/>
                        <a:pt x="19790"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7"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5398C9AF-160B-86AA-0377-0F47E4058FA0}"/>
                    </a:ext>
                  </a:extLst>
                </p:cNvPr>
                <p:cNvSpPr/>
                <p:nvPr/>
              </p:nvSpPr>
              <p:spPr>
                <a:xfrm>
                  <a:off x="10506976"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7"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9C9BE05E-E13C-090A-553D-420BF0BCBBC0}"/>
                    </a:ext>
                  </a:extLst>
                </p:cNvPr>
                <p:cNvSpPr/>
                <p:nvPr/>
              </p:nvSpPr>
              <p:spPr>
                <a:xfrm>
                  <a:off x="10563936" y="6059928"/>
                  <a:ext cx="22309" cy="119075"/>
                </a:xfrm>
                <a:custGeom>
                  <a:avLst/>
                  <a:gdLst>
                    <a:gd name="connsiteX0" fmla="*/ 11413 w 22309"/>
                    <a:gd name="connsiteY0" fmla="*/ 20541 h 119075"/>
                    <a:gd name="connsiteX1" fmla="*/ 0 w 22309"/>
                    <a:gd name="connsiteY1" fmla="*/ 10531 h 119075"/>
                    <a:gd name="connsiteX2" fmla="*/ 11413 w 22309"/>
                    <a:gd name="connsiteY2" fmla="*/ 0 h 119075"/>
                    <a:gd name="connsiteX3" fmla="*/ 22302 w 22309"/>
                    <a:gd name="connsiteY3" fmla="*/ 10010 h 119075"/>
                    <a:gd name="connsiteX4" fmla="*/ 11413 w 22309"/>
                    <a:gd name="connsiteY4" fmla="*/ 20541 h 119075"/>
                    <a:gd name="connsiteX5" fmla="*/ 21988 w 22309"/>
                    <a:gd name="connsiteY5" fmla="*/ 115426 h 119075"/>
                    <a:gd name="connsiteX6" fmla="*/ 18323 w 22309"/>
                    <a:gd name="connsiteY6" fmla="*/ 119075 h 119075"/>
                    <a:gd name="connsiteX7" fmla="*/ 3770 w 22309"/>
                    <a:gd name="connsiteY7" fmla="*/ 119075 h 119075"/>
                    <a:gd name="connsiteX8" fmla="*/ 942 w 22309"/>
                    <a:gd name="connsiteY8" fmla="*/ 115530 h 119075"/>
                    <a:gd name="connsiteX9" fmla="*/ 942 w 22309"/>
                    <a:gd name="connsiteY9" fmla="*/ 35973 h 119075"/>
                    <a:gd name="connsiteX10" fmla="*/ 4084 w 22309"/>
                    <a:gd name="connsiteY10" fmla="*/ 32428 h 119075"/>
                    <a:gd name="connsiteX11" fmla="*/ 18323 w 22309"/>
                    <a:gd name="connsiteY11" fmla="*/ 32428 h 119075"/>
                    <a:gd name="connsiteX12" fmla="*/ 21988 w 22309"/>
                    <a:gd name="connsiteY12" fmla="*/ 36077 h 119075"/>
                    <a:gd name="connsiteX13" fmla="*/ 21988 w 22309"/>
                    <a:gd name="connsiteY13" fmla="*/ 115321 h 1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5">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70"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C9D3837E-D8A8-8878-E6BF-4F74AA4CF8B0}"/>
                    </a:ext>
                  </a:extLst>
                </p:cNvPr>
                <p:cNvSpPr/>
                <p:nvPr/>
              </p:nvSpPr>
              <p:spPr>
                <a:xfrm>
                  <a:off x="10595243" y="6090375"/>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4 w 61357"/>
                    <a:gd name="connsiteY12" fmla="*/ 17934 h 90922"/>
                    <a:gd name="connsiteX13" fmla="*/ 50782 w 61357"/>
                    <a:gd name="connsiteY13" fmla="*/ 26171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7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4" y="61623"/>
                        <a:pt x="8586" y="61623"/>
                      </a:cubicBezTo>
                      <a:cubicBezTo>
                        <a:pt x="13507" y="61623"/>
                        <a:pt x="15601" y="64959"/>
                        <a:pt x="18009" y="68192"/>
                      </a:cubicBezTo>
                      <a:cubicBezTo>
                        <a:pt x="21988" y="73927"/>
                        <a:pt x="25024"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4" y="11157"/>
                        <a:pt x="58844" y="17934"/>
                      </a:cubicBezTo>
                      <a:cubicBezTo>
                        <a:pt x="58844" y="22626"/>
                        <a:pt x="55494" y="26171"/>
                        <a:pt x="50782" y="26171"/>
                      </a:cubicBezTo>
                      <a:cubicBezTo>
                        <a:pt x="45547" y="26171"/>
                        <a:pt x="43348" y="22522"/>
                        <a:pt x="41568" y="19290"/>
                      </a:cubicBezTo>
                      <a:cubicBezTo>
                        <a:pt x="39893" y="16162"/>
                        <a:pt x="37066" y="11053"/>
                        <a:pt x="30155" y="11053"/>
                      </a:cubicBezTo>
                      <a:cubicBezTo>
                        <a:pt x="23244" y="11053"/>
                        <a:pt x="20103" y="16787"/>
                        <a:pt x="20103" y="21062"/>
                      </a:cubicBezTo>
                      <a:cubicBezTo>
                        <a:pt x="20103" y="29404"/>
                        <a:pt x="27537" y="32636"/>
                        <a:pt x="33401" y="35139"/>
                      </a:cubicBezTo>
                      <a:lnTo>
                        <a:pt x="41777" y="38997"/>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76CC5378-D57E-BCC3-4F84-6AEDB3BE5A0B}"/>
                    </a:ext>
                  </a:extLst>
                </p:cNvPr>
                <p:cNvSpPr/>
                <p:nvPr/>
              </p:nvSpPr>
              <p:spPr>
                <a:xfrm>
                  <a:off x="10662987" y="6090375"/>
                  <a:ext cx="70781" cy="90922"/>
                </a:xfrm>
                <a:custGeom>
                  <a:avLst/>
                  <a:gdLst>
                    <a:gd name="connsiteX0" fmla="*/ 17591 w 70781"/>
                    <a:gd name="connsiteY0" fmla="*/ 44940 h 90922"/>
                    <a:gd name="connsiteX1" fmla="*/ 40731 w 70781"/>
                    <a:gd name="connsiteY1" fmla="*/ 72467 h 90922"/>
                    <a:gd name="connsiteX2" fmla="*/ 60729 w 70781"/>
                    <a:gd name="connsiteY2" fmla="*/ 61414 h 90922"/>
                    <a:gd name="connsiteX3" fmla="*/ 66384 w 70781"/>
                    <a:gd name="connsiteY3" fmla="*/ 56618 h 90922"/>
                    <a:gd name="connsiteX4" fmla="*/ 70781 w 70781"/>
                    <a:gd name="connsiteY4" fmla="*/ 61831 h 90922"/>
                    <a:gd name="connsiteX5" fmla="*/ 37590 w 70781"/>
                    <a:gd name="connsiteY5" fmla="*/ 90922 h 90922"/>
                    <a:gd name="connsiteX6" fmla="*/ 0 w 70781"/>
                    <a:gd name="connsiteY6" fmla="*/ 45253 h 90922"/>
                    <a:gd name="connsiteX7" fmla="*/ 37590 w 70781"/>
                    <a:gd name="connsiteY7" fmla="*/ 0 h 90922"/>
                    <a:gd name="connsiteX8" fmla="*/ 69944 w 70781"/>
                    <a:gd name="connsiteY8" fmla="*/ 31385 h 90922"/>
                    <a:gd name="connsiteX9" fmla="*/ 64080 w 70781"/>
                    <a:gd name="connsiteY9" fmla="*/ 38058 h 90922"/>
                    <a:gd name="connsiteX10" fmla="*/ 17591 w 70781"/>
                    <a:gd name="connsiteY10" fmla="*/ 44940 h 90922"/>
                    <a:gd name="connsiteX11" fmla="*/ 49002 w 70781"/>
                    <a:gd name="connsiteY11" fmla="*/ 29404 h 90922"/>
                    <a:gd name="connsiteX12" fmla="*/ 34448 w 70781"/>
                    <a:gd name="connsiteY12" fmla="*/ 12512 h 90922"/>
                    <a:gd name="connsiteX13" fmla="*/ 16858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1" y="44940"/>
                      </a:moveTo>
                      <a:cubicBezTo>
                        <a:pt x="20418" y="67983"/>
                        <a:pt x="32668" y="72467"/>
                        <a:pt x="40731" y="72467"/>
                      </a:cubicBezTo>
                      <a:cubicBezTo>
                        <a:pt x="49631" y="72467"/>
                        <a:pt x="56332" y="67149"/>
                        <a:pt x="60729" y="61414"/>
                      </a:cubicBezTo>
                      <a:cubicBezTo>
                        <a:pt x="63452" y="57556"/>
                        <a:pt x="64289" y="56618"/>
                        <a:pt x="66384" y="56618"/>
                      </a:cubicBezTo>
                      <a:cubicBezTo>
                        <a:pt x="68478" y="56618"/>
                        <a:pt x="70781" y="58495"/>
                        <a:pt x="70781" y="61831"/>
                      </a:cubicBezTo>
                      <a:cubicBezTo>
                        <a:pt x="70781" y="66524"/>
                        <a:pt x="63870" y="90922"/>
                        <a:pt x="37590" y="90922"/>
                      </a:cubicBezTo>
                      <a:cubicBezTo>
                        <a:pt x="15392" y="90922"/>
                        <a:pt x="0" y="74865"/>
                        <a:pt x="0" y="45253"/>
                      </a:cubicBezTo>
                      <a:cubicBezTo>
                        <a:pt x="0" y="11991"/>
                        <a:pt x="19685" y="0"/>
                        <a:pt x="37590" y="0"/>
                      </a:cubicBezTo>
                      <a:cubicBezTo>
                        <a:pt x="63766" y="0"/>
                        <a:pt x="69944" y="23356"/>
                        <a:pt x="69944" y="31385"/>
                      </a:cubicBezTo>
                      <a:cubicBezTo>
                        <a:pt x="69944" y="37224"/>
                        <a:pt x="66070"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140402CC-9A2A-9106-881C-779D7985858E}"/>
                    </a:ext>
                  </a:extLst>
                </p:cNvPr>
                <p:cNvSpPr/>
                <p:nvPr/>
              </p:nvSpPr>
              <p:spPr>
                <a:xfrm>
                  <a:off x="10086060" y="6242816"/>
                  <a:ext cx="70780" cy="90922"/>
                </a:xfrm>
                <a:custGeom>
                  <a:avLst/>
                  <a:gdLst>
                    <a:gd name="connsiteX0" fmla="*/ 17590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508 h 90922"/>
                    <a:gd name="connsiteX12" fmla="*/ 34448 w 70780"/>
                    <a:gd name="connsiteY12" fmla="*/ 12617 h 90922"/>
                    <a:gd name="connsiteX13" fmla="*/ 16857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5044"/>
                      </a:moveTo>
                      <a:cubicBezTo>
                        <a:pt x="20417"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7" y="12617"/>
                        <a:pt x="34448" y="12617"/>
                      </a:cubicBezTo>
                      <a:cubicBezTo>
                        <a:pt x="22826" y="12617"/>
                        <a:pt x="17695" y="23148"/>
                        <a:pt x="16857"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4D2842E3-3537-88A5-5DF0-1CE20195F276}"/>
                    </a:ext>
                  </a:extLst>
                </p:cNvPr>
                <p:cNvSpPr/>
                <p:nvPr/>
              </p:nvSpPr>
              <p:spPr>
                <a:xfrm>
                  <a:off x="10164694" y="6245214"/>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7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4 w 70048"/>
                    <a:gd name="connsiteY14" fmla="*/ 3545 h 88732"/>
                    <a:gd name="connsiteX15" fmla="*/ 69944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7" y="104"/>
                      </a:lnTo>
                      <a:cubicBezTo>
                        <a:pt x="19790" y="-104"/>
                        <a:pt x="20941" y="626"/>
                        <a:pt x="20941" y="3441"/>
                      </a:cubicBezTo>
                      <a:lnTo>
                        <a:pt x="20941" y="59433"/>
                      </a:lnTo>
                      <a:cubicBezTo>
                        <a:pt x="20941" y="64959"/>
                        <a:pt x="21151" y="74969"/>
                        <a:pt x="35495" y="74969"/>
                      </a:cubicBezTo>
                      <a:cubicBezTo>
                        <a:pt x="48898" y="74969"/>
                        <a:pt x="49107" y="66941"/>
                        <a:pt x="49107" y="61414"/>
                      </a:cubicBezTo>
                      <a:lnTo>
                        <a:pt x="49107" y="3545"/>
                      </a:lnTo>
                      <a:cubicBezTo>
                        <a:pt x="49107" y="834"/>
                        <a:pt x="49945" y="0"/>
                        <a:pt x="52667" y="0"/>
                      </a:cubicBezTo>
                      <a:lnTo>
                        <a:pt x="65965" y="0"/>
                      </a:lnTo>
                      <a:cubicBezTo>
                        <a:pt x="68687" y="0"/>
                        <a:pt x="69944" y="313"/>
                        <a:pt x="69944" y="3545"/>
                      </a:cubicBezTo>
                      <a:lnTo>
                        <a:pt x="69944" y="65898"/>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BFF92D2E-AF8A-AA12-CCE0-283F9A87CCAD}"/>
                    </a:ext>
                  </a:extLst>
                </p:cNvPr>
                <p:cNvSpPr/>
                <p:nvPr/>
              </p:nvSpPr>
              <p:spPr>
                <a:xfrm>
                  <a:off x="10247307" y="6243024"/>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7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7"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0BA9E968-A31F-3DC7-9658-6DF845BA6847}"/>
                    </a:ext>
                  </a:extLst>
                </p:cNvPr>
                <p:cNvSpPr/>
                <p:nvPr/>
              </p:nvSpPr>
              <p:spPr>
                <a:xfrm>
                  <a:off x="10301753" y="6242920"/>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7" y="12408"/>
                        <a:pt x="21779" y="26067"/>
                        <a:pt x="21779" y="42959"/>
                      </a:cubicBezTo>
                      <a:cubicBezTo>
                        <a:pt x="21779" y="61727"/>
                        <a:pt x="29841" y="77055"/>
                        <a:pt x="40940" y="77055"/>
                      </a:cubicBezTo>
                      <a:cubicBezTo>
                        <a:pt x="52039" y="77055"/>
                        <a:pt x="59263" y="62666"/>
                        <a:pt x="58426" y="43480"/>
                      </a:cubicBezTo>
                      <a:cubicBezTo>
                        <a:pt x="57588" y="23565"/>
                        <a:pt x="49317" y="12408"/>
                        <a:pt x="39474" y="12408"/>
                      </a:cubicBezTo>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0470F3C0-AFBB-A22D-E16F-E055EBE5CC97}"/>
                    </a:ext>
                  </a:extLst>
                </p:cNvPr>
                <p:cNvSpPr/>
                <p:nvPr/>
              </p:nvSpPr>
              <p:spPr>
                <a:xfrm>
                  <a:off x="10391277" y="6243024"/>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09 h 128042"/>
                    <a:gd name="connsiteX13" fmla="*/ 32563 w 72979"/>
                    <a:gd name="connsiteY13" fmla="*/ 77367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09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8" y="16370"/>
                        <a:pt x="72980" y="27944"/>
                        <a:pt x="72980" y="41812"/>
                      </a:cubicBezTo>
                      <a:cubicBezTo>
                        <a:pt x="72980" y="64751"/>
                        <a:pt x="61043" y="90818"/>
                        <a:pt x="35914" y="90818"/>
                      </a:cubicBezTo>
                      <a:cubicBezTo>
                        <a:pt x="30050"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09"/>
                      </a:moveTo>
                      <a:cubicBezTo>
                        <a:pt x="26176" y="76846"/>
                        <a:pt x="30574" y="77367"/>
                        <a:pt x="32563" y="77367"/>
                      </a:cubicBezTo>
                      <a:cubicBezTo>
                        <a:pt x="45023" y="77367"/>
                        <a:pt x="51725" y="62978"/>
                        <a:pt x="51725" y="44940"/>
                      </a:cubicBezTo>
                      <a:cubicBezTo>
                        <a:pt x="51725" y="21688"/>
                        <a:pt x="41673" y="12199"/>
                        <a:pt x="31098" y="12199"/>
                      </a:cubicBezTo>
                      <a:cubicBezTo>
                        <a:pt x="20522" y="12199"/>
                        <a:pt x="20732" y="19185"/>
                        <a:pt x="20732" y="23878"/>
                      </a:cubicBezTo>
                      <a:lnTo>
                        <a:pt x="20732" y="73509"/>
                      </a:lnTo>
                      <a:close/>
                    </a:path>
                  </a:pathLst>
                </a:custGeom>
                <a:solidFill>
                  <a:srgbClr val="003399"/>
                </a:solidFill>
                <a:ln w="10453" cap="flat">
                  <a:noFill/>
                  <a:prstDash val="solid"/>
                  <a:miter/>
                </a:ln>
              </p:spPr>
              <p:txBody>
                <a:bodyPr rtlCol="0" anchor="ctr"/>
                <a:lstStyle/>
                <a:p>
                  <a:endParaRPr lang="en-GR"/>
                </a:p>
              </p:txBody>
            </p:sp>
            <p:sp>
              <p:nvSpPr>
                <p:cNvPr id="27" name="Freeform 26">
                  <a:extLst>
                    <a:ext uri="{FF2B5EF4-FFF2-40B4-BE49-F238E27FC236}">
                      <a16:creationId xmlns:a16="http://schemas.microsoft.com/office/drawing/2014/main" id="{FD061048-F30D-C387-CC9F-6842B0ED6BFE}"/>
                    </a:ext>
                  </a:extLst>
                </p:cNvPr>
                <p:cNvSpPr/>
                <p:nvPr/>
              </p:nvSpPr>
              <p:spPr>
                <a:xfrm>
                  <a:off x="10470015" y="6242816"/>
                  <a:ext cx="70781" cy="90922"/>
                </a:xfrm>
                <a:custGeom>
                  <a:avLst/>
                  <a:gdLst>
                    <a:gd name="connsiteX0" fmla="*/ 17590 w 70781"/>
                    <a:gd name="connsiteY0" fmla="*/ 45044 h 90922"/>
                    <a:gd name="connsiteX1" fmla="*/ 40731 w 70781"/>
                    <a:gd name="connsiteY1" fmla="*/ 72571 h 90922"/>
                    <a:gd name="connsiteX2" fmla="*/ 60729 w 70781"/>
                    <a:gd name="connsiteY2" fmla="*/ 61519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508 h 90922"/>
                    <a:gd name="connsiteX12" fmla="*/ 34448 w 70781"/>
                    <a:gd name="connsiteY12" fmla="*/ 12617 h 90922"/>
                    <a:gd name="connsiteX13" fmla="*/ 16858 w 70781"/>
                    <a:gd name="connsiteY13" fmla="*/ 34722 h 90922"/>
                    <a:gd name="connsiteX14" fmla="*/ 49107 w 70781"/>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5044"/>
                      </a:moveTo>
                      <a:cubicBezTo>
                        <a:pt x="20418" y="68088"/>
                        <a:pt x="32668" y="72571"/>
                        <a:pt x="40731" y="72571"/>
                      </a:cubicBezTo>
                      <a:cubicBezTo>
                        <a:pt x="49631" y="72571"/>
                        <a:pt x="56332" y="67253"/>
                        <a:pt x="60729" y="61519"/>
                      </a:cubicBezTo>
                      <a:cubicBezTo>
                        <a:pt x="63452" y="57661"/>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CF3B6A25-9C4A-91FB-CC53-BC4D2336DFF3}"/>
                    </a:ext>
                  </a:extLst>
                </p:cNvPr>
                <p:cNvSpPr/>
                <p:nvPr/>
              </p:nvSpPr>
              <p:spPr>
                <a:xfrm>
                  <a:off x="10089620" y="6395465"/>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7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2"/>
                        <a:pt x="19999" y="88837"/>
                        <a:pt x="16857" y="88837"/>
                      </a:cubicBezTo>
                      <a:lnTo>
                        <a:pt x="3560" y="88837"/>
                      </a:lnTo>
                      <a:cubicBezTo>
                        <a:pt x="838" y="88837"/>
                        <a:pt x="0" y="88212"/>
                        <a:pt x="0" y="85292"/>
                      </a:cubicBezTo>
                      <a:lnTo>
                        <a:pt x="0" y="19290"/>
                      </a:lnTo>
                      <a:cubicBezTo>
                        <a:pt x="0" y="12617"/>
                        <a:pt x="314" y="8759"/>
                        <a:pt x="7853" y="5213"/>
                      </a:cubicBezTo>
                      <a:cubicBezTo>
                        <a:pt x="16753" y="1251"/>
                        <a:pt x="26490" y="0"/>
                        <a:pt x="36228" y="0"/>
                      </a:cubicBezTo>
                      <a:cubicBezTo>
                        <a:pt x="52981" y="0"/>
                        <a:pt x="58844"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56C74A42-5AE3-F583-5FEC-AB41C2F49426}"/>
                    </a:ext>
                  </a:extLst>
                </p:cNvPr>
                <p:cNvSpPr/>
                <p:nvPr/>
              </p:nvSpPr>
              <p:spPr>
                <a:xfrm>
                  <a:off x="10168463" y="6395569"/>
                  <a:ext cx="70781" cy="90922"/>
                </a:xfrm>
                <a:custGeom>
                  <a:avLst/>
                  <a:gdLst>
                    <a:gd name="connsiteX0" fmla="*/ 17590 w 70781"/>
                    <a:gd name="connsiteY0" fmla="*/ 44940 h 90922"/>
                    <a:gd name="connsiteX1" fmla="*/ 40730 w 70781"/>
                    <a:gd name="connsiteY1" fmla="*/ 72467 h 90922"/>
                    <a:gd name="connsiteX2" fmla="*/ 60729 w 70781"/>
                    <a:gd name="connsiteY2" fmla="*/ 61414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404 h 90922"/>
                    <a:gd name="connsiteX12" fmla="*/ 34448 w 70781"/>
                    <a:gd name="connsiteY12" fmla="*/ 12512 h 90922"/>
                    <a:gd name="connsiteX13" fmla="*/ 16857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31260916-F197-9CBC-16DF-433706B70B50}"/>
                    </a:ext>
                  </a:extLst>
                </p:cNvPr>
                <p:cNvSpPr/>
                <p:nvPr/>
              </p:nvSpPr>
              <p:spPr>
                <a:xfrm>
                  <a:off x="10238616" y="63734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6"/>
                        <a:pt x="15915" y="105520"/>
                      </a:cubicBezTo>
                      <a:cubicBezTo>
                        <a:pt x="11204" y="99889"/>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773CADBB-56E7-F8A6-E3DF-81B6194DA6FA}"/>
                    </a:ext>
                  </a:extLst>
                </p:cNvPr>
                <p:cNvSpPr/>
                <p:nvPr/>
              </p:nvSpPr>
              <p:spPr>
                <a:xfrm>
                  <a:off x="10282383" y="6397759"/>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0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4 w 115280"/>
                    <a:gd name="connsiteY13" fmla="*/ 0 h 86543"/>
                    <a:gd name="connsiteX14" fmla="*/ 65441 w 115280"/>
                    <a:gd name="connsiteY14" fmla="*/ 3024 h 86543"/>
                    <a:gd name="connsiteX15" fmla="*/ 82927 w 115280"/>
                    <a:gd name="connsiteY15" fmla="*/ 59329 h 86543"/>
                    <a:gd name="connsiteX16" fmla="*/ 98318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2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4" y="3649"/>
                        <a:pt x="0" y="3024"/>
                        <a:pt x="0" y="2294"/>
                      </a:cubicBezTo>
                      <a:cubicBezTo>
                        <a:pt x="0" y="0"/>
                        <a:pt x="2199" y="0"/>
                        <a:pt x="3350" y="0"/>
                      </a:cubicBezTo>
                      <a:lnTo>
                        <a:pt x="17276" y="0"/>
                      </a:lnTo>
                      <a:cubicBezTo>
                        <a:pt x="20103" y="0"/>
                        <a:pt x="21255" y="209"/>
                        <a:pt x="22198" y="3337"/>
                      </a:cubicBezTo>
                      <a:lnTo>
                        <a:pt x="37589" y="59329"/>
                      </a:lnTo>
                      <a:lnTo>
                        <a:pt x="54552" y="3337"/>
                      </a:lnTo>
                      <a:cubicBezTo>
                        <a:pt x="55075" y="1877"/>
                        <a:pt x="55389" y="521"/>
                        <a:pt x="56750" y="209"/>
                      </a:cubicBezTo>
                      <a:cubicBezTo>
                        <a:pt x="57064" y="0"/>
                        <a:pt x="60624" y="0"/>
                        <a:pt x="62404" y="0"/>
                      </a:cubicBezTo>
                      <a:cubicBezTo>
                        <a:pt x="64394" y="0"/>
                        <a:pt x="64603" y="626"/>
                        <a:pt x="65441" y="3024"/>
                      </a:cubicBezTo>
                      <a:lnTo>
                        <a:pt x="82927" y="59329"/>
                      </a:lnTo>
                      <a:lnTo>
                        <a:pt x="98318" y="3337"/>
                      </a:lnTo>
                      <a:cubicBezTo>
                        <a:pt x="98947" y="834"/>
                        <a:pt x="99365" y="0"/>
                        <a:pt x="101983" y="0"/>
                      </a:cubicBezTo>
                      <a:lnTo>
                        <a:pt x="111930" y="0"/>
                      </a:lnTo>
                      <a:cubicBezTo>
                        <a:pt x="113396" y="0"/>
                        <a:pt x="115281" y="0"/>
                        <a:pt x="115281" y="1981"/>
                      </a:cubicBezTo>
                      <a:cubicBezTo>
                        <a:pt x="115281" y="2503"/>
                        <a:pt x="114967" y="3858"/>
                        <a:pt x="114652"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8F3B42CE-C717-9E65-7F7F-123BB2E05411}"/>
                    </a:ext>
                  </a:extLst>
                </p:cNvPr>
                <p:cNvSpPr/>
                <p:nvPr/>
              </p:nvSpPr>
              <p:spPr>
                <a:xfrm>
                  <a:off x="10398187" y="6395569"/>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0"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4303D675-A4EA-C904-D89E-D51674E10D96}"/>
                    </a:ext>
                  </a:extLst>
                </p:cNvPr>
                <p:cNvSpPr/>
                <p:nvPr/>
              </p:nvSpPr>
              <p:spPr>
                <a:xfrm>
                  <a:off x="10487606" y="6395569"/>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7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9" y="7924"/>
                        <a:pt x="4817" y="5839"/>
                      </a:cubicBezTo>
                      <a:cubicBezTo>
                        <a:pt x="10471" y="2711"/>
                        <a:pt x="22616" y="0"/>
                        <a:pt x="35495" y="0"/>
                      </a:cubicBezTo>
                      <a:cubicBezTo>
                        <a:pt x="45861" y="0"/>
                        <a:pt x="55599" y="2711"/>
                        <a:pt x="55599" y="12512"/>
                      </a:cubicBezTo>
                      <a:cubicBezTo>
                        <a:pt x="55599" y="17517"/>
                        <a:pt x="52039" y="21584"/>
                        <a:pt x="46699" y="21584"/>
                      </a:cubicBezTo>
                      <a:cubicBezTo>
                        <a:pt x="42197" y="21584"/>
                        <a:pt x="40626" y="19081"/>
                        <a:pt x="38113" y="15223"/>
                      </a:cubicBezTo>
                      <a:cubicBezTo>
                        <a:pt x="36647" y="13242"/>
                        <a:pt x="34762" y="10531"/>
                        <a:pt x="29737"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9751F3B8-5A72-1E4A-1F3E-664DD14A7067}"/>
                    </a:ext>
                  </a:extLst>
                </p:cNvPr>
                <p:cNvSpPr/>
                <p:nvPr/>
              </p:nvSpPr>
              <p:spPr>
                <a:xfrm>
                  <a:off x="10545613" y="6356364"/>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8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4 w 77167"/>
                    <a:gd name="connsiteY17" fmla="*/ 41291 h 127937"/>
                    <a:gd name="connsiteX18" fmla="*/ 68896 w 77167"/>
                    <a:gd name="connsiteY18" fmla="*/ 41291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8" y="127938"/>
                      </a:cubicBezTo>
                      <a:lnTo>
                        <a:pt x="56332" y="127938"/>
                      </a:lnTo>
                      <a:cubicBezTo>
                        <a:pt x="53191" y="127938"/>
                        <a:pt x="52667" y="127729"/>
                        <a:pt x="50782" y="125435"/>
                      </a:cubicBezTo>
                      <a:lnTo>
                        <a:pt x="20627" y="85292"/>
                      </a:lnTo>
                      <a:lnTo>
                        <a:pt x="20627" y="124706"/>
                      </a:lnTo>
                      <a:cubicBezTo>
                        <a:pt x="20627" y="127729"/>
                        <a:pt x="19475" y="127834"/>
                        <a:pt x="16962" y="127834"/>
                      </a:cubicBezTo>
                      <a:lnTo>
                        <a:pt x="3560" y="127834"/>
                      </a:lnTo>
                      <a:cubicBezTo>
                        <a:pt x="524"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1"/>
                        <a:pt x="57484" y="41291"/>
                      </a:cubicBezTo>
                      <a:lnTo>
                        <a:pt x="68896" y="41291"/>
                      </a:lnTo>
                      <a:cubicBezTo>
                        <a:pt x="69943" y="41291"/>
                        <a:pt x="72247" y="41291"/>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5" name="Freeform 34">
                <a:extLst>
                  <a:ext uri="{FF2B5EF4-FFF2-40B4-BE49-F238E27FC236}">
                    <a16:creationId xmlns:a16="http://schemas.microsoft.com/office/drawing/2014/main" id="{EF390982-1671-6A7C-D9A2-CEC0544E4A60}"/>
                  </a:ext>
                </a:extLst>
              </p:cNvPr>
              <p:cNvSpPr/>
              <p:nvPr/>
            </p:nvSpPr>
            <p:spPr>
              <a:xfrm>
                <a:off x="10117158" y="6554058"/>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231 w 89313"/>
                  <a:gd name="connsiteY3" fmla="*/ 50779 h 81538"/>
                  <a:gd name="connsiteX4" fmla="*/ 79157 w 89313"/>
                  <a:gd name="connsiteY4" fmla="*/ 81538 h 81538"/>
                  <a:gd name="connsiteX5" fmla="*/ 49002 w 89313"/>
                  <a:gd name="connsiteY5" fmla="*/ 59850 h 81538"/>
                  <a:gd name="connsiteX6" fmla="*/ 23873 w 89313"/>
                  <a:gd name="connsiteY6" fmla="*/ 73405 h 81538"/>
                  <a:gd name="connsiteX7" fmla="*/ 29422 w 89313"/>
                  <a:gd name="connsiteY7" fmla="*/ 45357 h 81538"/>
                  <a:gd name="connsiteX8" fmla="*/ 0 w 89313"/>
                  <a:gd name="connsiteY8" fmla="*/ 22418 h 81538"/>
                  <a:gd name="connsiteX9" fmla="*/ 33610 w 89313"/>
                  <a:gd name="connsiteY9" fmla="*/ 27110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231" y="50779"/>
                    </a:lnTo>
                    <a:lnTo>
                      <a:pt x="79157" y="81538"/>
                    </a:lnTo>
                    <a:lnTo>
                      <a:pt x="49002" y="59850"/>
                    </a:lnTo>
                    <a:lnTo>
                      <a:pt x="23873" y="73405"/>
                    </a:lnTo>
                    <a:lnTo>
                      <a:pt x="29422" y="45357"/>
                    </a:lnTo>
                    <a:lnTo>
                      <a:pt x="0" y="22418"/>
                    </a:lnTo>
                    <a:lnTo>
                      <a:pt x="33610" y="27110"/>
                    </a:lnTo>
                    <a:lnTo>
                      <a:pt x="40416" y="0"/>
                    </a:lnTo>
                    <a:close/>
                  </a:path>
                </a:pathLst>
              </a:custGeom>
              <a:solidFill>
                <a:srgbClr val="FFCC00"/>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EE518F69-2713-3A6A-3DEE-A57900621862}"/>
                  </a:ext>
                </a:extLst>
              </p:cNvPr>
              <p:cNvSpPr/>
              <p:nvPr/>
            </p:nvSpPr>
            <p:spPr>
              <a:xfrm>
                <a:off x="9979470" y="5960560"/>
                <a:ext cx="116013" cy="108960"/>
              </a:xfrm>
              <a:custGeom>
                <a:avLst/>
                <a:gdLst>
                  <a:gd name="connsiteX0" fmla="*/ 52772 w 116013"/>
                  <a:gd name="connsiteY0" fmla="*/ 0 h 108960"/>
                  <a:gd name="connsiteX1" fmla="*/ 72142 w 116013"/>
                  <a:gd name="connsiteY1" fmla="*/ 40978 h 108960"/>
                  <a:gd name="connsiteX2" fmla="*/ 116014 w 116013"/>
                  <a:gd name="connsiteY2" fmla="*/ 53907 h 108960"/>
                  <a:gd name="connsiteX3" fmla="*/ 84393 w 116013"/>
                  <a:gd name="connsiteY3" fmla="*/ 67983 h 108960"/>
                  <a:gd name="connsiteX4" fmla="*/ 102298 w 116013"/>
                  <a:gd name="connsiteY4" fmla="*/ 108961 h 108960"/>
                  <a:gd name="connsiteX5" fmla="*/ 63242 w 116013"/>
                  <a:gd name="connsiteY5" fmla="*/ 76846 h 108960"/>
                  <a:gd name="connsiteX6" fmla="*/ 30260 w 116013"/>
                  <a:gd name="connsiteY6" fmla="*/ 89984 h 108960"/>
                  <a:gd name="connsiteX7" fmla="*/ 37904 w 116013"/>
                  <a:gd name="connsiteY7" fmla="*/ 55367 h 108960"/>
                  <a:gd name="connsiteX8" fmla="*/ 0 w 116013"/>
                  <a:gd name="connsiteY8" fmla="*/ 21896 h 108960"/>
                  <a:gd name="connsiteX9" fmla="*/ 43453 w 116013"/>
                  <a:gd name="connsiteY9" fmla="*/ 33053 h 108960"/>
                  <a:gd name="connsiteX10" fmla="*/ 52772 w 116013"/>
                  <a:gd name="connsiteY10" fmla="*/ 0 h 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960">
                    <a:moveTo>
                      <a:pt x="52772" y="0"/>
                    </a:moveTo>
                    <a:lnTo>
                      <a:pt x="72142" y="40978"/>
                    </a:lnTo>
                    <a:lnTo>
                      <a:pt x="116014" y="53907"/>
                    </a:lnTo>
                    <a:lnTo>
                      <a:pt x="84393" y="67983"/>
                    </a:lnTo>
                    <a:lnTo>
                      <a:pt x="102298" y="108961"/>
                    </a:lnTo>
                    <a:lnTo>
                      <a:pt x="63242" y="76846"/>
                    </a:lnTo>
                    <a:lnTo>
                      <a:pt x="30260" y="89984"/>
                    </a:lnTo>
                    <a:lnTo>
                      <a:pt x="37904" y="55367"/>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5D58CAB8-8F87-DCB6-2129-2D2286113720}"/>
                  </a:ext>
                </a:extLst>
              </p:cNvPr>
              <p:cNvSpPr/>
              <p:nvPr/>
            </p:nvSpPr>
            <p:spPr>
              <a:xfrm>
                <a:off x="10005541" y="6485554"/>
                <a:ext cx="98213" cy="91860"/>
              </a:xfrm>
              <a:custGeom>
                <a:avLst/>
                <a:gdLst>
                  <a:gd name="connsiteX0" fmla="*/ 44604 w 98213"/>
                  <a:gd name="connsiteY0" fmla="*/ 0 h 91860"/>
                  <a:gd name="connsiteX1" fmla="*/ 61043 w 98213"/>
                  <a:gd name="connsiteY1" fmla="*/ 34513 h 91860"/>
                  <a:gd name="connsiteX2" fmla="*/ 98214 w 98213"/>
                  <a:gd name="connsiteY2" fmla="*/ 41603 h 91860"/>
                  <a:gd name="connsiteX3" fmla="*/ 71514 w 98213"/>
                  <a:gd name="connsiteY3" fmla="*/ 57244 h 91860"/>
                  <a:gd name="connsiteX4" fmla="*/ 86801 w 98213"/>
                  <a:gd name="connsiteY4" fmla="*/ 91861 h 91860"/>
                  <a:gd name="connsiteX5" fmla="*/ 53609 w 98213"/>
                  <a:gd name="connsiteY5" fmla="*/ 67149 h 91860"/>
                  <a:gd name="connsiteX6" fmla="*/ 25862 w 98213"/>
                  <a:gd name="connsiteY6" fmla="*/ 81747 h 91860"/>
                  <a:gd name="connsiteX7" fmla="*/ 32145 w 98213"/>
                  <a:gd name="connsiteY7" fmla="*/ 50466 h 91860"/>
                  <a:gd name="connsiteX8" fmla="*/ 0 w 98213"/>
                  <a:gd name="connsiteY8" fmla="*/ 24399 h 91860"/>
                  <a:gd name="connsiteX9" fmla="*/ 36751 w 98213"/>
                  <a:gd name="connsiteY9" fmla="*/ 30238 h 91860"/>
                  <a:gd name="connsiteX10" fmla="*/ 44604 w 98213"/>
                  <a:gd name="connsiteY10" fmla="*/ 0 h 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860">
                    <a:moveTo>
                      <a:pt x="44604" y="0"/>
                    </a:moveTo>
                    <a:lnTo>
                      <a:pt x="61043" y="34513"/>
                    </a:lnTo>
                    <a:lnTo>
                      <a:pt x="98214" y="41603"/>
                    </a:lnTo>
                    <a:lnTo>
                      <a:pt x="71514" y="57244"/>
                    </a:lnTo>
                    <a:lnTo>
                      <a:pt x="86801" y="91861"/>
                    </a:lnTo>
                    <a:lnTo>
                      <a:pt x="53609" y="67149"/>
                    </a:lnTo>
                    <a:lnTo>
                      <a:pt x="25862" y="81747"/>
                    </a:lnTo>
                    <a:lnTo>
                      <a:pt x="32145" y="50466"/>
                    </a:lnTo>
                    <a:lnTo>
                      <a:pt x="0" y="24399"/>
                    </a:lnTo>
                    <a:lnTo>
                      <a:pt x="36751" y="30238"/>
                    </a:lnTo>
                    <a:lnTo>
                      <a:pt x="44604" y="0"/>
                    </a:lnTo>
                    <a:close/>
                  </a:path>
                </a:pathLst>
              </a:custGeom>
              <a:solidFill>
                <a:srgbClr val="FFCC00"/>
              </a:solidFill>
              <a:ln w="10453" cap="flat">
                <a:noFill/>
                <a:prstDash val="solid"/>
                <a:miter/>
              </a:ln>
            </p:spPr>
            <p:txBody>
              <a:bodyPr rtlCol="0" anchor="ctr"/>
              <a:lstStyle/>
              <a:p>
                <a:endParaRPr lang="en-GR"/>
              </a:p>
            </p:txBody>
          </p:sp>
          <p:sp>
            <p:nvSpPr>
              <p:cNvPr id="38" name="Freeform 37">
                <a:extLst>
                  <a:ext uri="{FF2B5EF4-FFF2-40B4-BE49-F238E27FC236}">
                    <a16:creationId xmlns:a16="http://schemas.microsoft.com/office/drawing/2014/main" id="{D9845E6B-DEDA-ACC5-23FB-3D7E1F136922}"/>
                  </a:ext>
                </a:extLst>
              </p:cNvPr>
              <p:cNvSpPr/>
              <p:nvPr/>
            </p:nvSpPr>
            <p:spPr>
              <a:xfrm>
                <a:off x="9895077" y="6064516"/>
                <a:ext cx="133290" cy="126895"/>
              </a:xfrm>
              <a:custGeom>
                <a:avLst/>
                <a:gdLst>
                  <a:gd name="connsiteX0" fmla="*/ 60834 w 133290"/>
                  <a:gd name="connsiteY0" fmla="*/ 0 h 126895"/>
                  <a:gd name="connsiteX1" fmla="*/ 82927 w 133290"/>
                  <a:gd name="connsiteY1" fmla="*/ 47755 h 126895"/>
                  <a:gd name="connsiteX2" fmla="*/ 133290 w 133290"/>
                  <a:gd name="connsiteY2" fmla="*/ 61102 h 126895"/>
                  <a:gd name="connsiteX3" fmla="*/ 96853 w 133290"/>
                  <a:gd name="connsiteY3" fmla="*/ 79140 h 126895"/>
                  <a:gd name="connsiteX4" fmla="*/ 117270 w 133290"/>
                  <a:gd name="connsiteY4" fmla="*/ 126895 h 126895"/>
                  <a:gd name="connsiteX5" fmla="*/ 72456 w 133290"/>
                  <a:gd name="connsiteY5" fmla="*/ 90610 h 126895"/>
                  <a:gd name="connsiteX6" fmla="*/ 34553 w 133290"/>
                  <a:gd name="connsiteY6" fmla="*/ 107605 h 126895"/>
                  <a:gd name="connsiteX7" fmla="*/ 43453 w 133290"/>
                  <a:gd name="connsiteY7" fmla="*/ 66211 h 126895"/>
                  <a:gd name="connsiteX8" fmla="*/ 0 w 133290"/>
                  <a:gd name="connsiteY8" fmla="*/ 28257 h 126895"/>
                  <a:gd name="connsiteX9" fmla="*/ 49945 w 133290"/>
                  <a:gd name="connsiteY9" fmla="*/ 39622 h 126895"/>
                  <a:gd name="connsiteX10" fmla="*/ 60834 w 133290"/>
                  <a:gd name="connsiteY10" fmla="*/ 0 h 12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895">
                    <a:moveTo>
                      <a:pt x="60834" y="0"/>
                    </a:moveTo>
                    <a:lnTo>
                      <a:pt x="82927" y="47755"/>
                    </a:lnTo>
                    <a:lnTo>
                      <a:pt x="133290" y="61102"/>
                    </a:lnTo>
                    <a:lnTo>
                      <a:pt x="96853" y="79140"/>
                    </a:lnTo>
                    <a:lnTo>
                      <a:pt x="117270" y="126895"/>
                    </a:lnTo>
                    <a:lnTo>
                      <a:pt x="72456" y="90610"/>
                    </a:lnTo>
                    <a:lnTo>
                      <a:pt x="34553" y="107605"/>
                    </a:lnTo>
                    <a:lnTo>
                      <a:pt x="43453"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280CF009-EED3-A320-1A4E-A64DB901E410}"/>
                  </a:ext>
                </a:extLst>
              </p:cNvPr>
              <p:cNvSpPr/>
              <p:nvPr/>
            </p:nvSpPr>
            <p:spPr>
              <a:xfrm>
                <a:off x="9916332" y="6360118"/>
                <a:ext cx="115699" cy="109795"/>
              </a:xfrm>
              <a:custGeom>
                <a:avLst/>
                <a:gdLst>
                  <a:gd name="connsiteX0" fmla="*/ 52772 w 115699"/>
                  <a:gd name="connsiteY0" fmla="*/ 0 h 109795"/>
                  <a:gd name="connsiteX1" fmla="*/ 72037 w 115699"/>
                  <a:gd name="connsiteY1" fmla="*/ 41290 h 109795"/>
                  <a:gd name="connsiteX2" fmla="*/ 115700 w 115699"/>
                  <a:gd name="connsiteY2" fmla="*/ 50570 h 109795"/>
                  <a:gd name="connsiteX3" fmla="*/ 84183 w 115699"/>
                  <a:gd name="connsiteY3" fmla="*/ 68400 h 109795"/>
                  <a:gd name="connsiteX4" fmla="*/ 101983 w 115699"/>
                  <a:gd name="connsiteY4" fmla="*/ 109795 h 109795"/>
                  <a:gd name="connsiteX5" fmla="*/ 63033 w 115699"/>
                  <a:gd name="connsiteY5" fmla="*/ 79766 h 109795"/>
                  <a:gd name="connsiteX6" fmla="*/ 30155 w 115699"/>
                  <a:gd name="connsiteY6" fmla="*/ 96344 h 109795"/>
                  <a:gd name="connsiteX7" fmla="*/ 37799 w 115699"/>
                  <a:gd name="connsiteY7" fmla="*/ 59433 h 109795"/>
                  <a:gd name="connsiteX8" fmla="*/ 0 w 115699"/>
                  <a:gd name="connsiteY8" fmla="*/ 27840 h 109795"/>
                  <a:gd name="connsiteX9" fmla="*/ 43453 w 115699"/>
                  <a:gd name="connsiteY9" fmla="*/ 35660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2037" y="41290"/>
                    </a:lnTo>
                    <a:lnTo>
                      <a:pt x="115700" y="50570"/>
                    </a:lnTo>
                    <a:lnTo>
                      <a:pt x="84183" y="68400"/>
                    </a:lnTo>
                    <a:lnTo>
                      <a:pt x="101983" y="109795"/>
                    </a:lnTo>
                    <a:lnTo>
                      <a:pt x="63033" y="79766"/>
                    </a:lnTo>
                    <a:lnTo>
                      <a:pt x="30155" y="96344"/>
                    </a:lnTo>
                    <a:lnTo>
                      <a:pt x="37799" y="59433"/>
                    </a:lnTo>
                    <a:lnTo>
                      <a:pt x="0" y="27840"/>
                    </a:lnTo>
                    <a:lnTo>
                      <a:pt x="43453" y="35660"/>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72E3056A-D243-8188-F5EF-ECE42885C170}"/>
                  </a:ext>
                </a:extLst>
              </p:cNvPr>
              <p:cNvSpPr/>
              <p:nvPr/>
            </p:nvSpPr>
            <p:spPr>
              <a:xfrm>
                <a:off x="9874974" y="6215810"/>
                <a:ext cx="125751" cy="120221"/>
              </a:xfrm>
              <a:custGeom>
                <a:avLst/>
                <a:gdLst>
                  <a:gd name="connsiteX0" fmla="*/ 57483 w 125751"/>
                  <a:gd name="connsiteY0" fmla="*/ 0 h 120221"/>
                  <a:gd name="connsiteX1" fmla="*/ 78215 w 125751"/>
                  <a:gd name="connsiteY1" fmla="*/ 45253 h 120221"/>
                  <a:gd name="connsiteX2" fmla="*/ 125751 w 125751"/>
                  <a:gd name="connsiteY2" fmla="*/ 56514 h 120221"/>
                  <a:gd name="connsiteX3" fmla="*/ 91303 w 125751"/>
                  <a:gd name="connsiteY3" fmla="*/ 74865 h 120221"/>
                  <a:gd name="connsiteX4" fmla="*/ 110569 w 125751"/>
                  <a:gd name="connsiteY4" fmla="*/ 120222 h 120221"/>
                  <a:gd name="connsiteX5" fmla="*/ 68373 w 125751"/>
                  <a:gd name="connsiteY5" fmla="*/ 86647 h 120221"/>
                  <a:gd name="connsiteX6" fmla="*/ 32563 w 125751"/>
                  <a:gd name="connsiteY6" fmla="*/ 103956 h 120221"/>
                  <a:gd name="connsiteX7" fmla="*/ 41044 w 125751"/>
                  <a:gd name="connsiteY7" fmla="*/ 64021 h 120221"/>
                  <a:gd name="connsiteX8" fmla="*/ 0 w 125751"/>
                  <a:gd name="connsiteY8" fmla="*/ 28882 h 120221"/>
                  <a:gd name="connsiteX9" fmla="*/ 47118 w 125751"/>
                  <a:gd name="connsiteY9" fmla="*/ 38371 h 120221"/>
                  <a:gd name="connsiteX10" fmla="*/ 57483 w 125751"/>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51" h="120221">
                    <a:moveTo>
                      <a:pt x="57483" y="0"/>
                    </a:moveTo>
                    <a:lnTo>
                      <a:pt x="78215" y="45253"/>
                    </a:lnTo>
                    <a:lnTo>
                      <a:pt x="125751" y="56514"/>
                    </a:lnTo>
                    <a:lnTo>
                      <a:pt x="91303" y="74865"/>
                    </a:lnTo>
                    <a:lnTo>
                      <a:pt x="110569" y="120222"/>
                    </a:lnTo>
                    <a:lnTo>
                      <a:pt x="68373" y="86647"/>
                    </a:lnTo>
                    <a:lnTo>
                      <a:pt x="32563" y="103956"/>
                    </a:lnTo>
                    <a:lnTo>
                      <a:pt x="41044" y="64021"/>
                    </a:lnTo>
                    <a:lnTo>
                      <a:pt x="0" y="28882"/>
                    </a:lnTo>
                    <a:lnTo>
                      <a:pt x="47118" y="38371"/>
                    </a:lnTo>
                    <a:lnTo>
                      <a:pt x="57483"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E2D93E67-FC97-A54B-E8FD-8A27A0C228A0}"/>
                  </a:ext>
                </a:extLst>
              </p:cNvPr>
              <p:cNvSpPr/>
              <p:nvPr/>
            </p:nvSpPr>
            <p:spPr>
              <a:xfrm>
                <a:off x="10223120" y="6575433"/>
                <a:ext cx="83554" cy="74343"/>
              </a:xfrm>
              <a:custGeom>
                <a:avLst/>
                <a:gdLst>
                  <a:gd name="connsiteX0" fmla="*/ 37694 w 83554"/>
                  <a:gd name="connsiteY0" fmla="*/ 0 h 74343"/>
                  <a:gd name="connsiteX1" fmla="*/ 52039 w 83554"/>
                  <a:gd name="connsiteY1" fmla="*/ 27944 h 74343"/>
                  <a:gd name="connsiteX2" fmla="*/ 83555 w 83554"/>
                  <a:gd name="connsiteY2" fmla="*/ 32949 h 74343"/>
                  <a:gd name="connsiteX3" fmla="*/ 61043 w 83554"/>
                  <a:gd name="connsiteY3" fmla="*/ 46295 h 74343"/>
                  <a:gd name="connsiteX4" fmla="*/ 74236 w 83554"/>
                  <a:gd name="connsiteY4" fmla="*/ 74344 h 74343"/>
                  <a:gd name="connsiteX5" fmla="*/ 45966 w 83554"/>
                  <a:gd name="connsiteY5" fmla="*/ 54845 h 74343"/>
                  <a:gd name="connsiteX6" fmla="*/ 22512 w 83554"/>
                  <a:gd name="connsiteY6" fmla="*/ 67462 h 74343"/>
                  <a:gd name="connsiteX7" fmla="*/ 27642 w 83554"/>
                  <a:gd name="connsiteY7" fmla="*/ 41708 h 74343"/>
                  <a:gd name="connsiteX8" fmla="*/ 0 w 83554"/>
                  <a:gd name="connsiteY8" fmla="*/ 20958 h 74343"/>
                  <a:gd name="connsiteX9" fmla="*/ 31412 w 83554"/>
                  <a:gd name="connsiteY9" fmla="*/ 25025 h 74343"/>
                  <a:gd name="connsiteX10" fmla="*/ 37694 w 83554"/>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54" h="74343">
                    <a:moveTo>
                      <a:pt x="37694" y="0"/>
                    </a:moveTo>
                    <a:lnTo>
                      <a:pt x="52039" y="27944"/>
                    </a:lnTo>
                    <a:lnTo>
                      <a:pt x="83555" y="32949"/>
                    </a:lnTo>
                    <a:lnTo>
                      <a:pt x="61043" y="46295"/>
                    </a:lnTo>
                    <a:lnTo>
                      <a:pt x="74236" y="74344"/>
                    </a:lnTo>
                    <a:lnTo>
                      <a:pt x="45966" y="54845"/>
                    </a:lnTo>
                    <a:lnTo>
                      <a:pt x="22512" y="67462"/>
                    </a:lnTo>
                    <a:lnTo>
                      <a:pt x="27642" y="41708"/>
                    </a:lnTo>
                    <a:lnTo>
                      <a:pt x="0" y="20958"/>
                    </a:lnTo>
                    <a:lnTo>
                      <a:pt x="31412" y="25025"/>
                    </a:lnTo>
                    <a:lnTo>
                      <a:pt x="3769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E795DF84-F400-FA87-6895-D4181B674C1F}"/>
                  </a:ext>
                </a:extLst>
              </p:cNvPr>
              <p:cNvSpPr/>
              <p:nvPr/>
            </p:nvSpPr>
            <p:spPr>
              <a:xfrm>
                <a:off x="10330547" y="6571471"/>
                <a:ext cx="61462" cy="53177"/>
              </a:xfrm>
              <a:custGeom>
                <a:avLst/>
                <a:gdLst>
                  <a:gd name="connsiteX0" fmla="*/ 27642 w 61462"/>
                  <a:gd name="connsiteY0" fmla="*/ 0 h 53177"/>
                  <a:gd name="connsiteX1" fmla="*/ 38218 w 61462"/>
                  <a:gd name="connsiteY1" fmla="*/ 20020 h 53177"/>
                  <a:gd name="connsiteX2" fmla="*/ 61462 w 61462"/>
                  <a:gd name="connsiteY2" fmla="*/ 23460 h 53177"/>
                  <a:gd name="connsiteX3" fmla="*/ 44919 w 61462"/>
                  <a:gd name="connsiteY3" fmla="*/ 33157 h 53177"/>
                  <a:gd name="connsiteX4" fmla="*/ 54656 w 61462"/>
                  <a:gd name="connsiteY4" fmla="*/ 53177 h 53177"/>
                  <a:gd name="connsiteX5" fmla="*/ 33820 w 61462"/>
                  <a:gd name="connsiteY5" fmla="*/ 39309 h 53177"/>
                  <a:gd name="connsiteX6" fmla="*/ 16648 w 61462"/>
                  <a:gd name="connsiteY6" fmla="*/ 48381 h 53177"/>
                  <a:gd name="connsiteX7" fmla="*/ 20313 w 61462"/>
                  <a:gd name="connsiteY7" fmla="*/ 29925 h 53177"/>
                  <a:gd name="connsiteX8" fmla="*/ 0 w 61462"/>
                  <a:gd name="connsiteY8" fmla="*/ 15119 h 53177"/>
                  <a:gd name="connsiteX9" fmla="*/ 23035 w 61462"/>
                  <a:gd name="connsiteY9" fmla="*/ 17934 h 53177"/>
                  <a:gd name="connsiteX10" fmla="*/ 27642 w 61462"/>
                  <a:gd name="connsiteY10" fmla="*/ 0 h 5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177">
                    <a:moveTo>
                      <a:pt x="27642" y="0"/>
                    </a:moveTo>
                    <a:lnTo>
                      <a:pt x="38218" y="20020"/>
                    </a:lnTo>
                    <a:lnTo>
                      <a:pt x="61462" y="23460"/>
                    </a:lnTo>
                    <a:lnTo>
                      <a:pt x="44919" y="33157"/>
                    </a:lnTo>
                    <a:lnTo>
                      <a:pt x="54656" y="53177"/>
                    </a:lnTo>
                    <a:lnTo>
                      <a:pt x="33820" y="39309"/>
                    </a:lnTo>
                    <a:lnTo>
                      <a:pt x="16648" y="48381"/>
                    </a:lnTo>
                    <a:lnTo>
                      <a:pt x="20313" y="29925"/>
                    </a:lnTo>
                    <a:lnTo>
                      <a:pt x="0" y="15119"/>
                    </a:lnTo>
                    <a:lnTo>
                      <a:pt x="23035"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5C177837-F13A-0880-A2F9-A81DD02A3050}"/>
                  </a:ext>
                </a:extLst>
              </p:cNvPr>
              <p:cNvSpPr/>
              <p:nvPr/>
            </p:nvSpPr>
            <p:spPr>
              <a:xfrm>
                <a:off x="10409286" y="6536332"/>
                <a:ext cx="61357" cy="51821"/>
              </a:xfrm>
              <a:custGeom>
                <a:avLst/>
                <a:gdLst>
                  <a:gd name="connsiteX0" fmla="*/ 27538 w 61357"/>
                  <a:gd name="connsiteY0" fmla="*/ 0 h 51821"/>
                  <a:gd name="connsiteX1" fmla="*/ 38217 w 61357"/>
                  <a:gd name="connsiteY1" fmla="*/ 19498 h 51821"/>
                  <a:gd name="connsiteX2" fmla="*/ 61357 w 61357"/>
                  <a:gd name="connsiteY2" fmla="*/ 22939 h 51821"/>
                  <a:gd name="connsiteX3" fmla="*/ 44919 w 61357"/>
                  <a:gd name="connsiteY3" fmla="*/ 32323 h 51821"/>
                  <a:gd name="connsiteX4" fmla="*/ 54761 w 61357"/>
                  <a:gd name="connsiteY4" fmla="*/ 51822 h 51821"/>
                  <a:gd name="connsiteX5" fmla="*/ 33925 w 61357"/>
                  <a:gd name="connsiteY5" fmla="*/ 38162 h 51821"/>
                  <a:gd name="connsiteX6" fmla="*/ 16753 w 61357"/>
                  <a:gd name="connsiteY6" fmla="*/ 46921 h 51821"/>
                  <a:gd name="connsiteX7" fmla="*/ 20417 w 61357"/>
                  <a:gd name="connsiteY7" fmla="*/ 28987 h 51821"/>
                  <a:gd name="connsiteX8" fmla="*/ 0 w 61357"/>
                  <a:gd name="connsiteY8" fmla="*/ 14493 h 51821"/>
                  <a:gd name="connsiteX9" fmla="*/ 23035 w 61357"/>
                  <a:gd name="connsiteY9" fmla="*/ 17309 h 51821"/>
                  <a:gd name="connsiteX10" fmla="*/ 27538 w 61357"/>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57" h="51821">
                    <a:moveTo>
                      <a:pt x="27538" y="0"/>
                    </a:moveTo>
                    <a:lnTo>
                      <a:pt x="38217" y="19498"/>
                    </a:lnTo>
                    <a:lnTo>
                      <a:pt x="61357" y="22939"/>
                    </a:lnTo>
                    <a:lnTo>
                      <a:pt x="44919" y="32323"/>
                    </a:lnTo>
                    <a:lnTo>
                      <a:pt x="54761" y="51822"/>
                    </a:lnTo>
                    <a:lnTo>
                      <a:pt x="33925" y="38162"/>
                    </a:lnTo>
                    <a:lnTo>
                      <a:pt x="16753" y="46921"/>
                    </a:lnTo>
                    <a:lnTo>
                      <a:pt x="20417" y="28987"/>
                    </a:lnTo>
                    <a:lnTo>
                      <a:pt x="0" y="14493"/>
                    </a:lnTo>
                    <a:lnTo>
                      <a:pt x="23035" y="17309"/>
                    </a:lnTo>
                    <a:lnTo>
                      <a:pt x="27538"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BBC24669-E5F8-B7D3-BDBB-08ABE4A3085D}"/>
                  </a:ext>
                </a:extLst>
              </p:cNvPr>
              <p:cNvSpPr/>
              <p:nvPr/>
            </p:nvSpPr>
            <p:spPr>
              <a:xfrm>
                <a:off x="10339133" y="5962437"/>
                <a:ext cx="81670" cy="69651"/>
              </a:xfrm>
              <a:custGeom>
                <a:avLst/>
                <a:gdLst>
                  <a:gd name="connsiteX0" fmla="*/ 36752 w 81670"/>
                  <a:gd name="connsiteY0" fmla="*/ 0 h 69651"/>
                  <a:gd name="connsiteX1" fmla="*/ 50887 w 81670"/>
                  <a:gd name="connsiteY1" fmla="*/ 26380 h 69651"/>
                  <a:gd name="connsiteX2" fmla="*/ 81671 w 81670"/>
                  <a:gd name="connsiteY2" fmla="*/ 36598 h 69651"/>
                  <a:gd name="connsiteX3" fmla="*/ 59682 w 81670"/>
                  <a:gd name="connsiteY3" fmla="*/ 43584 h 69651"/>
                  <a:gd name="connsiteX4" fmla="*/ 72666 w 81670"/>
                  <a:gd name="connsiteY4" fmla="*/ 69652 h 69651"/>
                  <a:gd name="connsiteX5" fmla="*/ 45024 w 81670"/>
                  <a:gd name="connsiteY5" fmla="*/ 47859 h 69651"/>
                  <a:gd name="connsiteX6" fmla="*/ 22093 w 81670"/>
                  <a:gd name="connsiteY6" fmla="*/ 54220 h 69651"/>
                  <a:gd name="connsiteX7" fmla="*/ 27014 w 81670"/>
                  <a:gd name="connsiteY7" fmla="*/ 33366 h 69651"/>
                  <a:gd name="connsiteX8" fmla="*/ 0 w 81670"/>
                  <a:gd name="connsiteY8" fmla="*/ 10635 h 69651"/>
                  <a:gd name="connsiteX9" fmla="*/ 30679 w 81670"/>
                  <a:gd name="connsiteY9" fmla="*/ 19915 h 69651"/>
                  <a:gd name="connsiteX10" fmla="*/ 36752 w 81670"/>
                  <a:gd name="connsiteY10" fmla="*/ 0 h 6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70" h="69651">
                    <a:moveTo>
                      <a:pt x="36752" y="0"/>
                    </a:moveTo>
                    <a:lnTo>
                      <a:pt x="50887" y="26380"/>
                    </a:lnTo>
                    <a:lnTo>
                      <a:pt x="81671" y="36598"/>
                    </a:lnTo>
                    <a:lnTo>
                      <a:pt x="59682" y="43584"/>
                    </a:lnTo>
                    <a:lnTo>
                      <a:pt x="72666" y="69652"/>
                    </a:lnTo>
                    <a:lnTo>
                      <a:pt x="45024" y="47859"/>
                    </a:lnTo>
                    <a:lnTo>
                      <a:pt x="22093" y="54220"/>
                    </a:lnTo>
                    <a:lnTo>
                      <a:pt x="27014" y="33366"/>
                    </a:lnTo>
                    <a:lnTo>
                      <a:pt x="0" y="10635"/>
                    </a:lnTo>
                    <a:lnTo>
                      <a:pt x="30679" y="19915"/>
                    </a:lnTo>
                    <a:lnTo>
                      <a:pt x="36752"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3B5CF3D9-FB3F-2ED6-3E4F-7B5189E7CD2B}"/>
                  </a:ext>
                </a:extLst>
              </p:cNvPr>
              <p:cNvSpPr/>
              <p:nvPr/>
            </p:nvSpPr>
            <p:spPr>
              <a:xfrm>
                <a:off x="10223120" y="5916558"/>
                <a:ext cx="92873" cy="82163"/>
              </a:xfrm>
              <a:custGeom>
                <a:avLst/>
                <a:gdLst>
                  <a:gd name="connsiteX0" fmla="*/ 41882 w 92873"/>
                  <a:gd name="connsiteY0" fmla="*/ 0 h 82163"/>
                  <a:gd name="connsiteX1" fmla="*/ 57797 w 92873"/>
                  <a:gd name="connsiteY1" fmla="*/ 31072 h 82163"/>
                  <a:gd name="connsiteX2" fmla="*/ 92874 w 92873"/>
                  <a:gd name="connsiteY2" fmla="*/ 42750 h 82163"/>
                  <a:gd name="connsiteX3" fmla="*/ 67849 w 92873"/>
                  <a:gd name="connsiteY3" fmla="*/ 51405 h 82163"/>
                  <a:gd name="connsiteX4" fmla="*/ 82508 w 92873"/>
                  <a:gd name="connsiteY4" fmla="*/ 82164 h 82163"/>
                  <a:gd name="connsiteX5" fmla="*/ 50992 w 92873"/>
                  <a:gd name="connsiteY5" fmla="*/ 56722 h 82163"/>
                  <a:gd name="connsiteX6" fmla="*/ 24815 w 92873"/>
                  <a:gd name="connsiteY6" fmla="*/ 64647 h 82163"/>
                  <a:gd name="connsiteX7" fmla="*/ 30574 w 92873"/>
                  <a:gd name="connsiteY7" fmla="*/ 39726 h 82163"/>
                  <a:gd name="connsiteX8" fmla="*/ 0 w 92873"/>
                  <a:gd name="connsiteY8" fmla="*/ 13242 h 82163"/>
                  <a:gd name="connsiteX9" fmla="*/ 34867 w 92873"/>
                  <a:gd name="connsiteY9" fmla="*/ 23773 h 82163"/>
                  <a:gd name="connsiteX10" fmla="*/ 41882 w 92873"/>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73" h="82163">
                    <a:moveTo>
                      <a:pt x="41882" y="0"/>
                    </a:moveTo>
                    <a:lnTo>
                      <a:pt x="57797" y="31072"/>
                    </a:lnTo>
                    <a:lnTo>
                      <a:pt x="92874" y="42750"/>
                    </a:lnTo>
                    <a:lnTo>
                      <a:pt x="67849" y="51405"/>
                    </a:lnTo>
                    <a:lnTo>
                      <a:pt x="82508" y="82164"/>
                    </a:lnTo>
                    <a:lnTo>
                      <a:pt x="50992" y="56722"/>
                    </a:lnTo>
                    <a:lnTo>
                      <a:pt x="24815" y="64647"/>
                    </a:lnTo>
                    <a:lnTo>
                      <a:pt x="30574" y="39726"/>
                    </a:lnTo>
                    <a:lnTo>
                      <a:pt x="0" y="13242"/>
                    </a:lnTo>
                    <a:lnTo>
                      <a:pt x="34867" y="23773"/>
                    </a:lnTo>
                    <a:lnTo>
                      <a:pt x="4188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631195B6-102D-993F-1E25-0DA8FA4B22D2}"/>
                  </a:ext>
                </a:extLst>
              </p:cNvPr>
              <p:cNvSpPr/>
              <p:nvPr/>
            </p:nvSpPr>
            <p:spPr>
              <a:xfrm>
                <a:off x="10100091" y="5910094"/>
                <a:ext cx="102820" cy="93946"/>
              </a:xfrm>
              <a:custGeom>
                <a:avLst/>
                <a:gdLst>
                  <a:gd name="connsiteX0" fmla="*/ 46594 w 102820"/>
                  <a:gd name="connsiteY0" fmla="*/ 0 h 93946"/>
                  <a:gd name="connsiteX1" fmla="*/ 63975 w 102820"/>
                  <a:gd name="connsiteY1" fmla="*/ 35451 h 93946"/>
                  <a:gd name="connsiteX2" fmla="*/ 102821 w 102820"/>
                  <a:gd name="connsiteY2" fmla="*/ 47859 h 93946"/>
                  <a:gd name="connsiteX3" fmla="*/ 74969 w 102820"/>
                  <a:gd name="connsiteY3" fmla="*/ 58703 h 93946"/>
                  <a:gd name="connsiteX4" fmla="*/ 90989 w 102820"/>
                  <a:gd name="connsiteY4" fmla="*/ 93946 h 93946"/>
                  <a:gd name="connsiteX5" fmla="*/ 56227 w 102820"/>
                  <a:gd name="connsiteY5" fmla="*/ 65481 h 93946"/>
                  <a:gd name="connsiteX6" fmla="*/ 27224 w 102820"/>
                  <a:gd name="connsiteY6" fmla="*/ 75491 h 93946"/>
                  <a:gd name="connsiteX7" fmla="*/ 33820 w 102820"/>
                  <a:gd name="connsiteY7" fmla="*/ 46400 h 93946"/>
                  <a:gd name="connsiteX8" fmla="*/ 0 w 102820"/>
                  <a:gd name="connsiteY8" fmla="*/ 16787 h 93946"/>
                  <a:gd name="connsiteX9" fmla="*/ 38532 w 102820"/>
                  <a:gd name="connsiteY9" fmla="*/ 27736 h 93946"/>
                  <a:gd name="connsiteX10" fmla="*/ 46594 w 102820"/>
                  <a:gd name="connsiteY10" fmla="*/ 0 h 9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20" h="93946">
                    <a:moveTo>
                      <a:pt x="46594" y="0"/>
                    </a:moveTo>
                    <a:lnTo>
                      <a:pt x="63975" y="35451"/>
                    </a:lnTo>
                    <a:lnTo>
                      <a:pt x="102821" y="47859"/>
                    </a:lnTo>
                    <a:lnTo>
                      <a:pt x="74969" y="58703"/>
                    </a:lnTo>
                    <a:lnTo>
                      <a:pt x="90989" y="93946"/>
                    </a:lnTo>
                    <a:lnTo>
                      <a:pt x="56227" y="65481"/>
                    </a:lnTo>
                    <a:lnTo>
                      <a:pt x="27224" y="75491"/>
                    </a:lnTo>
                    <a:lnTo>
                      <a:pt x="33820" y="46400"/>
                    </a:lnTo>
                    <a:lnTo>
                      <a:pt x="0" y="16787"/>
                    </a:lnTo>
                    <a:lnTo>
                      <a:pt x="38532" y="27736"/>
                    </a:lnTo>
                    <a:lnTo>
                      <a:pt x="46594" y="0"/>
                    </a:lnTo>
                    <a:close/>
                  </a:path>
                </a:pathLst>
              </a:custGeom>
              <a:solidFill>
                <a:srgbClr val="FFCC00"/>
              </a:solidFill>
              <a:ln w="10453" cap="flat">
                <a:noFill/>
                <a:prstDash val="solid"/>
                <a:miter/>
              </a:ln>
            </p:spPr>
            <p:txBody>
              <a:bodyPr rtlCol="0" anchor="ctr"/>
              <a:lstStyle/>
              <a:p>
                <a:endParaRPr lang="en-GR"/>
              </a:p>
            </p:txBody>
          </p:sp>
        </p:grpSp>
        <p:grpSp>
          <p:nvGrpSpPr>
            <p:cNvPr id="47" name="Graphic 10">
              <a:extLst>
                <a:ext uri="{FF2B5EF4-FFF2-40B4-BE49-F238E27FC236}">
                  <a16:creationId xmlns:a16="http://schemas.microsoft.com/office/drawing/2014/main" id="{5C7A430D-F9E4-B9E5-17FD-44A37E5C8516}"/>
                </a:ext>
              </a:extLst>
            </p:cNvPr>
            <p:cNvGrpSpPr/>
            <p:nvPr/>
          </p:nvGrpSpPr>
          <p:grpSpPr>
            <a:xfrm>
              <a:off x="10863918" y="5910094"/>
              <a:ext cx="1114171" cy="739683"/>
              <a:chOff x="10863918" y="5910094"/>
              <a:chExt cx="1114171" cy="739683"/>
            </a:xfrm>
          </p:grpSpPr>
          <p:sp>
            <p:nvSpPr>
              <p:cNvPr id="48" name="Freeform 47">
                <a:extLst>
                  <a:ext uri="{FF2B5EF4-FFF2-40B4-BE49-F238E27FC236}">
                    <a16:creationId xmlns:a16="http://schemas.microsoft.com/office/drawing/2014/main" id="{D3229C19-68D9-3CB9-B1E1-60D92592C485}"/>
                  </a:ext>
                </a:extLst>
              </p:cNvPr>
              <p:cNvSpPr/>
              <p:nvPr/>
            </p:nvSpPr>
            <p:spPr>
              <a:xfrm>
                <a:off x="10863918" y="5910094"/>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B32CAF7F-8337-E516-A77B-555350C2E814}"/>
                  </a:ext>
                </a:extLst>
              </p:cNvPr>
              <p:cNvSpPr/>
              <p:nvPr/>
            </p:nvSpPr>
            <p:spPr>
              <a:xfrm>
                <a:off x="11142434" y="6002580"/>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20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2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1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2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1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20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6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9 w 557138"/>
                  <a:gd name="connsiteY88" fmla="*/ 268597 h 554710"/>
                  <a:gd name="connsiteX89" fmla="*/ 557138 w 557138"/>
                  <a:gd name="connsiteY89" fmla="*/ 268597 h 554710"/>
                  <a:gd name="connsiteX90" fmla="*/ 533580 w 557138"/>
                  <a:gd name="connsiteY90" fmla="*/ 285905 h 554710"/>
                  <a:gd name="connsiteX91" fmla="*/ 384270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70 w 557138"/>
                  <a:gd name="connsiteY101" fmla="*/ 77055 h 554710"/>
                  <a:gd name="connsiteX102" fmla="*/ 384270 w 557138"/>
                  <a:gd name="connsiteY102" fmla="*/ 77055 h 554710"/>
                  <a:gd name="connsiteX103" fmla="*/ 477143 w 557138"/>
                  <a:gd name="connsiteY103" fmla="*/ 147853 h 554710"/>
                  <a:gd name="connsiteX104" fmla="*/ 486253 w 557138"/>
                  <a:gd name="connsiteY104" fmla="*/ 120118 h 554710"/>
                  <a:gd name="connsiteX105" fmla="*/ 495258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8 w 557138"/>
                  <a:gd name="connsiteY110" fmla="*/ 193002 h 554710"/>
                  <a:gd name="connsiteX111" fmla="*/ 472222 w 557138"/>
                  <a:gd name="connsiteY111" fmla="*/ 165266 h 554710"/>
                  <a:gd name="connsiteX112" fmla="*/ 448873 w 557138"/>
                  <a:gd name="connsiteY112" fmla="*/ 147957 h 554710"/>
                  <a:gd name="connsiteX113" fmla="*/ 477143 w 557138"/>
                  <a:gd name="connsiteY113" fmla="*/ 147957 h 554710"/>
                  <a:gd name="connsiteX114" fmla="*/ 495258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8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1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70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20" y="59955"/>
                    </a:lnTo>
                    <a:lnTo>
                      <a:pt x="196428" y="59955"/>
                    </a:lnTo>
                    <a:lnTo>
                      <a:pt x="172869" y="76950"/>
                    </a:lnTo>
                    <a:close/>
                    <a:moveTo>
                      <a:pt x="61881" y="148166"/>
                    </a:moveTo>
                    <a:lnTo>
                      <a:pt x="70886" y="120431"/>
                    </a:lnTo>
                    <a:lnTo>
                      <a:pt x="79995" y="148166"/>
                    </a:lnTo>
                    <a:lnTo>
                      <a:pt x="108266" y="148166"/>
                    </a:lnTo>
                    <a:lnTo>
                      <a:pt x="84707" y="165475"/>
                    </a:lnTo>
                    <a:lnTo>
                      <a:pt x="93712" y="193210"/>
                    </a:lnTo>
                    <a:lnTo>
                      <a:pt x="70048" y="175902"/>
                    </a:lnTo>
                    <a:lnTo>
                      <a:pt x="46384" y="193210"/>
                    </a:lnTo>
                    <a:lnTo>
                      <a:pt x="55389" y="165475"/>
                    </a:lnTo>
                    <a:lnTo>
                      <a:pt x="31831" y="148166"/>
                    </a:lnTo>
                    <a:lnTo>
                      <a:pt x="61881" y="148166"/>
                    </a:lnTo>
                    <a:close/>
                    <a:moveTo>
                      <a:pt x="32145" y="389131"/>
                    </a:moveTo>
                    <a:lnTo>
                      <a:pt x="61881" y="389131"/>
                    </a:lnTo>
                    <a:lnTo>
                      <a:pt x="70886" y="361396"/>
                    </a:lnTo>
                    <a:lnTo>
                      <a:pt x="79995" y="389131"/>
                    </a:lnTo>
                    <a:lnTo>
                      <a:pt x="108266" y="389131"/>
                    </a:lnTo>
                    <a:lnTo>
                      <a:pt x="84707" y="406440"/>
                    </a:lnTo>
                    <a:lnTo>
                      <a:pt x="93712" y="434176"/>
                    </a:lnTo>
                    <a:lnTo>
                      <a:pt x="70048" y="417075"/>
                    </a:lnTo>
                    <a:lnTo>
                      <a:pt x="46384" y="434176"/>
                    </a:lnTo>
                    <a:lnTo>
                      <a:pt x="55389" y="406440"/>
                    </a:lnTo>
                    <a:lnTo>
                      <a:pt x="31831" y="389131"/>
                    </a:lnTo>
                    <a:lnTo>
                      <a:pt x="32145" y="389131"/>
                    </a:lnTo>
                    <a:close/>
                    <a:moveTo>
                      <a:pt x="143761" y="494547"/>
                    </a:moveTo>
                    <a:lnTo>
                      <a:pt x="120202" y="477551"/>
                    </a:lnTo>
                    <a:lnTo>
                      <a:pt x="149310" y="477551"/>
                    </a:lnTo>
                    <a:lnTo>
                      <a:pt x="158315" y="449816"/>
                    </a:lnTo>
                    <a:lnTo>
                      <a:pt x="167320"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6" y="296332"/>
                    </a:lnTo>
                    <a:lnTo>
                      <a:pt x="495153" y="313641"/>
                    </a:lnTo>
                    <a:lnTo>
                      <a:pt x="504157" y="285905"/>
                    </a:lnTo>
                    <a:lnTo>
                      <a:pt x="480494" y="268597"/>
                    </a:lnTo>
                    <a:lnTo>
                      <a:pt x="510649" y="268597"/>
                    </a:lnTo>
                    <a:lnTo>
                      <a:pt x="519654" y="240861"/>
                    </a:lnTo>
                    <a:lnTo>
                      <a:pt x="528659" y="268597"/>
                    </a:lnTo>
                    <a:lnTo>
                      <a:pt x="557138" y="268597"/>
                    </a:lnTo>
                    <a:lnTo>
                      <a:pt x="533580" y="285905"/>
                    </a:lnTo>
                    <a:close/>
                    <a:moveTo>
                      <a:pt x="384270"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70" y="77055"/>
                    </a:lnTo>
                    <a:lnTo>
                      <a:pt x="384270" y="77055"/>
                    </a:lnTo>
                    <a:close/>
                    <a:moveTo>
                      <a:pt x="477143" y="147853"/>
                    </a:moveTo>
                    <a:lnTo>
                      <a:pt x="486253" y="120118"/>
                    </a:lnTo>
                    <a:lnTo>
                      <a:pt x="495258" y="147853"/>
                    </a:lnTo>
                    <a:lnTo>
                      <a:pt x="524366" y="147853"/>
                    </a:lnTo>
                    <a:lnTo>
                      <a:pt x="501435" y="165266"/>
                    </a:lnTo>
                    <a:lnTo>
                      <a:pt x="510440" y="193002"/>
                    </a:lnTo>
                    <a:lnTo>
                      <a:pt x="486881" y="175693"/>
                    </a:lnTo>
                    <a:lnTo>
                      <a:pt x="463218" y="193002"/>
                    </a:lnTo>
                    <a:lnTo>
                      <a:pt x="472222" y="165266"/>
                    </a:lnTo>
                    <a:lnTo>
                      <a:pt x="448873" y="147957"/>
                    </a:lnTo>
                    <a:lnTo>
                      <a:pt x="477143" y="147957"/>
                    </a:lnTo>
                    <a:close/>
                    <a:moveTo>
                      <a:pt x="495258" y="388818"/>
                    </a:moveTo>
                    <a:lnTo>
                      <a:pt x="524366" y="388818"/>
                    </a:lnTo>
                    <a:lnTo>
                      <a:pt x="501435" y="406127"/>
                    </a:lnTo>
                    <a:lnTo>
                      <a:pt x="510440" y="433863"/>
                    </a:lnTo>
                    <a:lnTo>
                      <a:pt x="486881" y="416763"/>
                    </a:lnTo>
                    <a:lnTo>
                      <a:pt x="463218" y="433863"/>
                    </a:lnTo>
                    <a:lnTo>
                      <a:pt x="472222" y="406127"/>
                    </a:lnTo>
                    <a:lnTo>
                      <a:pt x="448873" y="388818"/>
                    </a:lnTo>
                    <a:lnTo>
                      <a:pt x="477981" y="388818"/>
                    </a:lnTo>
                    <a:lnTo>
                      <a:pt x="487091" y="361083"/>
                    </a:lnTo>
                    <a:lnTo>
                      <a:pt x="496095" y="388818"/>
                    </a:lnTo>
                    <a:lnTo>
                      <a:pt x="495362" y="388818"/>
                    </a:lnTo>
                    <a:close/>
                    <a:moveTo>
                      <a:pt x="436936" y="477239"/>
                    </a:moveTo>
                    <a:lnTo>
                      <a:pt x="413378" y="494234"/>
                    </a:lnTo>
                    <a:lnTo>
                      <a:pt x="422382" y="521970"/>
                    </a:lnTo>
                    <a:lnTo>
                      <a:pt x="398823" y="504870"/>
                    </a:lnTo>
                    <a:lnTo>
                      <a:pt x="375265" y="521970"/>
                    </a:lnTo>
                    <a:lnTo>
                      <a:pt x="384270"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2" name="Title 1">
            <a:extLst>
              <a:ext uri="{FF2B5EF4-FFF2-40B4-BE49-F238E27FC236}">
                <a16:creationId xmlns:a16="http://schemas.microsoft.com/office/drawing/2014/main" id="{8DD24F3D-D1BF-528A-C6C4-E172F66BC5FF}"/>
              </a:ext>
            </a:extLst>
          </p:cNvPr>
          <p:cNvSpPr>
            <a:spLocks noGrp="1"/>
          </p:cNvSpPr>
          <p:nvPr>
            <p:ph type="title" hasCustomPrompt="1"/>
          </p:nvPr>
        </p:nvSpPr>
        <p:spPr>
          <a:xfrm>
            <a:off x="606000" y="638628"/>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4" name="Content Placeholder 2">
            <a:extLst>
              <a:ext uri="{FF2B5EF4-FFF2-40B4-BE49-F238E27FC236}">
                <a16:creationId xmlns:a16="http://schemas.microsoft.com/office/drawing/2014/main" id="{E658A52C-711A-DB4F-DDED-8177C8658667}"/>
              </a:ext>
            </a:extLst>
          </p:cNvPr>
          <p:cNvSpPr>
            <a:spLocks noGrp="1"/>
          </p:cNvSpPr>
          <p:nvPr>
            <p:ph idx="11" hasCustomPrompt="1"/>
          </p:nvPr>
        </p:nvSpPr>
        <p:spPr>
          <a:xfrm>
            <a:off x="605999" y="1703197"/>
            <a:ext cx="10979999" cy="3252676"/>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Tree>
    <p:extLst>
      <p:ext uri="{BB962C8B-B14F-4D97-AF65-F5344CB8AC3E}">
        <p14:creationId xmlns:p14="http://schemas.microsoft.com/office/powerpoint/2010/main" val="1930823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hort Curve Top Left">
    <p:bg>
      <p:bgPr>
        <a:solidFill>
          <a:srgbClr val="FF0000">
            <a:alpha val="347"/>
          </a:srgb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4DE7A6-2C92-E18F-E8D3-61200DE8115E}"/>
              </a:ext>
            </a:extLst>
          </p:cNvPr>
          <p:cNvGrpSpPr/>
          <p:nvPr userDrawn="1"/>
        </p:nvGrpSpPr>
        <p:grpSpPr>
          <a:xfrm flipH="1" flipV="1">
            <a:off x="0" y="0"/>
            <a:ext cx="5150223" cy="1414197"/>
            <a:chOff x="7041778" y="5443804"/>
            <a:chExt cx="5150223" cy="1414197"/>
          </a:xfrm>
        </p:grpSpPr>
        <p:sp>
          <p:nvSpPr>
            <p:cNvPr id="5" name="Freeform 4">
              <a:extLst>
                <a:ext uri="{FF2B5EF4-FFF2-40B4-BE49-F238E27FC236}">
                  <a16:creationId xmlns:a16="http://schemas.microsoft.com/office/drawing/2014/main" id="{25CC5777-42EE-1BA3-6909-DFD25D05248D}"/>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6" name="Freeform 5">
              <a:extLst>
                <a:ext uri="{FF2B5EF4-FFF2-40B4-BE49-F238E27FC236}">
                  <a16:creationId xmlns:a16="http://schemas.microsoft.com/office/drawing/2014/main" id="{3E22DBA7-5174-0579-A4C5-51077B52D314}"/>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grpSp>
        <p:nvGrpSpPr>
          <p:cNvPr id="11" name="Graphic 7">
            <a:extLst>
              <a:ext uri="{FF2B5EF4-FFF2-40B4-BE49-F238E27FC236}">
                <a16:creationId xmlns:a16="http://schemas.microsoft.com/office/drawing/2014/main" id="{F1C44548-0EBA-3EC9-18CC-E59F4E28BA1A}"/>
              </a:ext>
            </a:extLst>
          </p:cNvPr>
          <p:cNvGrpSpPr/>
          <p:nvPr/>
        </p:nvGrpSpPr>
        <p:grpSpPr>
          <a:xfrm>
            <a:off x="212758" y="214239"/>
            <a:ext cx="2103116" cy="739683"/>
            <a:chOff x="212758" y="214239"/>
            <a:chExt cx="2103116" cy="739683"/>
          </a:xfrm>
        </p:grpSpPr>
        <p:grpSp>
          <p:nvGrpSpPr>
            <p:cNvPr id="12" name="Graphic 7">
              <a:extLst>
                <a:ext uri="{FF2B5EF4-FFF2-40B4-BE49-F238E27FC236}">
                  <a16:creationId xmlns:a16="http://schemas.microsoft.com/office/drawing/2014/main" id="{F3752230-03CF-C447-31B9-B71A513731B2}"/>
                </a:ext>
              </a:extLst>
            </p:cNvPr>
            <p:cNvGrpSpPr/>
            <p:nvPr/>
          </p:nvGrpSpPr>
          <p:grpSpPr>
            <a:xfrm>
              <a:off x="212758" y="214239"/>
              <a:ext cx="858795" cy="739683"/>
              <a:chOff x="212758" y="214239"/>
              <a:chExt cx="858795" cy="739683"/>
            </a:xfrm>
          </p:grpSpPr>
          <p:grpSp>
            <p:nvGrpSpPr>
              <p:cNvPr id="13" name="Graphic 7">
                <a:extLst>
                  <a:ext uri="{FF2B5EF4-FFF2-40B4-BE49-F238E27FC236}">
                    <a16:creationId xmlns:a16="http://schemas.microsoft.com/office/drawing/2014/main" id="{D1690DDA-A018-B7D8-94D4-2975FACB763F}"/>
                  </a:ext>
                </a:extLst>
              </p:cNvPr>
              <p:cNvGrpSpPr/>
              <p:nvPr/>
            </p:nvGrpSpPr>
            <p:grpSpPr>
              <a:xfrm>
                <a:off x="423844" y="363969"/>
                <a:ext cx="647708" cy="426668"/>
                <a:chOff x="423844" y="363969"/>
                <a:chExt cx="647708" cy="426668"/>
              </a:xfrm>
              <a:solidFill>
                <a:srgbClr val="003399"/>
              </a:solidFill>
            </p:grpSpPr>
            <p:sp>
              <p:nvSpPr>
                <p:cNvPr id="14" name="Freeform 13">
                  <a:extLst>
                    <a:ext uri="{FF2B5EF4-FFF2-40B4-BE49-F238E27FC236}">
                      <a16:creationId xmlns:a16="http://schemas.microsoft.com/office/drawing/2014/main" id="{62B3998B-5D8D-D3BF-805F-C4B776C22029}"/>
                    </a:ext>
                  </a:extLst>
                </p:cNvPr>
                <p:cNvSpPr/>
                <p:nvPr/>
              </p:nvSpPr>
              <p:spPr>
                <a:xfrm>
                  <a:off x="423844" y="394416"/>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5" name="Freeform 14">
                  <a:extLst>
                    <a:ext uri="{FF2B5EF4-FFF2-40B4-BE49-F238E27FC236}">
                      <a16:creationId xmlns:a16="http://schemas.microsoft.com/office/drawing/2014/main" id="{88D59FC4-85D9-7059-412E-44153A0021E5}"/>
                    </a:ext>
                  </a:extLst>
                </p:cNvPr>
                <p:cNvSpPr/>
                <p:nvPr/>
              </p:nvSpPr>
              <p:spPr>
                <a:xfrm>
                  <a:off x="502687" y="394312"/>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1"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C3C21BE2-558F-3CB5-1803-94A9CE466DE2}"/>
                    </a:ext>
                  </a:extLst>
                </p:cNvPr>
                <p:cNvSpPr/>
                <p:nvPr/>
              </p:nvSpPr>
              <p:spPr>
                <a:xfrm>
                  <a:off x="576400" y="372311"/>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6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7"/>
                        <a:pt x="15915" y="105520"/>
                      </a:cubicBezTo>
                      <a:cubicBezTo>
                        <a:pt x="11203" y="99785"/>
                        <a:pt x="11099" y="93842"/>
                        <a:pt x="11099" y="88524"/>
                      </a:cubicBezTo>
                      <a:lnTo>
                        <a:pt x="11099" y="33575"/>
                      </a:lnTo>
                      <a:lnTo>
                        <a:pt x="3036" y="33575"/>
                      </a:lnTo>
                      <a:cubicBezTo>
                        <a:pt x="0" y="33575"/>
                        <a:pt x="0" y="32949"/>
                        <a:pt x="0" y="27006"/>
                      </a:cubicBezTo>
                      <a:cubicBezTo>
                        <a:pt x="0" y="25025"/>
                        <a:pt x="628" y="24295"/>
                        <a:pt x="2827" y="24295"/>
                      </a:cubicBezTo>
                      <a:lnTo>
                        <a:pt x="11099" y="24295"/>
                      </a:lnTo>
                      <a:lnTo>
                        <a:pt x="11099" y="14910"/>
                      </a:lnTo>
                      <a:cubicBezTo>
                        <a:pt x="11099" y="11782"/>
                        <a:pt x="11622" y="10948"/>
                        <a:pt x="14135" y="9071"/>
                      </a:cubicBezTo>
                      <a:lnTo>
                        <a:pt x="26176" y="1356"/>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A568523B-6CC5-3F85-88D6-7623ACB8B591}"/>
                    </a:ext>
                  </a:extLst>
                </p:cNvPr>
                <p:cNvSpPr/>
                <p:nvPr/>
              </p:nvSpPr>
              <p:spPr>
                <a:xfrm>
                  <a:off x="625612" y="394416"/>
                  <a:ext cx="70780" cy="90922"/>
                </a:xfrm>
                <a:custGeom>
                  <a:avLst/>
                  <a:gdLst>
                    <a:gd name="connsiteX0" fmla="*/ 17486 w 70780"/>
                    <a:gd name="connsiteY0" fmla="*/ 44940 h 90922"/>
                    <a:gd name="connsiteX1" fmla="*/ 40626 w 70780"/>
                    <a:gd name="connsiteY1" fmla="*/ 72467 h 90922"/>
                    <a:gd name="connsiteX2" fmla="*/ 60625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5" y="61414"/>
                      </a:cubicBezTo>
                      <a:cubicBezTo>
                        <a:pt x="63347" y="57556"/>
                        <a:pt x="64184"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8897" y="29404"/>
                      </a:moveTo>
                      <a:cubicBezTo>
                        <a:pt x="48269" y="18664"/>
                        <a:pt x="41673" y="12512"/>
                        <a:pt x="34343" y="12512"/>
                      </a:cubicBezTo>
                      <a:cubicBezTo>
                        <a:pt x="22721" y="12512"/>
                        <a:pt x="17591"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81F7505E-E1E3-8F89-F0DD-F55E15176724}"/>
                    </a:ext>
                  </a:extLst>
                </p:cNvPr>
                <p:cNvSpPr/>
                <p:nvPr/>
              </p:nvSpPr>
              <p:spPr>
                <a:xfrm>
                  <a:off x="704350" y="394416"/>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7E62C0BB-BA1D-3549-777C-D71A33B67393}"/>
                    </a:ext>
                  </a:extLst>
                </p:cNvPr>
                <p:cNvSpPr/>
                <p:nvPr/>
              </p:nvSpPr>
              <p:spPr>
                <a:xfrm>
                  <a:off x="762357" y="394416"/>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7" y="16474"/>
                        <a:pt x="72980" y="27944"/>
                        <a:pt x="72980" y="41812"/>
                      </a:cubicBezTo>
                      <a:cubicBezTo>
                        <a:pt x="72980" y="64751"/>
                        <a:pt x="61043" y="90818"/>
                        <a:pt x="35914" y="90818"/>
                      </a:cubicBezTo>
                      <a:cubicBezTo>
                        <a:pt x="30051"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8"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BC926C68-06FD-9ADF-F8DC-4C099FDF81C4}"/>
                    </a:ext>
                  </a:extLst>
                </p:cNvPr>
                <p:cNvSpPr/>
                <p:nvPr/>
              </p:nvSpPr>
              <p:spPr>
                <a:xfrm>
                  <a:off x="844656" y="394416"/>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1C1B5ADC-72A5-A856-AABB-F22719D75995}"/>
                    </a:ext>
                  </a:extLst>
                </p:cNvPr>
                <p:cNvSpPr/>
                <p:nvPr/>
              </p:nvSpPr>
              <p:spPr>
                <a:xfrm>
                  <a:off x="901720" y="363969"/>
                  <a:ext cx="22309" cy="119074"/>
                </a:xfrm>
                <a:custGeom>
                  <a:avLst/>
                  <a:gdLst>
                    <a:gd name="connsiteX0" fmla="*/ 11413 w 22309"/>
                    <a:gd name="connsiteY0" fmla="*/ 20541 h 119074"/>
                    <a:gd name="connsiteX1" fmla="*/ 0 w 22309"/>
                    <a:gd name="connsiteY1" fmla="*/ 10531 h 119074"/>
                    <a:gd name="connsiteX2" fmla="*/ 11413 w 22309"/>
                    <a:gd name="connsiteY2" fmla="*/ 0 h 119074"/>
                    <a:gd name="connsiteX3" fmla="*/ 22302 w 22309"/>
                    <a:gd name="connsiteY3" fmla="*/ 10010 h 119074"/>
                    <a:gd name="connsiteX4" fmla="*/ 11413 w 22309"/>
                    <a:gd name="connsiteY4" fmla="*/ 20541 h 119074"/>
                    <a:gd name="connsiteX5" fmla="*/ 21988 w 22309"/>
                    <a:gd name="connsiteY5" fmla="*/ 115426 h 119074"/>
                    <a:gd name="connsiteX6" fmla="*/ 18323 w 22309"/>
                    <a:gd name="connsiteY6" fmla="*/ 119075 h 119074"/>
                    <a:gd name="connsiteX7" fmla="*/ 3769 w 22309"/>
                    <a:gd name="connsiteY7" fmla="*/ 119075 h 119074"/>
                    <a:gd name="connsiteX8" fmla="*/ 942 w 22309"/>
                    <a:gd name="connsiteY8" fmla="*/ 115530 h 119074"/>
                    <a:gd name="connsiteX9" fmla="*/ 942 w 22309"/>
                    <a:gd name="connsiteY9" fmla="*/ 35973 h 119074"/>
                    <a:gd name="connsiteX10" fmla="*/ 4084 w 22309"/>
                    <a:gd name="connsiteY10" fmla="*/ 32428 h 119074"/>
                    <a:gd name="connsiteX11" fmla="*/ 18323 w 22309"/>
                    <a:gd name="connsiteY11" fmla="*/ 32428 h 119074"/>
                    <a:gd name="connsiteX12" fmla="*/ 21988 w 22309"/>
                    <a:gd name="connsiteY12" fmla="*/ 36077 h 119074"/>
                    <a:gd name="connsiteX13" fmla="*/ 21988 w 22309"/>
                    <a:gd name="connsiteY13" fmla="*/ 115321 h 1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4">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69"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B9F23CFF-A9FF-D540-D376-04C6F6134F76}"/>
                    </a:ext>
                  </a:extLst>
                </p:cNvPr>
                <p:cNvSpPr/>
                <p:nvPr/>
              </p:nvSpPr>
              <p:spPr>
                <a:xfrm>
                  <a:off x="932923" y="394416"/>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5 w 61357"/>
                    <a:gd name="connsiteY12" fmla="*/ 17934 h 90922"/>
                    <a:gd name="connsiteX13" fmla="*/ 50782 w 61357"/>
                    <a:gd name="connsiteY13" fmla="*/ 26172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8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5" y="61623"/>
                        <a:pt x="8586" y="61623"/>
                      </a:cubicBezTo>
                      <a:cubicBezTo>
                        <a:pt x="13507" y="61623"/>
                        <a:pt x="15601" y="64959"/>
                        <a:pt x="18009" y="68192"/>
                      </a:cubicBezTo>
                      <a:cubicBezTo>
                        <a:pt x="21988" y="73927"/>
                        <a:pt x="25025"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5" y="11157"/>
                        <a:pt x="58845" y="17934"/>
                      </a:cubicBezTo>
                      <a:cubicBezTo>
                        <a:pt x="58845" y="22626"/>
                        <a:pt x="55494" y="26172"/>
                        <a:pt x="50782" y="26172"/>
                      </a:cubicBezTo>
                      <a:cubicBezTo>
                        <a:pt x="45547" y="26172"/>
                        <a:pt x="43348" y="22522"/>
                        <a:pt x="41568" y="19290"/>
                      </a:cubicBezTo>
                      <a:cubicBezTo>
                        <a:pt x="39893" y="16162"/>
                        <a:pt x="37066" y="11053"/>
                        <a:pt x="30155" y="11053"/>
                      </a:cubicBezTo>
                      <a:cubicBezTo>
                        <a:pt x="23245" y="11053"/>
                        <a:pt x="20103" y="16787"/>
                        <a:pt x="20103" y="21062"/>
                      </a:cubicBezTo>
                      <a:cubicBezTo>
                        <a:pt x="20103" y="29404"/>
                        <a:pt x="27538" y="32636"/>
                        <a:pt x="33401" y="35139"/>
                      </a:cubicBezTo>
                      <a:lnTo>
                        <a:pt x="41778" y="38997"/>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D4A3C582-2B00-6C6D-9E5B-E917CC7074BD}"/>
                    </a:ext>
                  </a:extLst>
                </p:cNvPr>
                <p:cNvSpPr/>
                <p:nvPr/>
              </p:nvSpPr>
              <p:spPr>
                <a:xfrm>
                  <a:off x="1000772" y="394416"/>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36716E72-875D-9F25-ACA7-E94C7B0D397E}"/>
                    </a:ext>
                  </a:extLst>
                </p:cNvPr>
                <p:cNvSpPr/>
                <p:nvPr/>
              </p:nvSpPr>
              <p:spPr>
                <a:xfrm>
                  <a:off x="423844" y="546961"/>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BC4D6E55-5B2F-3476-78BE-BBC228C67E45}"/>
                    </a:ext>
                  </a:extLst>
                </p:cNvPr>
                <p:cNvSpPr/>
                <p:nvPr/>
              </p:nvSpPr>
              <p:spPr>
                <a:xfrm>
                  <a:off x="502373" y="549255"/>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6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3 w 70048"/>
                    <a:gd name="connsiteY14" fmla="*/ 3545 h 88732"/>
                    <a:gd name="connsiteX15" fmla="*/ 69943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6" y="104"/>
                      </a:lnTo>
                      <a:cubicBezTo>
                        <a:pt x="19789" y="-104"/>
                        <a:pt x="20941" y="626"/>
                        <a:pt x="20941" y="3441"/>
                      </a:cubicBezTo>
                      <a:lnTo>
                        <a:pt x="20941" y="59433"/>
                      </a:lnTo>
                      <a:cubicBezTo>
                        <a:pt x="20941" y="64959"/>
                        <a:pt x="21151" y="74969"/>
                        <a:pt x="35495" y="74969"/>
                      </a:cubicBezTo>
                      <a:cubicBezTo>
                        <a:pt x="48897" y="74969"/>
                        <a:pt x="49107" y="66941"/>
                        <a:pt x="49107" y="61414"/>
                      </a:cubicBezTo>
                      <a:lnTo>
                        <a:pt x="49107" y="3545"/>
                      </a:lnTo>
                      <a:cubicBezTo>
                        <a:pt x="49107" y="834"/>
                        <a:pt x="49945" y="0"/>
                        <a:pt x="52667" y="0"/>
                      </a:cubicBezTo>
                      <a:lnTo>
                        <a:pt x="65965" y="0"/>
                      </a:lnTo>
                      <a:cubicBezTo>
                        <a:pt x="68687" y="0"/>
                        <a:pt x="69943" y="313"/>
                        <a:pt x="69943" y="3545"/>
                      </a:cubicBezTo>
                      <a:lnTo>
                        <a:pt x="69943" y="65898"/>
                      </a:lnTo>
                      <a:close/>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0D7C284D-5B78-3895-AB88-7789B693161C}"/>
                    </a:ext>
                  </a:extLst>
                </p:cNvPr>
                <p:cNvSpPr/>
                <p:nvPr/>
              </p:nvSpPr>
              <p:spPr>
                <a:xfrm>
                  <a:off x="585091" y="547065"/>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8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8"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C910A2F2-8794-7279-B485-EB2C34C9232E}"/>
                    </a:ext>
                  </a:extLst>
                </p:cNvPr>
                <p:cNvSpPr/>
                <p:nvPr/>
              </p:nvSpPr>
              <p:spPr>
                <a:xfrm>
                  <a:off x="639433" y="547065"/>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E3BE48CA-CDD4-3A43-2815-491F6A37B785}"/>
                    </a:ext>
                  </a:extLst>
                </p:cNvPr>
                <p:cNvSpPr/>
                <p:nvPr/>
              </p:nvSpPr>
              <p:spPr>
                <a:xfrm>
                  <a:off x="729061" y="547065"/>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10 h 128042"/>
                    <a:gd name="connsiteX13" fmla="*/ 32563 w 72979"/>
                    <a:gd name="connsiteY13" fmla="*/ 77368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7" y="16370"/>
                        <a:pt x="72980" y="27944"/>
                        <a:pt x="72980" y="41812"/>
                      </a:cubicBezTo>
                      <a:cubicBezTo>
                        <a:pt x="72980" y="64751"/>
                        <a:pt x="61043" y="90818"/>
                        <a:pt x="35914" y="90818"/>
                      </a:cubicBezTo>
                      <a:cubicBezTo>
                        <a:pt x="30051"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10"/>
                      </a:moveTo>
                      <a:cubicBezTo>
                        <a:pt x="26176" y="76846"/>
                        <a:pt x="30574" y="77368"/>
                        <a:pt x="32563" y="77368"/>
                      </a:cubicBezTo>
                      <a:cubicBezTo>
                        <a:pt x="45023" y="77368"/>
                        <a:pt x="51725" y="62978"/>
                        <a:pt x="51725" y="44940"/>
                      </a:cubicBezTo>
                      <a:cubicBezTo>
                        <a:pt x="51725" y="21688"/>
                        <a:pt x="41673" y="12199"/>
                        <a:pt x="31098" y="12199"/>
                      </a:cubicBezTo>
                      <a:cubicBezTo>
                        <a:pt x="20522" y="12199"/>
                        <a:pt x="20732" y="19185"/>
                        <a:pt x="20732" y="23878"/>
                      </a:cubicBezTo>
                      <a:lnTo>
                        <a:pt x="20732" y="73510"/>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AC1D9DBB-7B61-CAD3-38C1-DAF3D473F701}"/>
                    </a:ext>
                  </a:extLst>
                </p:cNvPr>
                <p:cNvSpPr/>
                <p:nvPr/>
              </p:nvSpPr>
              <p:spPr>
                <a:xfrm>
                  <a:off x="807799" y="546961"/>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A7A33801-B807-7990-4F85-04F37B5BDB26}"/>
                    </a:ext>
                  </a:extLst>
                </p:cNvPr>
                <p:cNvSpPr/>
                <p:nvPr/>
              </p:nvSpPr>
              <p:spPr>
                <a:xfrm>
                  <a:off x="427404" y="699611"/>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68B7C0AF-8F95-9C72-2F61-1EB628153244}"/>
                    </a:ext>
                  </a:extLst>
                </p:cNvPr>
                <p:cNvSpPr/>
                <p:nvPr/>
              </p:nvSpPr>
              <p:spPr>
                <a:xfrm>
                  <a:off x="506247" y="699715"/>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AD17572B-9735-7205-BB2B-A6E7982A6758}"/>
                    </a:ext>
                  </a:extLst>
                </p:cNvPr>
                <p:cNvSpPr/>
                <p:nvPr/>
              </p:nvSpPr>
              <p:spPr>
                <a:xfrm>
                  <a:off x="576400" y="677610"/>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6"/>
                        <a:pt x="15915" y="105520"/>
                      </a:cubicBezTo>
                      <a:cubicBezTo>
                        <a:pt x="11203" y="99889"/>
                        <a:pt x="11099" y="93842"/>
                        <a:pt x="11099" y="88524"/>
                      </a:cubicBezTo>
                      <a:lnTo>
                        <a:pt x="11099" y="33575"/>
                      </a:lnTo>
                      <a:lnTo>
                        <a:pt x="3036" y="33575"/>
                      </a:lnTo>
                      <a:cubicBezTo>
                        <a:pt x="0" y="33575"/>
                        <a:pt x="0" y="32949"/>
                        <a:pt x="0" y="27006"/>
                      </a:cubicBezTo>
                      <a:cubicBezTo>
                        <a:pt x="0" y="25024"/>
                        <a:pt x="628"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9A1BC7F5-8E9B-AFBD-2AC4-08219F202762}"/>
                    </a:ext>
                  </a:extLst>
                </p:cNvPr>
                <p:cNvSpPr/>
                <p:nvPr/>
              </p:nvSpPr>
              <p:spPr>
                <a:xfrm>
                  <a:off x="620167" y="701905"/>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1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5 w 115280"/>
                    <a:gd name="connsiteY13" fmla="*/ 0 h 86543"/>
                    <a:gd name="connsiteX14" fmla="*/ 65441 w 115280"/>
                    <a:gd name="connsiteY14" fmla="*/ 3024 h 86543"/>
                    <a:gd name="connsiteX15" fmla="*/ 82927 w 115280"/>
                    <a:gd name="connsiteY15" fmla="*/ 59329 h 86543"/>
                    <a:gd name="connsiteX16" fmla="*/ 98319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3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5" y="3649"/>
                        <a:pt x="0" y="3024"/>
                        <a:pt x="0" y="2294"/>
                      </a:cubicBezTo>
                      <a:cubicBezTo>
                        <a:pt x="0" y="0"/>
                        <a:pt x="2199" y="0"/>
                        <a:pt x="3351" y="0"/>
                      </a:cubicBezTo>
                      <a:lnTo>
                        <a:pt x="17276" y="0"/>
                      </a:lnTo>
                      <a:cubicBezTo>
                        <a:pt x="20103" y="0"/>
                        <a:pt x="21255" y="209"/>
                        <a:pt x="22198" y="3337"/>
                      </a:cubicBezTo>
                      <a:lnTo>
                        <a:pt x="37589" y="59329"/>
                      </a:lnTo>
                      <a:lnTo>
                        <a:pt x="54552" y="3337"/>
                      </a:lnTo>
                      <a:cubicBezTo>
                        <a:pt x="55075" y="1877"/>
                        <a:pt x="55389" y="521"/>
                        <a:pt x="56750" y="209"/>
                      </a:cubicBezTo>
                      <a:cubicBezTo>
                        <a:pt x="57065" y="0"/>
                        <a:pt x="60624" y="0"/>
                        <a:pt x="62405" y="0"/>
                      </a:cubicBezTo>
                      <a:cubicBezTo>
                        <a:pt x="64394" y="0"/>
                        <a:pt x="64603" y="626"/>
                        <a:pt x="65441" y="3024"/>
                      </a:cubicBezTo>
                      <a:lnTo>
                        <a:pt x="82927" y="59329"/>
                      </a:lnTo>
                      <a:lnTo>
                        <a:pt x="98319" y="3337"/>
                      </a:lnTo>
                      <a:cubicBezTo>
                        <a:pt x="98947" y="834"/>
                        <a:pt x="99366" y="0"/>
                        <a:pt x="101983" y="0"/>
                      </a:cubicBezTo>
                      <a:lnTo>
                        <a:pt x="111930" y="0"/>
                      </a:lnTo>
                      <a:cubicBezTo>
                        <a:pt x="113396" y="0"/>
                        <a:pt x="115281" y="0"/>
                        <a:pt x="115281" y="1981"/>
                      </a:cubicBezTo>
                      <a:cubicBezTo>
                        <a:pt x="115281" y="2503"/>
                        <a:pt x="114967" y="3858"/>
                        <a:pt x="114653"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5" name="Freeform 34">
                  <a:extLst>
                    <a:ext uri="{FF2B5EF4-FFF2-40B4-BE49-F238E27FC236}">
                      <a16:creationId xmlns:a16="http://schemas.microsoft.com/office/drawing/2014/main" id="{C14187E9-1EE7-922F-E2A7-1C1C09FD826B}"/>
                    </a:ext>
                  </a:extLst>
                </p:cNvPr>
                <p:cNvSpPr/>
                <p:nvPr/>
              </p:nvSpPr>
              <p:spPr>
                <a:xfrm>
                  <a:off x="735971" y="699611"/>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8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8"/>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EDF84DC3-C2D6-3FC5-2B68-DBD364FEB931}"/>
                    </a:ext>
                  </a:extLst>
                </p:cNvPr>
                <p:cNvSpPr/>
                <p:nvPr/>
              </p:nvSpPr>
              <p:spPr>
                <a:xfrm>
                  <a:off x="825390" y="69971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6B1782B2-80C9-F311-32A5-A3F447EA72DB}"/>
                    </a:ext>
                  </a:extLst>
                </p:cNvPr>
                <p:cNvSpPr/>
                <p:nvPr/>
              </p:nvSpPr>
              <p:spPr>
                <a:xfrm>
                  <a:off x="883397" y="660510"/>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7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3 w 77167"/>
                    <a:gd name="connsiteY17" fmla="*/ 41290 h 127937"/>
                    <a:gd name="connsiteX18" fmla="*/ 68896 w 77167"/>
                    <a:gd name="connsiteY18" fmla="*/ 41290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7" y="127938"/>
                      </a:cubicBezTo>
                      <a:lnTo>
                        <a:pt x="56332" y="127938"/>
                      </a:lnTo>
                      <a:cubicBezTo>
                        <a:pt x="53190" y="127938"/>
                        <a:pt x="52667" y="127729"/>
                        <a:pt x="50782" y="125435"/>
                      </a:cubicBezTo>
                      <a:lnTo>
                        <a:pt x="20627" y="85292"/>
                      </a:lnTo>
                      <a:lnTo>
                        <a:pt x="20627" y="124706"/>
                      </a:lnTo>
                      <a:cubicBezTo>
                        <a:pt x="20627" y="127729"/>
                        <a:pt x="19475" y="127834"/>
                        <a:pt x="16962" y="127834"/>
                      </a:cubicBezTo>
                      <a:lnTo>
                        <a:pt x="3560" y="127834"/>
                      </a:lnTo>
                      <a:cubicBezTo>
                        <a:pt x="523"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0"/>
                        <a:pt x="57483" y="41290"/>
                      </a:cubicBezTo>
                      <a:lnTo>
                        <a:pt x="68896" y="41290"/>
                      </a:lnTo>
                      <a:cubicBezTo>
                        <a:pt x="69943" y="41290"/>
                        <a:pt x="72247" y="41290"/>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8" name="Freeform 37">
                <a:extLst>
                  <a:ext uri="{FF2B5EF4-FFF2-40B4-BE49-F238E27FC236}">
                    <a16:creationId xmlns:a16="http://schemas.microsoft.com/office/drawing/2014/main" id="{5B6960FB-95F6-BC6B-1EE1-E81518E24DA9}"/>
                  </a:ext>
                </a:extLst>
              </p:cNvPr>
              <p:cNvSpPr/>
              <p:nvPr/>
            </p:nvSpPr>
            <p:spPr>
              <a:xfrm>
                <a:off x="454942" y="858099"/>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127 w 89313"/>
                  <a:gd name="connsiteY3" fmla="*/ 50779 h 81538"/>
                  <a:gd name="connsiteX4" fmla="*/ 79157 w 89313"/>
                  <a:gd name="connsiteY4" fmla="*/ 81538 h 81538"/>
                  <a:gd name="connsiteX5" fmla="*/ 49002 w 89313"/>
                  <a:gd name="connsiteY5" fmla="*/ 59955 h 81538"/>
                  <a:gd name="connsiteX6" fmla="*/ 23873 w 89313"/>
                  <a:gd name="connsiteY6" fmla="*/ 73405 h 81538"/>
                  <a:gd name="connsiteX7" fmla="*/ 29422 w 89313"/>
                  <a:gd name="connsiteY7" fmla="*/ 45357 h 81538"/>
                  <a:gd name="connsiteX8" fmla="*/ 0 w 89313"/>
                  <a:gd name="connsiteY8" fmla="*/ 22522 h 81538"/>
                  <a:gd name="connsiteX9" fmla="*/ 33506 w 89313"/>
                  <a:gd name="connsiteY9" fmla="*/ 27214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127" y="50779"/>
                    </a:lnTo>
                    <a:lnTo>
                      <a:pt x="79157" y="81538"/>
                    </a:lnTo>
                    <a:lnTo>
                      <a:pt x="49002" y="59955"/>
                    </a:lnTo>
                    <a:lnTo>
                      <a:pt x="23873" y="73405"/>
                    </a:lnTo>
                    <a:lnTo>
                      <a:pt x="29422" y="45357"/>
                    </a:lnTo>
                    <a:lnTo>
                      <a:pt x="0" y="22522"/>
                    </a:lnTo>
                    <a:lnTo>
                      <a:pt x="33506" y="27214"/>
                    </a:lnTo>
                    <a:lnTo>
                      <a:pt x="40416"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EA7F358F-C944-4210-1921-2E63C3471FDD}"/>
                  </a:ext>
                </a:extLst>
              </p:cNvPr>
              <p:cNvSpPr/>
              <p:nvPr/>
            </p:nvSpPr>
            <p:spPr>
              <a:xfrm>
                <a:off x="317254" y="264705"/>
                <a:ext cx="116013" cy="108856"/>
              </a:xfrm>
              <a:custGeom>
                <a:avLst/>
                <a:gdLst>
                  <a:gd name="connsiteX0" fmla="*/ 52772 w 116013"/>
                  <a:gd name="connsiteY0" fmla="*/ 0 h 108856"/>
                  <a:gd name="connsiteX1" fmla="*/ 72142 w 116013"/>
                  <a:gd name="connsiteY1" fmla="*/ 40978 h 108856"/>
                  <a:gd name="connsiteX2" fmla="*/ 116014 w 116013"/>
                  <a:gd name="connsiteY2" fmla="*/ 53907 h 108856"/>
                  <a:gd name="connsiteX3" fmla="*/ 84288 w 116013"/>
                  <a:gd name="connsiteY3" fmla="*/ 67879 h 108856"/>
                  <a:gd name="connsiteX4" fmla="*/ 102297 w 116013"/>
                  <a:gd name="connsiteY4" fmla="*/ 108857 h 108856"/>
                  <a:gd name="connsiteX5" fmla="*/ 63137 w 116013"/>
                  <a:gd name="connsiteY5" fmla="*/ 76846 h 108856"/>
                  <a:gd name="connsiteX6" fmla="*/ 30260 w 116013"/>
                  <a:gd name="connsiteY6" fmla="*/ 89984 h 108856"/>
                  <a:gd name="connsiteX7" fmla="*/ 37903 w 116013"/>
                  <a:gd name="connsiteY7" fmla="*/ 55262 h 108856"/>
                  <a:gd name="connsiteX8" fmla="*/ 0 w 116013"/>
                  <a:gd name="connsiteY8" fmla="*/ 21896 h 108856"/>
                  <a:gd name="connsiteX9" fmla="*/ 43453 w 116013"/>
                  <a:gd name="connsiteY9" fmla="*/ 33053 h 108856"/>
                  <a:gd name="connsiteX10" fmla="*/ 52772 w 116013"/>
                  <a:gd name="connsiteY10" fmla="*/ 0 h 1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856">
                    <a:moveTo>
                      <a:pt x="52772" y="0"/>
                    </a:moveTo>
                    <a:lnTo>
                      <a:pt x="72142" y="40978"/>
                    </a:lnTo>
                    <a:lnTo>
                      <a:pt x="116014" y="53907"/>
                    </a:lnTo>
                    <a:lnTo>
                      <a:pt x="84288" y="67879"/>
                    </a:lnTo>
                    <a:lnTo>
                      <a:pt x="102297" y="108857"/>
                    </a:lnTo>
                    <a:lnTo>
                      <a:pt x="63137" y="76846"/>
                    </a:lnTo>
                    <a:lnTo>
                      <a:pt x="30260" y="89984"/>
                    </a:lnTo>
                    <a:lnTo>
                      <a:pt x="37903" y="55262"/>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1C8FA78D-639E-4EAD-D77A-57E87E632F0C}"/>
                  </a:ext>
                </a:extLst>
              </p:cNvPr>
              <p:cNvSpPr/>
              <p:nvPr/>
            </p:nvSpPr>
            <p:spPr>
              <a:xfrm>
                <a:off x="343221" y="789699"/>
                <a:ext cx="98213" cy="91756"/>
              </a:xfrm>
              <a:custGeom>
                <a:avLst/>
                <a:gdLst>
                  <a:gd name="connsiteX0" fmla="*/ 44605 w 98213"/>
                  <a:gd name="connsiteY0" fmla="*/ 0 h 91756"/>
                  <a:gd name="connsiteX1" fmla="*/ 61148 w 98213"/>
                  <a:gd name="connsiteY1" fmla="*/ 34409 h 91756"/>
                  <a:gd name="connsiteX2" fmla="*/ 98214 w 98213"/>
                  <a:gd name="connsiteY2" fmla="*/ 41499 h 91756"/>
                  <a:gd name="connsiteX3" fmla="*/ 71514 w 98213"/>
                  <a:gd name="connsiteY3" fmla="*/ 57139 h 91756"/>
                  <a:gd name="connsiteX4" fmla="*/ 86801 w 98213"/>
                  <a:gd name="connsiteY4" fmla="*/ 91757 h 91756"/>
                  <a:gd name="connsiteX5" fmla="*/ 53714 w 98213"/>
                  <a:gd name="connsiteY5" fmla="*/ 67045 h 91756"/>
                  <a:gd name="connsiteX6" fmla="*/ 25862 w 98213"/>
                  <a:gd name="connsiteY6" fmla="*/ 81642 h 91756"/>
                  <a:gd name="connsiteX7" fmla="*/ 32249 w 98213"/>
                  <a:gd name="connsiteY7" fmla="*/ 50466 h 91756"/>
                  <a:gd name="connsiteX8" fmla="*/ 0 w 98213"/>
                  <a:gd name="connsiteY8" fmla="*/ 24295 h 91756"/>
                  <a:gd name="connsiteX9" fmla="*/ 36856 w 98213"/>
                  <a:gd name="connsiteY9" fmla="*/ 30134 h 91756"/>
                  <a:gd name="connsiteX10" fmla="*/ 44605 w 98213"/>
                  <a:gd name="connsiteY10" fmla="*/ 0 h 9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756">
                    <a:moveTo>
                      <a:pt x="44605" y="0"/>
                    </a:moveTo>
                    <a:lnTo>
                      <a:pt x="61148" y="34409"/>
                    </a:lnTo>
                    <a:lnTo>
                      <a:pt x="98214" y="41499"/>
                    </a:lnTo>
                    <a:lnTo>
                      <a:pt x="71514" y="57139"/>
                    </a:lnTo>
                    <a:lnTo>
                      <a:pt x="86801" y="91757"/>
                    </a:lnTo>
                    <a:lnTo>
                      <a:pt x="53714" y="67045"/>
                    </a:lnTo>
                    <a:lnTo>
                      <a:pt x="25862" y="81642"/>
                    </a:lnTo>
                    <a:lnTo>
                      <a:pt x="32249" y="50466"/>
                    </a:lnTo>
                    <a:lnTo>
                      <a:pt x="0" y="24295"/>
                    </a:lnTo>
                    <a:lnTo>
                      <a:pt x="36856" y="30134"/>
                    </a:lnTo>
                    <a:lnTo>
                      <a:pt x="44605"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84247662-B0D6-1C3F-B9E4-E149BA47001F}"/>
                  </a:ext>
                </a:extLst>
              </p:cNvPr>
              <p:cNvSpPr/>
              <p:nvPr/>
            </p:nvSpPr>
            <p:spPr>
              <a:xfrm>
                <a:off x="232861" y="368557"/>
                <a:ext cx="133290" cy="126999"/>
              </a:xfrm>
              <a:custGeom>
                <a:avLst/>
                <a:gdLst>
                  <a:gd name="connsiteX0" fmla="*/ 60834 w 133290"/>
                  <a:gd name="connsiteY0" fmla="*/ 0 h 126999"/>
                  <a:gd name="connsiteX1" fmla="*/ 82927 w 133290"/>
                  <a:gd name="connsiteY1" fmla="*/ 47755 h 126999"/>
                  <a:gd name="connsiteX2" fmla="*/ 133290 w 133290"/>
                  <a:gd name="connsiteY2" fmla="*/ 61102 h 126999"/>
                  <a:gd name="connsiteX3" fmla="*/ 96853 w 133290"/>
                  <a:gd name="connsiteY3" fmla="*/ 79140 h 126999"/>
                  <a:gd name="connsiteX4" fmla="*/ 117270 w 133290"/>
                  <a:gd name="connsiteY4" fmla="*/ 126999 h 126999"/>
                  <a:gd name="connsiteX5" fmla="*/ 72456 w 133290"/>
                  <a:gd name="connsiteY5" fmla="*/ 90714 h 126999"/>
                  <a:gd name="connsiteX6" fmla="*/ 34448 w 133290"/>
                  <a:gd name="connsiteY6" fmla="*/ 107605 h 126999"/>
                  <a:gd name="connsiteX7" fmla="*/ 43348 w 133290"/>
                  <a:gd name="connsiteY7" fmla="*/ 66211 h 126999"/>
                  <a:gd name="connsiteX8" fmla="*/ 0 w 133290"/>
                  <a:gd name="connsiteY8" fmla="*/ 28257 h 126999"/>
                  <a:gd name="connsiteX9" fmla="*/ 49945 w 133290"/>
                  <a:gd name="connsiteY9" fmla="*/ 39622 h 126999"/>
                  <a:gd name="connsiteX10" fmla="*/ 60834 w 133290"/>
                  <a:gd name="connsiteY10"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999">
                    <a:moveTo>
                      <a:pt x="60834" y="0"/>
                    </a:moveTo>
                    <a:lnTo>
                      <a:pt x="82927" y="47755"/>
                    </a:lnTo>
                    <a:lnTo>
                      <a:pt x="133290" y="61102"/>
                    </a:lnTo>
                    <a:lnTo>
                      <a:pt x="96853" y="79140"/>
                    </a:lnTo>
                    <a:lnTo>
                      <a:pt x="117270" y="126999"/>
                    </a:lnTo>
                    <a:lnTo>
                      <a:pt x="72456" y="90714"/>
                    </a:lnTo>
                    <a:lnTo>
                      <a:pt x="34448" y="107605"/>
                    </a:lnTo>
                    <a:lnTo>
                      <a:pt x="43348"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27A0BF4B-930E-E499-C5BE-39726482C1D9}"/>
                  </a:ext>
                </a:extLst>
              </p:cNvPr>
              <p:cNvSpPr/>
              <p:nvPr/>
            </p:nvSpPr>
            <p:spPr>
              <a:xfrm>
                <a:off x="254116" y="664264"/>
                <a:ext cx="115699" cy="109795"/>
              </a:xfrm>
              <a:custGeom>
                <a:avLst/>
                <a:gdLst>
                  <a:gd name="connsiteX0" fmla="*/ 52772 w 115699"/>
                  <a:gd name="connsiteY0" fmla="*/ 0 h 109795"/>
                  <a:gd name="connsiteX1" fmla="*/ 71933 w 115699"/>
                  <a:gd name="connsiteY1" fmla="*/ 41186 h 109795"/>
                  <a:gd name="connsiteX2" fmla="*/ 115700 w 115699"/>
                  <a:gd name="connsiteY2" fmla="*/ 50570 h 109795"/>
                  <a:gd name="connsiteX3" fmla="*/ 84183 w 115699"/>
                  <a:gd name="connsiteY3" fmla="*/ 68400 h 109795"/>
                  <a:gd name="connsiteX4" fmla="*/ 101879 w 115699"/>
                  <a:gd name="connsiteY4" fmla="*/ 109795 h 109795"/>
                  <a:gd name="connsiteX5" fmla="*/ 63033 w 115699"/>
                  <a:gd name="connsiteY5" fmla="*/ 79661 h 109795"/>
                  <a:gd name="connsiteX6" fmla="*/ 30155 w 115699"/>
                  <a:gd name="connsiteY6" fmla="*/ 96344 h 109795"/>
                  <a:gd name="connsiteX7" fmla="*/ 37799 w 115699"/>
                  <a:gd name="connsiteY7" fmla="*/ 59433 h 109795"/>
                  <a:gd name="connsiteX8" fmla="*/ 0 w 115699"/>
                  <a:gd name="connsiteY8" fmla="*/ 27736 h 109795"/>
                  <a:gd name="connsiteX9" fmla="*/ 43348 w 115699"/>
                  <a:gd name="connsiteY9" fmla="*/ 35556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1933" y="41186"/>
                    </a:lnTo>
                    <a:lnTo>
                      <a:pt x="115700" y="50570"/>
                    </a:lnTo>
                    <a:lnTo>
                      <a:pt x="84183" y="68400"/>
                    </a:lnTo>
                    <a:lnTo>
                      <a:pt x="101879" y="109795"/>
                    </a:lnTo>
                    <a:lnTo>
                      <a:pt x="63033" y="79661"/>
                    </a:lnTo>
                    <a:lnTo>
                      <a:pt x="30155" y="96344"/>
                    </a:lnTo>
                    <a:lnTo>
                      <a:pt x="37799" y="59433"/>
                    </a:lnTo>
                    <a:lnTo>
                      <a:pt x="0" y="27736"/>
                    </a:lnTo>
                    <a:lnTo>
                      <a:pt x="43348" y="35556"/>
                    </a:lnTo>
                    <a:lnTo>
                      <a:pt x="5277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02CE6291-A43C-ED15-32C0-A9672D9397B6}"/>
                  </a:ext>
                </a:extLst>
              </p:cNvPr>
              <p:cNvSpPr/>
              <p:nvPr/>
            </p:nvSpPr>
            <p:spPr>
              <a:xfrm>
                <a:off x="212758" y="519955"/>
                <a:ext cx="125646" cy="120221"/>
              </a:xfrm>
              <a:custGeom>
                <a:avLst/>
                <a:gdLst>
                  <a:gd name="connsiteX0" fmla="*/ 57379 w 125646"/>
                  <a:gd name="connsiteY0" fmla="*/ 0 h 120221"/>
                  <a:gd name="connsiteX1" fmla="*/ 78215 w 125646"/>
                  <a:gd name="connsiteY1" fmla="*/ 45148 h 120221"/>
                  <a:gd name="connsiteX2" fmla="*/ 125647 w 125646"/>
                  <a:gd name="connsiteY2" fmla="*/ 56409 h 120221"/>
                  <a:gd name="connsiteX3" fmla="*/ 91303 w 125646"/>
                  <a:gd name="connsiteY3" fmla="*/ 74865 h 120221"/>
                  <a:gd name="connsiteX4" fmla="*/ 110569 w 125646"/>
                  <a:gd name="connsiteY4" fmla="*/ 120222 h 120221"/>
                  <a:gd name="connsiteX5" fmla="*/ 68268 w 125646"/>
                  <a:gd name="connsiteY5" fmla="*/ 86647 h 120221"/>
                  <a:gd name="connsiteX6" fmla="*/ 32459 w 125646"/>
                  <a:gd name="connsiteY6" fmla="*/ 103852 h 120221"/>
                  <a:gd name="connsiteX7" fmla="*/ 40940 w 125646"/>
                  <a:gd name="connsiteY7" fmla="*/ 64021 h 120221"/>
                  <a:gd name="connsiteX8" fmla="*/ 0 w 125646"/>
                  <a:gd name="connsiteY8" fmla="*/ 28778 h 120221"/>
                  <a:gd name="connsiteX9" fmla="*/ 47118 w 125646"/>
                  <a:gd name="connsiteY9" fmla="*/ 38371 h 120221"/>
                  <a:gd name="connsiteX10" fmla="*/ 57379 w 125646"/>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46" h="120221">
                    <a:moveTo>
                      <a:pt x="57379" y="0"/>
                    </a:moveTo>
                    <a:lnTo>
                      <a:pt x="78215" y="45148"/>
                    </a:lnTo>
                    <a:lnTo>
                      <a:pt x="125647" y="56409"/>
                    </a:lnTo>
                    <a:lnTo>
                      <a:pt x="91303" y="74865"/>
                    </a:lnTo>
                    <a:lnTo>
                      <a:pt x="110569" y="120222"/>
                    </a:lnTo>
                    <a:lnTo>
                      <a:pt x="68268" y="86647"/>
                    </a:lnTo>
                    <a:lnTo>
                      <a:pt x="32459" y="103852"/>
                    </a:lnTo>
                    <a:lnTo>
                      <a:pt x="40940" y="64021"/>
                    </a:lnTo>
                    <a:lnTo>
                      <a:pt x="0" y="28778"/>
                    </a:lnTo>
                    <a:lnTo>
                      <a:pt x="47118" y="38371"/>
                    </a:lnTo>
                    <a:lnTo>
                      <a:pt x="57379"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42FCBF8A-F68D-E876-903C-3ECF15F9D13F}"/>
                  </a:ext>
                </a:extLst>
              </p:cNvPr>
              <p:cNvSpPr/>
              <p:nvPr/>
            </p:nvSpPr>
            <p:spPr>
              <a:xfrm>
                <a:off x="560904" y="879579"/>
                <a:ext cx="83450" cy="74343"/>
              </a:xfrm>
              <a:custGeom>
                <a:avLst/>
                <a:gdLst>
                  <a:gd name="connsiteX0" fmla="*/ 37694 w 83450"/>
                  <a:gd name="connsiteY0" fmla="*/ 0 h 74343"/>
                  <a:gd name="connsiteX1" fmla="*/ 52039 w 83450"/>
                  <a:gd name="connsiteY1" fmla="*/ 27944 h 74343"/>
                  <a:gd name="connsiteX2" fmla="*/ 83450 w 83450"/>
                  <a:gd name="connsiteY2" fmla="*/ 32845 h 74343"/>
                  <a:gd name="connsiteX3" fmla="*/ 61043 w 83450"/>
                  <a:gd name="connsiteY3" fmla="*/ 46295 h 74343"/>
                  <a:gd name="connsiteX4" fmla="*/ 74236 w 83450"/>
                  <a:gd name="connsiteY4" fmla="*/ 74344 h 74343"/>
                  <a:gd name="connsiteX5" fmla="*/ 45861 w 83450"/>
                  <a:gd name="connsiteY5" fmla="*/ 54845 h 74343"/>
                  <a:gd name="connsiteX6" fmla="*/ 22512 w 83450"/>
                  <a:gd name="connsiteY6" fmla="*/ 67462 h 74343"/>
                  <a:gd name="connsiteX7" fmla="*/ 27538 w 83450"/>
                  <a:gd name="connsiteY7" fmla="*/ 41603 h 74343"/>
                  <a:gd name="connsiteX8" fmla="*/ 0 w 83450"/>
                  <a:gd name="connsiteY8" fmla="*/ 20854 h 74343"/>
                  <a:gd name="connsiteX9" fmla="*/ 31307 w 83450"/>
                  <a:gd name="connsiteY9" fmla="*/ 24920 h 74343"/>
                  <a:gd name="connsiteX10" fmla="*/ 37694 w 83450"/>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450" h="74343">
                    <a:moveTo>
                      <a:pt x="37694" y="0"/>
                    </a:moveTo>
                    <a:lnTo>
                      <a:pt x="52039" y="27944"/>
                    </a:lnTo>
                    <a:lnTo>
                      <a:pt x="83450" y="32845"/>
                    </a:lnTo>
                    <a:lnTo>
                      <a:pt x="61043" y="46295"/>
                    </a:lnTo>
                    <a:lnTo>
                      <a:pt x="74236" y="74344"/>
                    </a:lnTo>
                    <a:lnTo>
                      <a:pt x="45861" y="54845"/>
                    </a:lnTo>
                    <a:lnTo>
                      <a:pt x="22512" y="67462"/>
                    </a:lnTo>
                    <a:lnTo>
                      <a:pt x="27538" y="41603"/>
                    </a:lnTo>
                    <a:lnTo>
                      <a:pt x="0" y="20854"/>
                    </a:lnTo>
                    <a:lnTo>
                      <a:pt x="31307" y="24920"/>
                    </a:lnTo>
                    <a:lnTo>
                      <a:pt x="37694"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B94C462F-0861-F7DF-A660-36BC011A4DC7}"/>
                  </a:ext>
                </a:extLst>
              </p:cNvPr>
              <p:cNvSpPr/>
              <p:nvPr/>
            </p:nvSpPr>
            <p:spPr>
              <a:xfrm>
                <a:off x="668227" y="875512"/>
                <a:ext cx="61462" cy="53281"/>
              </a:xfrm>
              <a:custGeom>
                <a:avLst/>
                <a:gdLst>
                  <a:gd name="connsiteX0" fmla="*/ 27642 w 61462"/>
                  <a:gd name="connsiteY0" fmla="*/ 0 h 53281"/>
                  <a:gd name="connsiteX1" fmla="*/ 38322 w 61462"/>
                  <a:gd name="connsiteY1" fmla="*/ 20020 h 53281"/>
                  <a:gd name="connsiteX2" fmla="*/ 61462 w 61462"/>
                  <a:gd name="connsiteY2" fmla="*/ 23565 h 53281"/>
                  <a:gd name="connsiteX3" fmla="*/ 45023 w 61462"/>
                  <a:gd name="connsiteY3" fmla="*/ 33262 h 53281"/>
                  <a:gd name="connsiteX4" fmla="*/ 54761 w 61462"/>
                  <a:gd name="connsiteY4" fmla="*/ 53281 h 53281"/>
                  <a:gd name="connsiteX5" fmla="*/ 33925 w 61462"/>
                  <a:gd name="connsiteY5" fmla="*/ 39309 h 53281"/>
                  <a:gd name="connsiteX6" fmla="*/ 16753 w 61462"/>
                  <a:gd name="connsiteY6" fmla="*/ 48381 h 53281"/>
                  <a:gd name="connsiteX7" fmla="*/ 20418 w 61462"/>
                  <a:gd name="connsiteY7" fmla="*/ 29925 h 53281"/>
                  <a:gd name="connsiteX8" fmla="*/ 0 w 61462"/>
                  <a:gd name="connsiteY8" fmla="*/ 15119 h 53281"/>
                  <a:gd name="connsiteX9" fmla="*/ 23140 w 61462"/>
                  <a:gd name="connsiteY9" fmla="*/ 17934 h 53281"/>
                  <a:gd name="connsiteX10" fmla="*/ 27642 w 61462"/>
                  <a:gd name="connsiteY10" fmla="*/ 0 h 5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281">
                    <a:moveTo>
                      <a:pt x="27642" y="0"/>
                    </a:moveTo>
                    <a:lnTo>
                      <a:pt x="38322" y="20020"/>
                    </a:lnTo>
                    <a:lnTo>
                      <a:pt x="61462" y="23565"/>
                    </a:lnTo>
                    <a:lnTo>
                      <a:pt x="45023" y="33262"/>
                    </a:lnTo>
                    <a:lnTo>
                      <a:pt x="54761" y="53281"/>
                    </a:lnTo>
                    <a:lnTo>
                      <a:pt x="33925" y="39309"/>
                    </a:lnTo>
                    <a:lnTo>
                      <a:pt x="16753" y="48381"/>
                    </a:lnTo>
                    <a:lnTo>
                      <a:pt x="20418" y="29925"/>
                    </a:lnTo>
                    <a:lnTo>
                      <a:pt x="0" y="15119"/>
                    </a:lnTo>
                    <a:lnTo>
                      <a:pt x="23140"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51704048-9029-DC64-1337-32EA3D6CFFB2}"/>
                  </a:ext>
                </a:extLst>
              </p:cNvPr>
              <p:cNvSpPr/>
              <p:nvPr/>
            </p:nvSpPr>
            <p:spPr>
              <a:xfrm>
                <a:off x="747070" y="840374"/>
                <a:ext cx="61357" cy="51821"/>
              </a:xfrm>
              <a:custGeom>
                <a:avLst/>
                <a:gdLst>
                  <a:gd name="connsiteX0" fmla="*/ 27538 w 61357"/>
                  <a:gd name="connsiteY0" fmla="*/ 0 h 51821"/>
                  <a:gd name="connsiteX1" fmla="*/ 38218 w 61357"/>
                  <a:gd name="connsiteY1" fmla="*/ 19498 h 51821"/>
                  <a:gd name="connsiteX2" fmla="*/ 61357 w 61357"/>
                  <a:gd name="connsiteY2" fmla="*/ 23043 h 51821"/>
                  <a:gd name="connsiteX3" fmla="*/ 44919 w 61357"/>
                  <a:gd name="connsiteY3" fmla="*/ 32323 h 51821"/>
                  <a:gd name="connsiteX4" fmla="*/ 54656 w 61357"/>
                  <a:gd name="connsiteY4" fmla="*/ 51822 h 51821"/>
                  <a:gd name="connsiteX5" fmla="*/ 33820 w 61357"/>
                  <a:gd name="connsiteY5" fmla="*/ 38267 h 51821"/>
                  <a:gd name="connsiteX6" fmla="*/ 16648 w 61357"/>
                  <a:gd name="connsiteY6" fmla="*/ 46921 h 51821"/>
                  <a:gd name="connsiteX7" fmla="*/ 20313 w 61357"/>
                  <a:gd name="connsiteY7" fmla="*/ 28987 h 51821"/>
                  <a:gd name="connsiteX8" fmla="*/ 0 w 61357"/>
                  <a:gd name="connsiteY8" fmla="*/ 14598 h 51821"/>
                  <a:gd name="connsiteX9" fmla="*/ 23035 w 61357"/>
                  <a:gd name="connsiteY9" fmla="*/ 17413 h 51821"/>
                  <a:gd name="connsiteX10" fmla="*/ 27538 w 61357"/>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57" h="51821">
                    <a:moveTo>
                      <a:pt x="27538" y="0"/>
                    </a:moveTo>
                    <a:lnTo>
                      <a:pt x="38218" y="19498"/>
                    </a:lnTo>
                    <a:lnTo>
                      <a:pt x="61357" y="23043"/>
                    </a:lnTo>
                    <a:lnTo>
                      <a:pt x="44919" y="32323"/>
                    </a:lnTo>
                    <a:lnTo>
                      <a:pt x="54656" y="51822"/>
                    </a:lnTo>
                    <a:lnTo>
                      <a:pt x="33820" y="38267"/>
                    </a:lnTo>
                    <a:lnTo>
                      <a:pt x="16648" y="46921"/>
                    </a:lnTo>
                    <a:lnTo>
                      <a:pt x="20313" y="28987"/>
                    </a:lnTo>
                    <a:lnTo>
                      <a:pt x="0" y="14598"/>
                    </a:lnTo>
                    <a:lnTo>
                      <a:pt x="23035" y="17413"/>
                    </a:lnTo>
                    <a:lnTo>
                      <a:pt x="27538" y="0"/>
                    </a:lnTo>
                    <a:close/>
                  </a:path>
                </a:pathLst>
              </a:custGeom>
              <a:solidFill>
                <a:srgbClr val="FFCC00"/>
              </a:solidFill>
              <a:ln w="10453" cap="flat">
                <a:noFill/>
                <a:prstDash val="solid"/>
                <a:miter/>
              </a:ln>
            </p:spPr>
            <p:txBody>
              <a:bodyPr rtlCol="0" anchor="ctr"/>
              <a:lstStyle/>
              <a:p>
                <a:endParaRPr lang="en-GR"/>
              </a:p>
            </p:txBody>
          </p:sp>
          <p:sp>
            <p:nvSpPr>
              <p:cNvPr id="47" name="Freeform 46">
                <a:extLst>
                  <a:ext uri="{FF2B5EF4-FFF2-40B4-BE49-F238E27FC236}">
                    <a16:creationId xmlns:a16="http://schemas.microsoft.com/office/drawing/2014/main" id="{CDCCE34C-B6DD-F653-6D31-8D24AD247662}"/>
                  </a:ext>
                </a:extLst>
              </p:cNvPr>
              <p:cNvSpPr/>
              <p:nvPr/>
            </p:nvSpPr>
            <p:spPr>
              <a:xfrm>
                <a:off x="676918" y="266582"/>
                <a:ext cx="81565" cy="69547"/>
              </a:xfrm>
              <a:custGeom>
                <a:avLst/>
                <a:gdLst>
                  <a:gd name="connsiteX0" fmla="*/ 36752 w 81565"/>
                  <a:gd name="connsiteY0" fmla="*/ 0 h 69547"/>
                  <a:gd name="connsiteX1" fmla="*/ 50782 w 81565"/>
                  <a:gd name="connsiteY1" fmla="*/ 26276 h 69547"/>
                  <a:gd name="connsiteX2" fmla="*/ 81566 w 81565"/>
                  <a:gd name="connsiteY2" fmla="*/ 36598 h 69547"/>
                  <a:gd name="connsiteX3" fmla="*/ 59682 w 81565"/>
                  <a:gd name="connsiteY3" fmla="*/ 43480 h 69547"/>
                  <a:gd name="connsiteX4" fmla="*/ 72666 w 81565"/>
                  <a:gd name="connsiteY4" fmla="*/ 69547 h 69547"/>
                  <a:gd name="connsiteX5" fmla="*/ 44919 w 81565"/>
                  <a:gd name="connsiteY5" fmla="*/ 47859 h 69547"/>
                  <a:gd name="connsiteX6" fmla="*/ 22093 w 81565"/>
                  <a:gd name="connsiteY6" fmla="*/ 54220 h 69547"/>
                  <a:gd name="connsiteX7" fmla="*/ 27014 w 81565"/>
                  <a:gd name="connsiteY7" fmla="*/ 33262 h 69547"/>
                  <a:gd name="connsiteX8" fmla="*/ 0 w 81565"/>
                  <a:gd name="connsiteY8" fmla="*/ 10635 h 69547"/>
                  <a:gd name="connsiteX9" fmla="*/ 30574 w 81565"/>
                  <a:gd name="connsiteY9" fmla="*/ 19811 h 69547"/>
                  <a:gd name="connsiteX10" fmla="*/ 36752 w 81565"/>
                  <a:gd name="connsiteY10" fmla="*/ 0 h 6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65" h="69547">
                    <a:moveTo>
                      <a:pt x="36752" y="0"/>
                    </a:moveTo>
                    <a:lnTo>
                      <a:pt x="50782" y="26276"/>
                    </a:lnTo>
                    <a:lnTo>
                      <a:pt x="81566" y="36598"/>
                    </a:lnTo>
                    <a:lnTo>
                      <a:pt x="59682" y="43480"/>
                    </a:lnTo>
                    <a:lnTo>
                      <a:pt x="72666" y="69547"/>
                    </a:lnTo>
                    <a:lnTo>
                      <a:pt x="44919" y="47859"/>
                    </a:lnTo>
                    <a:lnTo>
                      <a:pt x="22093" y="54220"/>
                    </a:lnTo>
                    <a:lnTo>
                      <a:pt x="27014" y="33262"/>
                    </a:lnTo>
                    <a:lnTo>
                      <a:pt x="0" y="10635"/>
                    </a:lnTo>
                    <a:lnTo>
                      <a:pt x="30574" y="19811"/>
                    </a:lnTo>
                    <a:lnTo>
                      <a:pt x="36752" y="0"/>
                    </a:lnTo>
                    <a:close/>
                  </a:path>
                </a:pathLst>
              </a:custGeom>
              <a:solidFill>
                <a:srgbClr val="FFCC00"/>
              </a:solidFill>
              <a:ln w="10453" cap="flat">
                <a:noFill/>
                <a:prstDash val="solid"/>
                <a:miter/>
              </a:ln>
            </p:spPr>
            <p:txBody>
              <a:bodyPr rtlCol="0" anchor="ctr"/>
              <a:lstStyle/>
              <a:p>
                <a:endParaRPr lang="en-GR"/>
              </a:p>
            </p:txBody>
          </p:sp>
          <p:sp>
            <p:nvSpPr>
              <p:cNvPr id="48" name="Freeform 47">
                <a:extLst>
                  <a:ext uri="{FF2B5EF4-FFF2-40B4-BE49-F238E27FC236}">
                    <a16:creationId xmlns:a16="http://schemas.microsoft.com/office/drawing/2014/main" id="{A0164AAC-DF37-6832-2DF6-19893DBA6499}"/>
                  </a:ext>
                </a:extLst>
              </p:cNvPr>
              <p:cNvSpPr/>
              <p:nvPr/>
            </p:nvSpPr>
            <p:spPr>
              <a:xfrm>
                <a:off x="560799" y="220704"/>
                <a:ext cx="92978" cy="82163"/>
              </a:xfrm>
              <a:custGeom>
                <a:avLst/>
                <a:gdLst>
                  <a:gd name="connsiteX0" fmla="*/ 41987 w 92978"/>
                  <a:gd name="connsiteY0" fmla="*/ 0 h 82163"/>
                  <a:gd name="connsiteX1" fmla="*/ 57902 w 92978"/>
                  <a:gd name="connsiteY1" fmla="*/ 30968 h 82163"/>
                  <a:gd name="connsiteX2" fmla="*/ 92979 w 92978"/>
                  <a:gd name="connsiteY2" fmla="*/ 42750 h 82163"/>
                  <a:gd name="connsiteX3" fmla="*/ 67849 w 92978"/>
                  <a:gd name="connsiteY3" fmla="*/ 51300 h 82163"/>
                  <a:gd name="connsiteX4" fmla="*/ 82508 w 92978"/>
                  <a:gd name="connsiteY4" fmla="*/ 82164 h 82163"/>
                  <a:gd name="connsiteX5" fmla="*/ 51096 w 92978"/>
                  <a:gd name="connsiteY5" fmla="*/ 56722 h 82163"/>
                  <a:gd name="connsiteX6" fmla="*/ 24920 w 92978"/>
                  <a:gd name="connsiteY6" fmla="*/ 64647 h 82163"/>
                  <a:gd name="connsiteX7" fmla="*/ 30679 w 92978"/>
                  <a:gd name="connsiteY7" fmla="*/ 39726 h 82163"/>
                  <a:gd name="connsiteX8" fmla="*/ 0 w 92978"/>
                  <a:gd name="connsiteY8" fmla="*/ 13242 h 82163"/>
                  <a:gd name="connsiteX9" fmla="*/ 34867 w 92978"/>
                  <a:gd name="connsiteY9" fmla="*/ 23669 h 82163"/>
                  <a:gd name="connsiteX10" fmla="*/ 41987 w 92978"/>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8" h="82163">
                    <a:moveTo>
                      <a:pt x="41987" y="0"/>
                    </a:moveTo>
                    <a:lnTo>
                      <a:pt x="57902" y="30968"/>
                    </a:lnTo>
                    <a:lnTo>
                      <a:pt x="92979" y="42750"/>
                    </a:lnTo>
                    <a:lnTo>
                      <a:pt x="67849" y="51300"/>
                    </a:lnTo>
                    <a:lnTo>
                      <a:pt x="82508" y="82164"/>
                    </a:lnTo>
                    <a:lnTo>
                      <a:pt x="51096" y="56722"/>
                    </a:lnTo>
                    <a:lnTo>
                      <a:pt x="24920" y="64647"/>
                    </a:lnTo>
                    <a:lnTo>
                      <a:pt x="30679" y="39726"/>
                    </a:lnTo>
                    <a:lnTo>
                      <a:pt x="0" y="13242"/>
                    </a:lnTo>
                    <a:lnTo>
                      <a:pt x="34867" y="23669"/>
                    </a:lnTo>
                    <a:lnTo>
                      <a:pt x="41987" y="0"/>
                    </a:lnTo>
                    <a:close/>
                  </a:path>
                </a:pathLst>
              </a:custGeom>
              <a:solidFill>
                <a:srgbClr val="FFCC00"/>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A12ECE07-D523-1F22-D504-05AD52767489}"/>
                  </a:ext>
                </a:extLst>
              </p:cNvPr>
              <p:cNvSpPr/>
              <p:nvPr/>
            </p:nvSpPr>
            <p:spPr>
              <a:xfrm>
                <a:off x="437875" y="214239"/>
                <a:ext cx="102716" cy="93841"/>
              </a:xfrm>
              <a:custGeom>
                <a:avLst/>
                <a:gdLst>
                  <a:gd name="connsiteX0" fmla="*/ 46489 w 102716"/>
                  <a:gd name="connsiteY0" fmla="*/ 0 h 93841"/>
                  <a:gd name="connsiteX1" fmla="*/ 63975 w 102716"/>
                  <a:gd name="connsiteY1" fmla="*/ 35451 h 93841"/>
                  <a:gd name="connsiteX2" fmla="*/ 102716 w 102716"/>
                  <a:gd name="connsiteY2" fmla="*/ 47859 h 93841"/>
                  <a:gd name="connsiteX3" fmla="*/ 74865 w 102716"/>
                  <a:gd name="connsiteY3" fmla="*/ 58599 h 93841"/>
                  <a:gd name="connsiteX4" fmla="*/ 90884 w 102716"/>
                  <a:gd name="connsiteY4" fmla="*/ 93842 h 93841"/>
                  <a:gd name="connsiteX5" fmla="*/ 56227 w 102716"/>
                  <a:gd name="connsiteY5" fmla="*/ 65377 h 93841"/>
                  <a:gd name="connsiteX6" fmla="*/ 27223 w 102716"/>
                  <a:gd name="connsiteY6" fmla="*/ 75386 h 93841"/>
                  <a:gd name="connsiteX7" fmla="*/ 33715 w 102716"/>
                  <a:gd name="connsiteY7" fmla="*/ 46400 h 93841"/>
                  <a:gd name="connsiteX8" fmla="*/ 0 w 102716"/>
                  <a:gd name="connsiteY8" fmla="*/ 16683 h 93841"/>
                  <a:gd name="connsiteX9" fmla="*/ 38532 w 102716"/>
                  <a:gd name="connsiteY9" fmla="*/ 27736 h 93841"/>
                  <a:gd name="connsiteX10" fmla="*/ 46489 w 102716"/>
                  <a:gd name="connsiteY10" fmla="*/ 0 h 9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716" h="93841">
                    <a:moveTo>
                      <a:pt x="46489" y="0"/>
                    </a:moveTo>
                    <a:lnTo>
                      <a:pt x="63975" y="35451"/>
                    </a:lnTo>
                    <a:lnTo>
                      <a:pt x="102716" y="47859"/>
                    </a:lnTo>
                    <a:lnTo>
                      <a:pt x="74865" y="58599"/>
                    </a:lnTo>
                    <a:lnTo>
                      <a:pt x="90884" y="93842"/>
                    </a:lnTo>
                    <a:lnTo>
                      <a:pt x="56227" y="65377"/>
                    </a:lnTo>
                    <a:lnTo>
                      <a:pt x="27223" y="75386"/>
                    </a:lnTo>
                    <a:lnTo>
                      <a:pt x="33715" y="46400"/>
                    </a:lnTo>
                    <a:lnTo>
                      <a:pt x="0" y="16683"/>
                    </a:lnTo>
                    <a:lnTo>
                      <a:pt x="38532" y="27736"/>
                    </a:lnTo>
                    <a:lnTo>
                      <a:pt x="46489" y="0"/>
                    </a:lnTo>
                    <a:close/>
                  </a:path>
                </a:pathLst>
              </a:custGeom>
              <a:solidFill>
                <a:srgbClr val="FFCC00"/>
              </a:solidFill>
              <a:ln w="10453" cap="flat">
                <a:noFill/>
                <a:prstDash val="solid"/>
                <a:miter/>
              </a:ln>
            </p:spPr>
            <p:txBody>
              <a:bodyPr rtlCol="0" anchor="ctr"/>
              <a:lstStyle/>
              <a:p>
                <a:endParaRPr lang="en-GR"/>
              </a:p>
            </p:txBody>
          </p:sp>
        </p:grpSp>
        <p:grpSp>
          <p:nvGrpSpPr>
            <p:cNvPr id="50" name="Graphic 7">
              <a:extLst>
                <a:ext uri="{FF2B5EF4-FFF2-40B4-BE49-F238E27FC236}">
                  <a16:creationId xmlns:a16="http://schemas.microsoft.com/office/drawing/2014/main" id="{3FC80DCB-F85D-FA7F-7B91-0D99B7A2E84B}"/>
                </a:ext>
              </a:extLst>
            </p:cNvPr>
            <p:cNvGrpSpPr/>
            <p:nvPr/>
          </p:nvGrpSpPr>
          <p:grpSpPr>
            <a:xfrm>
              <a:off x="1201702" y="214239"/>
              <a:ext cx="1114171" cy="739683"/>
              <a:chOff x="1201702" y="214239"/>
              <a:chExt cx="1114171" cy="739683"/>
            </a:xfrm>
          </p:grpSpPr>
          <p:sp>
            <p:nvSpPr>
              <p:cNvPr id="51" name="Freeform 50">
                <a:extLst>
                  <a:ext uri="{FF2B5EF4-FFF2-40B4-BE49-F238E27FC236}">
                    <a16:creationId xmlns:a16="http://schemas.microsoft.com/office/drawing/2014/main" id="{9B125548-F194-DE09-48F0-AF1C72A507AC}"/>
                  </a:ext>
                </a:extLst>
              </p:cNvPr>
              <p:cNvSpPr/>
              <p:nvPr/>
            </p:nvSpPr>
            <p:spPr>
              <a:xfrm>
                <a:off x="1201702" y="214239"/>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52" name="Freeform 51">
                <a:extLst>
                  <a:ext uri="{FF2B5EF4-FFF2-40B4-BE49-F238E27FC236}">
                    <a16:creationId xmlns:a16="http://schemas.microsoft.com/office/drawing/2014/main" id="{29643B40-D179-CEF0-49CF-AB46028DEFC4}"/>
                  </a:ext>
                </a:extLst>
              </p:cNvPr>
              <p:cNvSpPr/>
              <p:nvPr/>
            </p:nvSpPr>
            <p:spPr>
              <a:xfrm>
                <a:off x="1480114" y="306726"/>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19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1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0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1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0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19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5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8 w 557138"/>
                  <a:gd name="connsiteY88" fmla="*/ 268597 h 554710"/>
                  <a:gd name="connsiteX89" fmla="*/ 557138 w 557138"/>
                  <a:gd name="connsiteY89" fmla="*/ 268597 h 554710"/>
                  <a:gd name="connsiteX90" fmla="*/ 533580 w 557138"/>
                  <a:gd name="connsiteY90" fmla="*/ 285905 h 554710"/>
                  <a:gd name="connsiteX91" fmla="*/ 384269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69 w 557138"/>
                  <a:gd name="connsiteY101" fmla="*/ 77055 h 554710"/>
                  <a:gd name="connsiteX102" fmla="*/ 384269 w 557138"/>
                  <a:gd name="connsiteY102" fmla="*/ 77055 h 554710"/>
                  <a:gd name="connsiteX103" fmla="*/ 477143 w 557138"/>
                  <a:gd name="connsiteY103" fmla="*/ 147853 h 554710"/>
                  <a:gd name="connsiteX104" fmla="*/ 486253 w 557138"/>
                  <a:gd name="connsiteY104" fmla="*/ 120118 h 554710"/>
                  <a:gd name="connsiteX105" fmla="*/ 495257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7 w 557138"/>
                  <a:gd name="connsiteY110" fmla="*/ 193002 h 554710"/>
                  <a:gd name="connsiteX111" fmla="*/ 472222 w 557138"/>
                  <a:gd name="connsiteY111" fmla="*/ 165266 h 554710"/>
                  <a:gd name="connsiteX112" fmla="*/ 448873 w 557138"/>
                  <a:gd name="connsiteY112" fmla="*/ 147958 h 554710"/>
                  <a:gd name="connsiteX113" fmla="*/ 477143 w 557138"/>
                  <a:gd name="connsiteY113" fmla="*/ 147958 h 554710"/>
                  <a:gd name="connsiteX114" fmla="*/ 495257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7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0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69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19" y="59955"/>
                    </a:lnTo>
                    <a:lnTo>
                      <a:pt x="196428" y="59955"/>
                    </a:lnTo>
                    <a:lnTo>
                      <a:pt x="172869" y="76950"/>
                    </a:lnTo>
                    <a:close/>
                    <a:moveTo>
                      <a:pt x="61881" y="148166"/>
                    </a:moveTo>
                    <a:lnTo>
                      <a:pt x="70886" y="120431"/>
                    </a:lnTo>
                    <a:lnTo>
                      <a:pt x="79995" y="148166"/>
                    </a:lnTo>
                    <a:lnTo>
                      <a:pt x="108266" y="148166"/>
                    </a:lnTo>
                    <a:lnTo>
                      <a:pt x="84707" y="165475"/>
                    </a:lnTo>
                    <a:lnTo>
                      <a:pt x="93711" y="193210"/>
                    </a:lnTo>
                    <a:lnTo>
                      <a:pt x="70048" y="175902"/>
                    </a:lnTo>
                    <a:lnTo>
                      <a:pt x="46384" y="193210"/>
                    </a:lnTo>
                    <a:lnTo>
                      <a:pt x="55389" y="165475"/>
                    </a:lnTo>
                    <a:lnTo>
                      <a:pt x="31830" y="148166"/>
                    </a:lnTo>
                    <a:lnTo>
                      <a:pt x="61881" y="148166"/>
                    </a:lnTo>
                    <a:close/>
                    <a:moveTo>
                      <a:pt x="32145" y="389131"/>
                    </a:moveTo>
                    <a:lnTo>
                      <a:pt x="61881" y="389131"/>
                    </a:lnTo>
                    <a:lnTo>
                      <a:pt x="70886" y="361396"/>
                    </a:lnTo>
                    <a:lnTo>
                      <a:pt x="79995" y="389131"/>
                    </a:lnTo>
                    <a:lnTo>
                      <a:pt x="108266" y="389131"/>
                    </a:lnTo>
                    <a:lnTo>
                      <a:pt x="84707" y="406440"/>
                    </a:lnTo>
                    <a:lnTo>
                      <a:pt x="93711" y="434176"/>
                    </a:lnTo>
                    <a:lnTo>
                      <a:pt x="70048" y="417075"/>
                    </a:lnTo>
                    <a:lnTo>
                      <a:pt x="46384" y="434176"/>
                    </a:lnTo>
                    <a:lnTo>
                      <a:pt x="55389" y="406440"/>
                    </a:lnTo>
                    <a:lnTo>
                      <a:pt x="31830" y="389131"/>
                    </a:lnTo>
                    <a:lnTo>
                      <a:pt x="32145" y="389131"/>
                    </a:lnTo>
                    <a:close/>
                    <a:moveTo>
                      <a:pt x="143761" y="494547"/>
                    </a:moveTo>
                    <a:lnTo>
                      <a:pt x="120202" y="477551"/>
                    </a:lnTo>
                    <a:lnTo>
                      <a:pt x="149310" y="477551"/>
                    </a:lnTo>
                    <a:lnTo>
                      <a:pt x="158315" y="449816"/>
                    </a:lnTo>
                    <a:lnTo>
                      <a:pt x="167319"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5" y="296332"/>
                    </a:lnTo>
                    <a:lnTo>
                      <a:pt x="495153" y="313641"/>
                    </a:lnTo>
                    <a:lnTo>
                      <a:pt x="504157" y="285905"/>
                    </a:lnTo>
                    <a:lnTo>
                      <a:pt x="480494" y="268597"/>
                    </a:lnTo>
                    <a:lnTo>
                      <a:pt x="510649" y="268597"/>
                    </a:lnTo>
                    <a:lnTo>
                      <a:pt x="519654" y="240861"/>
                    </a:lnTo>
                    <a:lnTo>
                      <a:pt x="528658" y="268597"/>
                    </a:lnTo>
                    <a:lnTo>
                      <a:pt x="557138" y="268597"/>
                    </a:lnTo>
                    <a:lnTo>
                      <a:pt x="533580" y="285905"/>
                    </a:lnTo>
                    <a:close/>
                    <a:moveTo>
                      <a:pt x="384269"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69" y="77055"/>
                    </a:lnTo>
                    <a:lnTo>
                      <a:pt x="384269" y="77055"/>
                    </a:lnTo>
                    <a:close/>
                    <a:moveTo>
                      <a:pt x="477143" y="147853"/>
                    </a:moveTo>
                    <a:lnTo>
                      <a:pt x="486253" y="120118"/>
                    </a:lnTo>
                    <a:lnTo>
                      <a:pt x="495257" y="147853"/>
                    </a:lnTo>
                    <a:lnTo>
                      <a:pt x="524366" y="147853"/>
                    </a:lnTo>
                    <a:lnTo>
                      <a:pt x="501435" y="165266"/>
                    </a:lnTo>
                    <a:lnTo>
                      <a:pt x="510440" y="193002"/>
                    </a:lnTo>
                    <a:lnTo>
                      <a:pt x="486881" y="175693"/>
                    </a:lnTo>
                    <a:lnTo>
                      <a:pt x="463217" y="193002"/>
                    </a:lnTo>
                    <a:lnTo>
                      <a:pt x="472222" y="165266"/>
                    </a:lnTo>
                    <a:lnTo>
                      <a:pt x="448873" y="147958"/>
                    </a:lnTo>
                    <a:lnTo>
                      <a:pt x="477143" y="147958"/>
                    </a:lnTo>
                    <a:close/>
                    <a:moveTo>
                      <a:pt x="495257" y="388818"/>
                    </a:moveTo>
                    <a:lnTo>
                      <a:pt x="524366" y="388818"/>
                    </a:lnTo>
                    <a:lnTo>
                      <a:pt x="501435" y="406127"/>
                    </a:lnTo>
                    <a:lnTo>
                      <a:pt x="510440" y="433863"/>
                    </a:lnTo>
                    <a:lnTo>
                      <a:pt x="486881" y="416763"/>
                    </a:lnTo>
                    <a:lnTo>
                      <a:pt x="463217" y="433863"/>
                    </a:lnTo>
                    <a:lnTo>
                      <a:pt x="472222" y="406127"/>
                    </a:lnTo>
                    <a:lnTo>
                      <a:pt x="448873" y="388818"/>
                    </a:lnTo>
                    <a:lnTo>
                      <a:pt x="477981" y="388818"/>
                    </a:lnTo>
                    <a:lnTo>
                      <a:pt x="487090" y="361083"/>
                    </a:lnTo>
                    <a:lnTo>
                      <a:pt x="496095" y="388818"/>
                    </a:lnTo>
                    <a:lnTo>
                      <a:pt x="495362" y="388818"/>
                    </a:lnTo>
                    <a:close/>
                    <a:moveTo>
                      <a:pt x="436936" y="477239"/>
                    </a:moveTo>
                    <a:lnTo>
                      <a:pt x="413378" y="494234"/>
                    </a:lnTo>
                    <a:lnTo>
                      <a:pt x="422382" y="521970"/>
                    </a:lnTo>
                    <a:lnTo>
                      <a:pt x="398823" y="504870"/>
                    </a:lnTo>
                    <a:lnTo>
                      <a:pt x="375265" y="521970"/>
                    </a:lnTo>
                    <a:lnTo>
                      <a:pt x="384269"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7" name="Title 1">
            <a:extLst>
              <a:ext uri="{FF2B5EF4-FFF2-40B4-BE49-F238E27FC236}">
                <a16:creationId xmlns:a16="http://schemas.microsoft.com/office/drawing/2014/main" id="{317CF0A6-3256-32E6-ABD1-69DC4A1C018A}"/>
              </a:ext>
            </a:extLst>
          </p:cNvPr>
          <p:cNvSpPr>
            <a:spLocks noGrp="1"/>
          </p:cNvSpPr>
          <p:nvPr>
            <p:ph type="title" hasCustomPrompt="1"/>
          </p:nvPr>
        </p:nvSpPr>
        <p:spPr>
          <a:xfrm>
            <a:off x="606000" y="162513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54" name="Content Placeholder 2">
            <a:extLst>
              <a:ext uri="{FF2B5EF4-FFF2-40B4-BE49-F238E27FC236}">
                <a16:creationId xmlns:a16="http://schemas.microsoft.com/office/drawing/2014/main" id="{B261257F-BE2F-8895-0399-EDBD614DAB80}"/>
              </a:ext>
            </a:extLst>
          </p:cNvPr>
          <p:cNvSpPr>
            <a:spLocks noGrp="1"/>
          </p:cNvSpPr>
          <p:nvPr>
            <p:ph idx="11" hasCustomPrompt="1"/>
          </p:nvPr>
        </p:nvSpPr>
        <p:spPr>
          <a:xfrm>
            <a:off x="605999" y="2711249"/>
            <a:ext cx="10979999" cy="3191770"/>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Tree>
    <p:extLst>
      <p:ext uri="{BB962C8B-B14F-4D97-AF65-F5344CB8AC3E}">
        <p14:creationId xmlns:p14="http://schemas.microsoft.com/office/powerpoint/2010/main" val="4040241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ng White Curv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E4D4774-7350-45EA-623F-B6B448F54989}"/>
              </a:ext>
            </a:extLst>
          </p:cNvPr>
          <p:cNvSpPr>
            <a:spLocks noGrp="1"/>
          </p:cNvSpPr>
          <p:nvPr>
            <p:ph idx="1" hasCustomPrompt="1"/>
          </p:nvPr>
        </p:nvSpPr>
        <p:spPr>
          <a:xfrm>
            <a:off x="606000" y="2388972"/>
            <a:ext cx="10980000" cy="3764939"/>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6" name="Title 1">
            <a:extLst>
              <a:ext uri="{FF2B5EF4-FFF2-40B4-BE49-F238E27FC236}">
                <a16:creationId xmlns:a16="http://schemas.microsoft.com/office/drawing/2014/main" id="{9FC04BCE-96EF-B837-CD59-601434E7B000}"/>
              </a:ext>
            </a:extLst>
          </p:cNvPr>
          <p:cNvSpPr>
            <a:spLocks noGrp="1"/>
          </p:cNvSpPr>
          <p:nvPr>
            <p:ph type="title" hasCustomPrompt="1"/>
          </p:nvPr>
        </p:nvSpPr>
        <p:spPr>
          <a:xfrm>
            <a:off x="606000" y="130039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pic>
        <p:nvPicPr>
          <p:cNvPr id="2" name="Content Placeholder 7">
            <a:extLst>
              <a:ext uri="{FF2B5EF4-FFF2-40B4-BE49-F238E27FC236}">
                <a16:creationId xmlns:a16="http://schemas.microsoft.com/office/drawing/2014/main" id="{77924BF1-27A9-EE9A-13CD-881842D6E9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1026027"/>
          </a:xfrm>
          <a:prstGeom prst="rect">
            <a:avLst/>
          </a:prstGeom>
        </p:spPr>
      </p:pic>
    </p:spTree>
    <p:extLst>
      <p:ext uri="{BB962C8B-B14F-4D97-AF65-F5344CB8AC3E}">
        <p14:creationId xmlns:p14="http://schemas.microsoft.com/office/powerpoint/2010/main" val="1050370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curve Content and Background Photo">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019E6165-0975-8287-27EB-10235D00734F}"/>
              </a:ext>
            </a:extLst>
          </p:cNvPr>
          <p:cNvSpPr>
            <a:spLocks noGrp="1"/>
          </p:cNvSpPr>
          <p:nvPr>
            <p:ph type="pic" sz="quarter" idx="10" hasCustomPrompt="1"/>
          </p:nvPr>
        </p:nvSpPr>
        <p:spPr>
          <a:xfrm>
            <a:off x="-10722" y="681716"/>
            <a:ext cx="12202722" cy="619948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51273 h 51273"/>
              <a:gd name="connsiteX1" fmla="*/ 21609 w 21609"/>
              <a:gd name="connsiteY1" fmla="*/ 21002 h 51273"/>
              <a:gd name="connsiteX2" fmla="*/ 21601 w 21609"/>
              <a:gd name="connsiteY2" fmla="*/ 0 h 51273"/>
              <a:gd name="connsiteX3" fmla="*/ 1 w 21609"/>
              <a:gd name="connsiteY3" fmla="*/ 3945 h 51273"/>
              <a:gd name="connsiteX4" fmla="*/ 3 w 21609"/>
              <a:gd name="connsiteY4" fmla="*/ 51273 h 51273"/>
              <a:gd name="connsiteX0" fmla="*/ 3 w 21629"/>
              <a:gd name="connsiteY0" fmla="*/ 51273 h 51273"/>
              <a:gd name="connsiteX1" fmla="*/ 21629 w 21629"/>
              <a:gd name="connsiteY1" fmla="*/ 50692 h 51273"/>
              <a:gd name="connsiteX2" fmla="*/ 21601 w 21629"/>
              <a:gd name="connsiteY2" fmla="*/ 0 h 51273"/>
              <a:gd name="connsiteX3" fmla="*/ 1 w 21629"/>
              <a:gd name="connsiteY3" fmla="*/ 3945 h 51273"/>
              <a:gd name="connsiteX4" fmla="*/ 3 w 21629"/>
              <a:gd name="connsiteY4" fmla="*/ 51273 h 51273"/>
              <a:gd name="connsiteX0" fmla="*/ 3 w 21601"/>
              <a:gd name="connsiteY0" fmla="*/ 51273 h 51273"/>
              <a:gd name="connsiteX1" fmla="*/ 21446 w 21601"/>
              <a:gd name="connsiteY1" fmla="*/ 50249 h 51273"/>
              <a:gd name="connsiteX2" fmla="*/ 21601 w 21601"/>
              <a:gd name="connsiteY2" fmla="*/ 0 h 51273"/>
              <a:gd name="connsiteX3" fmla="*/ 1 w 21601"/>
              <a:gd name="connsiteY3" fmla="*/ 3945 h 51273"/>
              <a:gd name="connsiteX4" fmla="*/ 3 w 21601"/>
              <a:gd name="connsiteY4" fmla="*/ 51273 h 51273"/>
              <a:gd name="connsiteX0" fmla="*/ 3 w 21604"/>
              <a:gd name="connsiteY0" fmla="*/ 51273 h 51273"/>
              <a:gd name="connsiteX1" fmla="*/ 21603 w 21604"/>
              <a:gd name="connsiteY1" fmla="*/ 50839 h 51273"/>
              <a:gd name="connsiteX2" fmla="*/ 21601 w 21604"/>
              <a:gd name="connsiteY2" fmla="*/ 0 h 51273"/>
              <a:gd name="connsiteX3" fmla="*/ 1 w 21604"/>
              <a:gd name="connsiteY3" fmla="*/ 3945 h 51273"/>
              <a:gd name="connsiteX4" fmla="*/ 3 w 21604"/>
              <a:gd name="connsiteY4" fmla="*/ 51273 h 51273"/>
              <a:gd name="connsiteX0" fmla="*/ 3 w 21604"/>
              <a:gd name="connsiteY0" fmla="*/ 50875 h 50875"/>
              <a:gd name="connsiteX1" fmla="*/ 21603 w 21604"/>
              <a:gd name="connsiteY1" fmla="*/ 50839 h 50875"/>
              <a:gd name="connsiteX2" fmla="*/ 21601 w 21604"/>
              <a:gd name="connsiteY2" fmla="*/ 0 h 50875"/>
              <a:gd name="connsiteX3" fmla="*/ 1 w 21604"/>
              <a:gd name="connsiteY3" fmla="*/ 3945 h 50875"/>
              <a:gd name="connsiteX4" fmla="*/ 3 w 21604"/>
              <a:gd name="connsiteY4" fmla="*/ 50875 h 50875"/>
              <a:gd name="connsiteX0" fmla="*/ 3 w 21604"/>
              <a:gd name="connsiteY0" fmla="*/ 50875 h 50905"/>
              <a:gd name="connsiteX1" fmla="*/ 21603 w 21604"/>
              <a:gd name="connsiteY1" fmla="*/ 50905 h 50905"/>
              <a:gd name="connsiteX2" fmla="*/ 21601 w 21604"/>
              <a:gd name="connsiteY2" fmla="*/ 0 h 50905"/>
              <a:gd name="connsiteX3" fmla="*/ 1 w 21604"/>
              <a:gd name="connsiteY3" fmla="*/ 3945 h 50905"/>
              <a:gd name="connsiteX4" fmla="*/ 3 w 21604"/>
              <a:gd name="connsiteY4" fmla="*/ 50875 h 50905"/>
              <a:gd name="connsiteX0" fmla="*/ 3 w 21615"/>
              <a:gd name="connsiteY0" fmla="*/ 50875 h 50875"/>
              <a:gd name="connsiteX1" fmla="*/ 21615 w 21615"/>
              <a:gd name="connsiteY1" fmla="*/ 50772 h 50875"/>
              <a:gd name="connsiteX2" fmla="*/ 21601 w 21615"/>
              <a:gd name="connsiteY2" fmla="*/ 0 h 50875"/>
              <a:gd name="connsiteX3" fmla="*/ 1 w 21615"/>
              <a:gd name="connsiteY3" fmla="*/ 3945 h 50875"/>
              <a:gd name="connsiteX4" fmla="*/ 3 w 21615"/>
              <a:gd name="connsiteY4" fmla="*/ 50875 h 50875"/>
              <a:gd name="connsiteX0" fmla="*/ 1 w 21633"/>
              <a:gd name="connsiteY0" fmla="*/ 64328 h 64328"/>
              <a:gd name="connsiteX1" fmla="*/ 21633 w 21633"/>
              <a:gd name="connsiteY1" fmla="*/ 50772 h 64328"/>
              <a:gd name="connsiteX2" fmla="*/ 21619 w 21633"/>
              <a:gd name="connsiteY2" fmla="*/ 0 h 64328"/>
              <a:gd name="connsiteX3" fmla="*/ 19 w 21633"/>
              <a:gd name="connsiteY3" fmla="*/ 3945 h 64328"/>
              <a:gd name="connsiteX4" fmla="*/ 1 w 21633"/>
              <a:gd name="connsiteY4" fmla="*/ 64328 h 64328"/>
              <a:gd name="connsiteX0" fmla="*/ 1 w 21653"/>
              <a:gd name="connsiteY0" fmla="*/ 64328 h 64446"/>
              <a:gd name="connsiteX1" fmla="*/ 21653 w 21653"/>
              <a:gd name="connsiteY1" fmla="*/ 64446 h 64446"/>
              <a:gd name="connsiteX2" fmla="*/ 21619 w 21653"/>
              <a:gd name="connsiteY2" fmla="*/ 0 h 64446"/>
              <a:gd name="connsiteX3" fmla="*/ 19 w 21653"/>
              <a:gd name="connsiteY3" fmla="*/ 3945 h 64446"/>
              <a:gd name="connsiteX4" fmla="*/ 1 w 21653"/>
              <a:gd name="connsiteY4" fmla="*/ 64328 h 64446"/>
              <a:gd name="connsiteX0" fmla="*/ 1 w 21653"/>
              <a:gd name="connsiteY0" fmla="*/ 64328 h 64446"/>
              <a:gd name="connsiteX1" fmla="*/ 21653 w 21653"/>
              <a:gd name="connsiteY1" fmla="*/ 64446 h 64446"/>
              <a:gd name="connsiteX2" fmla="*/ 21619 w 21653"/>
              <a:gd name="connsiteY2" fmla="*/ 0 h 64446"/>
              <a:gd name="connsiteX3" fmla="*/ 19 w 21653"/>
              <a:gd name="connsiteY3" fmla="*/ 1769 h 64446"/>
              <a:gd name="connsiteX4" fmla="*/ 1 w 21653"/>
              <a:gd name="connsiteY4" fmla="*/ 64328 h 64446"/>
              <a:gd name="connsiteX0" fmla="*/ 1 w 21653"/>
              <a:gd name="connsiteY0" fmla="*/ 64328 h 64446"/>
              <a:gd name="connsiteX1" fmla="*/ 21653 w 21653"/>
              <a:gd name="connsiteY1" fmla="*/ 64446 h 64446"/>
              <a:gd name="connsiteX2" fmla="*/ 21619 w 21653"/>
              <a:gd name="connsiteY2" fmla="*/ 0 h 64446"/>
              <a:gd name="connsiteX3" fmla="*/ 19 w 21653"/>
              <a:gd name="connsiteY3" fmla="*/ 1769 h 64446"/>
              <a:gd name="connsiteX4" fmla="*/ 1 w 21653"/>
              <a:gd name="connsiteY4" fmla="*/ 64328 h 64446"/>
              <a:gd name="connsiteX0" fmla="*/ 1 w 21653"/>
              <a:gd name="connsiteY0" fmla="*/ 64502 h 64620"/>
              <a:gd name="connsiteX1" fmla="*/ 21653 w 21653"/>
              <a:gd name="connsiteY1" fmla="*/ 64620 h 64620"/>
              <a:gd name="connsiteX2" fmla="*/ 21619 w 21653"/>
              <a:gd name="connsiteY2" fmla="*/ 0 h 64620"/>
              <a:gd name="connsiteX3" fmla="*/ 19 w 21653"/>
              <a:gd name="connsiteY3" fmla="*/ 1943 h 64620"/>
              <a:gd name="connsiteX4" fmla="*/ 1 w 21653"/>
              <a:gd name="connsiteY4" fmla="*/ 64502 h 64620"/>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566 h 65243"/>
              <a:gd name="connsiteX4" fmla="*/ 1 w 21657"/>
              <a:gd name="connsiteY4" fmla="*/ 65125 h 65243"/>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254 h 65243"/>
              <a:gd name="connsiteX4" fmla="*/ 1 w 21657"/>
              <a:gd name="connsiteY4" fmla="*/ 65125 h 65243"/>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254 h 65243"/>
              <a:gd name="connsiteX4" fmla="*/ 1 w 21657"/>
              <a:gd name="connsiteY4" fmla="*/ 65125 h 65243"/>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254 h 65243"/>
              <a:gd name="connsiteX4" fmla="*/ 1 w 21657"/>
              <a:gd name="connsiteY4" fmla="*/ 65125 h 65243"/>
              <a:gd name="connsiteX0" fmla="*/ 1 w 21657"/>
              <a:gd name="connsiteY0" fmla="*/ 65193 h 65311"/>
              <a:gd name="connsiteX1" fmla="*/ 21653 w 21657"/>
              <a:gd name="connsiteY1" fmla="*/ 65311 h 65311"/>
              <a:gd name="connsiteX2" fmla="*/ 21654 w 21657"/>
              <a:gd name="connsiteY2" fmla="*/ 0 h 65311"/>
              <a:gd name="connsiteX3" fmla="*/ 19 w 21657"/>
              <a:gd name="connsiteY3" fmla="*/ 2322 h 65311"/>
              <a:gd name="connsiteX4" fmla="*/ 1 w 21657"/>
              <a:gd name="connsiteY4" fmla="*/ 65193 h 65311"/>
              <a:gd name="connsiteX0" fmla="*/ 1 w 21657"/>
              <a:gd name="connsiteY0" fmla="*/ 65193 h 65311"/>
              <a:gd name="connsiteX1" fmla="*/ 21653 w 21657"/>
              <a:gd name="connsiteY1" fmla="*/ 65311 h 65311"/>
              <a:gd name="connsiteX2" fmla="*/ 21654 w 21657"/>
              <a:gd name="connsiteY2" fmla="*/ 0 h 65311"/>
              <a:gd name="connsiteX3" fmla="*/ 19 w 21657"/>
              <a:gd name="connsiteY3" fmla="*/ 2322 h 65311"/>
              <a:gd name="connsiteX4" fmla="*/ 1 w 21657"/>
              <a:gd name="connsiteY4" fmla="*/ 65193 h 65311"/>
              <a:gd name="connsiteX0" fmla="*/ 1 w 21657"/>
              <a:gd name="connsiteY0" fmla="*/ 65394 h 65512"/>
              <a:gd name="connsiteX1" fmla="*/ 21653 w 21657"/>
              <a:gd name="connsiteY1" fmla="*/ 65512 h 65512"/>
              <a:gd name="connsiteX2" fmla="*/ 21654 w 21657"/>
              <a:gd name="connsiteY2" fmla="*/ 0 h 65512"/>
              <a:gd name="connsiteX3" fmla="*/ 19 w 21657"/>
              <a:gd name="connsiteY3" fmla="*/ 2523 h 65512"/>
              <a:gd name="connsiteX4" fmla="*/ 1 w 21657"/>
              <a:gd name="connsiteY4" fmla="*/ 65394 h 65512"/>
              <a:gd name="connsiteX0" fmla="*/ 1 w 21657"/>
              <a:gd name="connsiteY0" fmla="*/ 65394 h 65512"/>
              <a:gd name="connsiteX1" fmla="*/ 21653 w 21657"/>
              <a:gd name="connsiteY1" fmla="*/ 65512 h 65512"/>
              <a:gd name="connsiteX2" fmla="*/ 21654 w 21657"/>
              <a:gd name="connsiteY2" fmla="*/ 0 h 65512"/>
              <a:gd name="connsiteX3" fmla="*/ 19 w 21657"/>
              <a:gd name="connsiteY3" fmla="*/ 2456 h 65512"/>
              <a:gd name="connsiteX4" fmla="*/ 1 w 21657"/>
              <a:gd name="connsiteY4" fmla="*/ 65394 h 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 h="65512">
                <a:moveTo>
                  <a:pt x="1" y="65394"/>
                </a:moveTo>
                <a:lnTo>
                  <a:pt x="21653" y="65512"/>
                </a:lnTo>
                <a:cubicBezTo>
                  <a:pt x="21642" y="58533"/>
                  <a:pt x="21665" y="6979"/>
                  <a:pt x="21654" y="0"/>
                </a:cubicBezTo>
                <a:cubicBezTo>
                  <a:pt x="18044" y="403"/>
                  <a:pt x="6039" y="5463"/>
                  <a:pt x="19" y="2456"/>
                </a:cubicBezTo>
                <a:cubicBezTo>
                  <a:pt x="30" y="8515"/>
                  <a:pt x="-10" y="59335"/>
                  <a:pt x="1" y="65394"/>
                </a:cubicBezTo>
                <a:close/>
              </a:path>
            </a:pathLst>
          </a:custGeom>
          <a:noFill/>
        </p:spPr>
        <p:txBody>
          <a:bodyPr anchor="ctr"/>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endParaRPr lang="en-GR" dirty="0"/>
          </a:p>
        </p:txBody>
      </p:sp>
      <p:sp>
        <p:nvSpPr>
          <p:cNvPr id="6" name="Title 1">
            <a:extLst>
              <a:ext uri="{FF2B5EF4-FFF2-40B4-BE49-F238E27FC236}">
                <a16:creationId xmlns:a16="http://schemas.microsoft.com/office/drawing/2014/main" id="{8600E253-0EE2-24EA-E0FD-9AC67C78FF99}"/>
              </a:ext>
            </a:extLst>
          </p:cNvPr>
          <p:cNvSpPr>
            <a:spLocks noGrp="1"/>
          </p:cNvSpPr>
          <p:nvPr>
            <p:ph type="title" hasCustomPrompt="1"/>
          </p:nvPr>
        </p:nvSpPr>
        <p:spPr>
          <a:xfrm>
            <a:off x="606000" y="130039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10" name="Content Placeholder 2">
            <a:extLst>
              <a:ext uri="{FF2B5EF4-FFF2-40B4-BE49-F238E27FC236}">
                <a16:creationId xmlns:a16="http://schemas.microsoft.com/office/drawing/2014/main" id="{F6BFBDB8-5C77-D382-F07A-0879445E74F3}"/>
              </a:ext>
            </a:extLst>
          </p:cNvPr>
          <p:cNvSpPr>
            <a:spLocks noGrp="1"/>
          </p:cNvSpPr>
          <p:nvPr>
            <p:ph idx="11" hasCustomPrompt="1"/>
          </p:nvPr>
        </p:nvSpPr>
        <p:spPr>
          <a:xfrm>
            <a:off x="606000" y="2388973"/>
            <a:ext cx="5209914" cy="3191770"/>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Add text and resize text box after background image is added</a:t>
            </a:r>
            <a:endParaRPr lang="en-GR" dirty="0"/>
          </a:p>
        </p:txBody>
      </p:sp>
      <p:pic>
        <p:nvPicPr>
          <p:cNvPr id="3" name="Graphic 2">
            <a:extLst>
              <a:ext uri="{FF2B5EF4-FFF2-40B4-BE49-F238E27FC236}">
                <a16:creationId xmlns:a16="http://schemas.microsoft.com/office/drawing/2014/main" id="{F0523C23-CFF8-E5BC-E991-8E0C600014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1026028"/>
          </a:xfrm>
          <a:prstGeom prst="rect">
            <a:avLst/>
          </a:prstGeom>
        </p:spPr>
      </p:pic>
    </p:spTree>
    <p:extLst>
      <p:ext uri="{BB962C8B-B14F-4D97-AF65-F5344CB8AC3E}">
        <p14:creationId xmlns:p14="http://schemas.microsoft.com/office/powerpoint/2010/main" val="331964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ng Blue Curv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E4D4774-7350-45EA-623F-B6B448F54989}"/>
              </a:ext>
            </a:extLst>
          </p:cNvPr>
          <p:cNvSpPr>
            <a:spLocks noGrp="1"/>
          </p:cNvSpPr>
          <p:nvPr>
            <p:ph idx="1" hasCustomPrompt="1"/>
          </p:nvPr>
        </p:nvSpPr>
        <p:spPr>
          <a:xfrm>
            <a:off x="606000" y="2388972"/>
            <a:ext cx="10980000" cy="3764939"/>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6" name="Title 1">
            <a:extLst>
              <a:ext uri="{FF2B5EF4-FFF2-40B4-BE49-F238E27FC236}">
                <a16:creationId xmlns:a16="http://schemas.microsoft.com/office/drawing/2014/main" id="{9FC04BCE-96EF-B837-CD59-601434E7B000}"/>
              </a:ext>
            </a:extLst>
          </p:cNvPr>
          <p:cNvSpPr>
            <a:spLocks noGrp="1"/>
          </p:cNvSpPr>
          <p:nvPr>
            <p:ph type="title" hasCustomPrompt="1"/>
          </p:nvPr>
        </p:nvSpPr>
        <p:spPr>
          <a:xfrm>
            <a:off x="606000" y="130039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pic>
        <p:nvPicPr>
          <p:cNvPr id="11" name="Graphic 10">
            <a:extLst>
              <a:ext uri="{FF2B5EF4-FFF2-40B4-BE49-F238E27FC236}">
                <a16:creationId xmlns:a16="http://schemas.microsoft.com/office/drawing/2014/main" id="{5BD5C9CC-D3E7-9D4E-DE22-D1D0D73FC0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1026028"/>
          </a:xfrm>
          <a:prstGeom prst="rect">
            <a:avLst/>
          </a:prstGeom>
        </p:spPr>
      </p:pic>
    </p:spTree>
    <p:extLst>
      <p:ext uri="{BB962C8B-B14F-4D97-AF65-F5344CB8AC3E}">
        <p14:creationId xmlns:p14="http://schemas.microsoft.com/office/powerpoint/2010/main" val="2949427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ng White Curv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E4D4774-7350-45EA-623F-B6B448F54989}"/>
              </a:ext>
            </a:extLst>
          </p:cNvPr>
          <p:cNvSpPr>
            <a:spLocks noGrp="1"/>
          </p:cNvSpPr>
          <p:nvPr>
            <p:ph idx="1" hasCustomPrompt="1"/>
          </p:nvPr>
        </p:nvSpPr>
        <p:spPr>
          <a:xfrm>
            <a:off x="606000" y="2388972"/>
            <a:ext cx="10980000" cy="3764939"/>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6" name="Title 1">
            <a:extLst>
              <a:ext uri="{FF2B5EF4-FFF2-40B4-BE49-F238E27FC236}">
                <a16:creationId xmlns:a16="http://schemas.microsoft.com/office/drawing/2014/main" id="{9FC04BCE-96EF-B837-CD59-601434E7B000}"/>
              </a:ext>
            </a:extLst>
          </p:cNvPr>
          <p:cNvSpPr>
            <a:spLocks noGrp="1"/>
          </p:cNvSpPr>
          <p:nvPr>
            <p:ph type="title" hasCustomPrompt="1"/>
          </p:nvPr>
        </p:nvSpPr>
        <p:spPr>
          <a:xfrm>
            <a:off x="606000" y="130039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pic>
        <p:nvPicPr>
          <p:cNvPr id="2" name="Content Placeholder 7">
            <a:extLst>
              <a:ext uri="{FF2B5EF4-FFF2-40B4-BE49-F238E27FC236}">
                <a16:creationId xmlns:a16="http://schemas.microsoft.com/office/drawing/2014/main" id="{77924BF1-27A9-EE9A-13CD-881842D6E9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1026027"/>
          </a:xfrm>
          <a:prstGeom prst="rect">
            <a:avLst/>
          </a:prstGeom>
        </p:spPr>
      </p:pic>
    </p:spTree>
    <p:extLst>
      <p:ext uri="{BB962C8B-B14F-4D97-AF65-F5344CB8AC3E}">
        <p14:creationId xmlns:p14="http://schemas.microsoft.com/office/powerpoint/2010/main" val="935244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ng Blue Curve with Image">
    <p:spTree>
      <p:nvGrpSpPr>
        <p:cNvPr id="1" name=""/>
        <p:cNvGrpSpPr/>
        <p:nvPr/>
      </p:nvGrpSpPr>
      <p:grpSpPr>
        <a:xfrm>
          <a:off x="0" y="0"/>
          <a:ext cx="0" cy="0"/>
          <a:chOff x="0" y="0"/>
          <a:chExt cx="0" cy="0"/>
        </a:xfrm>
      </p:grpSpPr>
      <p:sp>
        <p:nvSpPr>
          <p:cNvPr id="4" name="Picture Placeholder 15">
            <a:extLst>
              <a:ext uri="{FF2B5EF4-FFF2-40B4-BE49-F238E27FC236}">
                <a16:creationId xmlns:a16="http://schemas.microsoft.com/office/drawing/2014/main" id="{63AEF28A-EF7F-0CA3-9F26-A75AF58DE2B9}"/>
              </a:ext>
            </a:extLst>
          </p:cNvPr>
          <p:cNvSpPr>
            <a:spLocks noGrp="1"/>
          </p:cNvSpPr>
          <p:nvPr>
            <p:ph type="pic" sz="quarter" idx="10" hasCustomPrompt="1"/>
          </p:nvPr>
        </p:nvSpPr>
        <p:spPr>
          <a:xfrm>
            <a:off x="-9596" y="4749269"/>
            <a:ext cx="12206111" cy="211082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17 w 21623"/>
              <a:gd name="connsiteY0" fmla="*/ 21025 h 21025"/>
              <a:gd name="connsiteX1" fmla="*/ 21623 w 21623"/>
              <a:gd name="connsiteY1" fmla="*/ 21002 h 21025"/>
              <a:gd name="connsiteX2" fmla="*/ 21615 w 21623"/>
              <a:gd name="connsiteY2" fmla="*/ 0 h 21025"/>
              <a:gd name="connsiteX3" fmla="*/ 0 w 21623"/>
              <a:gd name="connsiteY3" fmla="*/ 1389 h 21025"/>
              <a:gd name="connsiteX4" fmla="*/ 17 w 21623"/>
              <a:gd name="connsiteY4" fmla="*/ 21025 h 21025"/>
              <a:gd name="connsiteX0" fmla="*/ 17 w 21623"/>
              <a:gd name="connsiteY0" fmla="*/ 21025 h 21025"/>
              <a:gd name="connsiteX1" fmla="*/ 21623 w 21623"/>
              <a:gd name="connsiteY1" fmla="*/ 21002 h 21025"/>
              <a:gd name="connsiteX2" fmla="*/ 21615 w 21623"/>
              <a:gd name="connsiteY2" fmla="*/ 0 h 21025"/>
              <a:gd name="connsiteX3" fmla="*/ 0 w 21623"/>
              <a:gd name="connsiteY3" fmla="*/ 1389 h 21025"/>
              <a:gd name="connsiteX4" fmla="*/ 17 w 21623"/>
              <a:gd name="connsiteY4" fmla="*/ 21025 h 21025"/>
              <a:gd name="connsiteX0" fmla="*/ 17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17 w 21623"/>
              <a:gd name="connsiteY4" fmla="*/ 21107 h 21107"/>
              <a:gd name="connsiteX0" fmla="*/ 17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17 w 21623"/>
              <a:gd name="connsiteY4" fmla="*/ 21107 h 21107"/>
              <a:gd name="connsiteX0" fmla="*/ 17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17 w 21623"/>
              <a:gd name="connsiteY4" fmla="*/ 21107 h 21107"/>
              <a:gd name="connsiteX0" fmla="*/ 3 w 21626"/>
              <a:gd name="connsiteY0" fmla="*/ 21107 h 21107"/>
              <a:gd name="connsiteX1" fmla="*/ 21626 w 21626"/>
              <a:gd name="connsiteY1" fmla="*/ 21084 h 21107"/>
              <a:gd name="connsiteX2" fmla="*/ 21618 w 21626"/>
              <a:gd name="connsiteY2" fmla="*/ 0 h 21107"/>
              <a:gd name="connsiteX3" fmla="*/ 3 w 21626"/>
              <a:gd name="connsiteY3" fmla="*/ 1471 h 21107"/>
              <a:gd name="connsiteX4" fmla="*/ 3 w 21626"/>
              <a:gd name="connsiteY4" fmla="*/ 21107 h 21107"/>
              <a:gd name="connsiteX0" fmla="*/ 3 w 21626"/>
              <a:gd name="connsiteY0" fmla="*/ 21107 h 21107"/>
              <a:gd name="connsiteX1" fmla="*/ 21626 w 21626"/>
              <a:gd name="connsiteY1" fmla="*/ 21084 h 21107"/>
              <a:gd name="connsiteX2" fmla="*/ 21618 w 21626"/>
              <a:gd name="connsiteY2" fmla="*/ 0 h 21107"/>
              <a:gd name="connsiteX3" fmla="*/ 3 w 21626"/>
              <a:gd name="connsiteY3" fmla="*/ 1471 h 21107"/>
              <a:gd name="connsiteX4" fmla="*/ 3 w 21626"/>
              <a:gd name="connsiteY4" fmla="*/ 21107 h 21107"/>
              <a:gd name="connsiteX0" fmla="*/ 0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0 w 21623"/>
              <a:gd name="connsiteY4" fmla="*/ 21107 h 21107"/>
              <a:gd name="connsiteX0" fmla="*/ 0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0 w 21623"/>
              <a:gd name="connsiteY4" fmla="*/ 21107 h 21107"/>
              <a:gd name="connsiteX0" fmla="*/ 0 w 21623"/>
              <a:gd name="connsiteY0" fmla="*/ 21107 h 21128"/>
              <a:gd name="connsiteX1" fmla="*/ 21623 w 21623"/>
              <a:gd name="connsiteY1" fmla="*/ 21084 h 21128"/>
              <a:gd name="connsiteX2" fmla="*/ 21615 w 21623"/>
              <a:gd name="connsiteY2" fmla="*/ 0 h 21128"/>
              <a:gd name="connsiteX3" fmla="*/ 0 w 21623"/>
              <a:gd name="connsiteY3" fmla="*/ 1471 h 21128"/>
              <a:gd name="connsiteX4" fmla="*/ 0 w 21623"/>
              <a:gd name="connsiteY4" fmla="*/ 21107 h 21128"/>
              <a:gd name="connsiteX0" fmla="*/ 2 w 21625"/>
              <a:gd name="connsiteY0" fmla="*/ 21107 h 21128"/>
              <a:gd name="connsiteX1" fmla="*/ 21625 w 21625"/>
              <a:gd name="connsiteY1" fmla="*/ 21084 h 21128"/>
              <a:gd name="connsiteX2" fmla="*/ 21617 w 21625"/>
              <a:gd name="connsiteY2" fmla="*/ 0 h 21128"/>
              <a:gd name="connsiteX3" fmla="*/ 2 w 21625"/>
              <a:gd name="connsiteY3" fmla="*/ 1471 h 21128"/>
              <a:gd name="connsiteX4" fmla="*/ 2 w 21625"/>
              <a:gd name="connsiteY4" fmla="*/ 21107 h 2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5" h="21128">
                <a:moveTo>
                  <a:pt x="2" y="21107"/>
                </a:moveTo>
                <a:cubicBezTo>
                  <a:pt x="13" y="21164"/>
                  <a:pt x="14417" y="21092"/>
                  <a:pt x="21625" y="21084"/>
                </a:cubicBezTo>
                <a:cubicBezTo>
                  <a:pt x="21614" y="14105"/>
                  <a:pt x="21628" y="6979"/>
                  <a:pt x="21617" y="0"/>
                </a:cubicBezTo>
                <a:cubicBezTo>
                  <a:pt x="17992" y="156"/>
                  <a:pt x="6122" y="3940"/>
                  <a:pt x="2" y="1471"/>
                </a:cubicBezTo>
                <a:cubicBezTo>
                  <a:pt x="-4" y="7497"/>
                  <a:pt x="3" y="21161"/>
                  <a:pt x="2" y="21107"/>
                </a:cubicBezTo>
                <a:close/>
              </a:path>
            </a:pathLst>
          </a:custGeom>
          <a:noFill/>
        </p:spPr>
        <p:txBody>
          <a:bodyPr anchor="b"/>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image</a:t>
            </a:r>
            <a:endParaRPr lang="en-GR" dirty="0"/>
          </a:p>
        </p:txBody>
      </p:sp>
      <p:sp>
        <p:nvSpPr>
          <p:cNvPr id="3" name="Content Placeholder 2">
            <a:extLst>
              <a:ext uri="{FF2B5EF4-FFF2-40B4-BE49-F238E27FC236}">
                <a16:creationId xmlns:a16="http://schemas.microsoft.com/office/drawing/2014/main" id="{CB542BA9-90CD-6FF8-C238-B91022C13025}"/>
              </a:ext>
            </a:extLst>
          </p:cNvPr>
          <p:cNvSpPr>
            <a:spLocks noGrp="1"/>
          </p:cNvSpPr>
          <p:nvPr>
            <p:ph idx="1" hasCustomPrompt="1"/>
          </p:nvPr>
        </p:nvSpPr>
        <p:spPr>
          <a:xfrm>
            <a:off x="606000" y="2388973"/>
            <a:ext cx="10980000" cy="2273643"/>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7" name="Title 1">
            <a:extLst>
              <a:ext uri="{FF2B5EF4-FFF2-40B4-BE49-F238E27FC236}">
                <a16:creationId xmlns:a16="http://schemas.microsoft.com/office/drawing/2014/main" id="{4FBDDB2C-7B17-5221-BAEA-E9956821D1F1}"/>
              </a:ext>
            </a:extLst>
          </p:cNvPr>
          <p:cNvSpPr>
            <a:spLocks noGrp="1"/>
          </p:cNvSpPr>
          <p:nvPr>
            <p:ph type="title" hasCustomPrompt="1"/>
          </p:nvPr>
        </p:nvSpPr>
        <p:spPr>
          <a:xfrm>
            <a:off x="606000" y="130039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pic>
        <p:nvPicPr>
          <p:cNvPr id="2" name="Graphic 1">
            <a:extLst>
              <a:ext uri="{FF2B5EF4-FFF2-40B4-BE49-F238E27FC236}">
                <a16:creationId xmlns:a16="http://schemas.microsoft.com/office/drawing/2014/main" id="{1FF8E581-09BF-E717-9391-6E4270232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1026028"/>
          </a:xfrm>
          <a:prstGeom prst="rect">
            <a:avLst/>
          </a:prstGeom>
        </p:spPr>
      </p:pic>
    </p:spTree>
    <p:extLst>
      <p:ext uri="{BB962C8B-B14F-4D97-AF65-F5344CB8AC3E}">
        <p14:creationId xmlns:p14="http://schemas.microsoft.com/office/powerpoint/2010/main" val="48982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ng White Curve with Image">
    <p:spTree>
      <p:nvGrpSpPr>
        <p:cNvPr id="1" name=""/>
        <p:cNvGrpSpPr/>
        <p:nvPr/>
      </p:nvGrpSpPr>
      <p:grpSpPr>
        <a:xfrm>
          <a:off x="0" y="0"/>
          <a:ext cx="0" cy="0"/>
          <a:chOff x="0" y="0"/>
          <a:chExt cx="0" cy="0"/>
        </a:xfrm>
      </p:grpSpPr>
      <p:sp>
        <p:nvSpPr>
          <p:cNvPr id="4" name="Picture Placeholder 15">
            <a:extLst>
              <a:ext uri="{FF2B5EF4-FFF2-40B4-BE49-F238E27FC236}">
                <a16:creationId xmlns:a16="http://schemas.microsoft.com/office/drawing/2014/main" id="{63AEF28A-EF7F-0CA3-9F26-A75AF58DE2B9}"/>
              </a:ext>
            </a:extLst>
          </p:cNvPr>
          <p:cNvSpPr>
            <a:spLocks noGrp="1"/>
          </p:cNvSpPr>
          <p:nvPr>
            <p:ph type="pic" sz="quarter" idx="10" hasCustomPrompt="1"/>
          </p:nvPr>
        </p:nvSpPr>
        <p:spPr>
          <a:xfrm>
            <a:off x="-9596" y="4749269"/>
            <a:ext cx="12206111" cy="211082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17 w 21623"/>
              <a:gd name="connsiteY0" fmla="*/ 21025 h 21025"/>
              <a:gd name="connsiteX1" fmla="*/ 21623 w 21623"/>
              <a:gd name="connsiteY1" fmla="*/ 21002 h 21025"/>
              <a:gd name="connsiteX2" fmla="*/ 21615 w 21623"/>
              <a:gd name="connsiteY2" fmla="*/ 0 h 21025"/>
              <a:gd name="connsiteX3" fmla="*/ 0 w 21623"/>
              <a:gd name="connsiteY3" fmla="*/ 1389 h 21025"/>
              <a:gd name="connsiteX4" fmla="*/ 17 w 21623"/>
              <a:gd name="connsiteY4" fmla="*/ 21025 h 21025"/>
              <a:gd name="connsiteX0" fmla="*/ 17 w 21623"/>
              <a:gd name="connsiteY0" fmla="*/ 21025 h 21025"/>
              <a:gd name="connsiteX1" fmla="*/ 21623 w 21623"/>
              <a:gd name="connsiteY1" fmla="*/ 21002 h 21025"/>
              <a:gd name="connsiteX2" fmla="*/ 21615 w 21623"/>
              <a:gd name="connsiteY2" fmla="*/ 0 h 21025"/>
              <a:gd name="connsiteX3" fmla="*/ 0 w 21623"/>
              <a:gd name="connsiteY3" fmla="*/ 1389 h 21025"/>
              <a:gd name="connsiteX4" fmla="*/ 17 w 21623"/>
              <a:gd name="connsiteY4" fmla="*/ 21025 h 21025"/>
              <a:gd name="connsiteX0" fmla="*/ 17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17 w 21623"/>
              <a:gd name="connsiteY4" fmla="*/ 21107 h 21107"/>
              <a:gd name="connsiteX0" fmla="*/ 17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17 w 21623"/>
              <a:gd name="connsiteY4" fmla="*/ 21107 h 21107"/>
              <a:gd name="connsiteX0" fmla="*/ 17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17 w 21623"/>
              <a:gd name="connsiteY4" fmla="*/ 21107 h 21107"/>
              <a:gd name="connsiteX0" fmla="*/ 3 w 21626"/>
              <a:gd name="connsiteY0" fmla="*/ 21107 h 21107"/>
              <a:gd name="connsiteX1" fmla="*/ 21626 w 21626"/>
              <a:gd name="connsiteY1" fmla="*/ 21084 h 21107"/>
              <a:gd name="connsiteX2" fmla="*/ 21618 w 21626"/>
              <a:gd name="connsiteY2" fmla="*/ 0 h 21107"/>
              <a:gd name="connsiteX3" fmla="*/ 3 w 21626"/>
              <a:gd name="connsiteY3" fmla="*/ 1471 h 21107"/>
              <a:gd name="connsiteX4" fmla="*/ 3 w 21626"/>
              <a:gd name="connsiteY4" fmla="*/ 21107 h 21107"/>
              <a:gd name="connsiteX0" fmla="*/ 3 w 21626"/>
              <a:gd name="connsiteY0" fmla="*/ 21107 h 21107"/>
              <a:gd name="connsiteX1" fmla="*/ 21626 w 21626"/>
              <a:gd name="connsiteY1" fmla="*/ 21084 h 21107"/>
              <a:gd name="connsiteX2" fmla="*/ 21618 w 21626"/>
              <a:gd name="connsiteY2" fmla="*/ 0 h 21107"/>
              <a:gd name="connsiteX3" fmla="*/ 3 w 21626"/>
              <a:gd name="connsiteY3" fmla="*/ 1471 h 21107"/>
              <a:gd name="connsiteX4" fmla="*/ 3 w 21626"/>
              <a:gd name="connsiteY4" fmla="*/ 21107 h 21107"/>
              <a:gd name="connsiteX0" fmla="*/ 0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0 w 21623"/>
              <a:gd name="connsiteY4" fmla="*/ 21107 h 21107"/>
              <a:gd name="connsiteX0" fmla="*/ 0 w 21623"/>
              <a:gd name="connsiteY0" fmla="*/ 21107 h 21107"/>
              <a:gd name="connsiteX1" fmla="*/ 21623 w 21623"/>
              <a:gd name="connsiteY1" fmla="*/ 21084 h 21107"/>
              <a:gd name="connsiteX2" fmla="*/ 21615 w 21623"/>
              <a:gd name="connsiteY2" fmla="*/ 0 h 21107"/>
              <a:gd name="connsiteX3" fmla="*/ 0 w 21623"/>
              <a:gd name="connsiteY3" fmla="*/ 1471 h 21107"/>
              <a:gd name="connsiteX4" fmla="*/ 0 w 21623"/>
              <a:gd name="connsiteY4" fmla="*/ 21107 h 21107"/>
              <a:gd name="connsiteX0" fmla="*/ 0 w 21623"/>
              <a:gd name="connsiteY0" fmla="*/ 21107 h 21128"/>
              <a:gd name="connsiteX1" fmla="*/ 21623 w 21623"/>
              <a:gd name="connsiteY1" fmla="*/ 21084 h 21128"/>
              <a:gd name="connsiteX2" fmla="*/ 21615 w 21623"/>
              <a:gd name="connsiteY2" fmla="*/ 0 h 21128"/>
              <a:gd name="connsiteX3" fmla="*/ 0 w 21623"/>
              <a:gd name="connsiteY3" fmla="*/ 1471 h 21128"/>
              <a:gd name="connsiteX4" fmla="*/ 0 w 21623"/>
              <a:gd name="connsiteY4" fmla="*/ 21107 h 21128"/>
              <a:gd name="connsiteX0" fmla="*/ 2 w 21625"/>
              <a:gd name="connsiteY0" fmla="*/ 21107 h 21128"/>
              <a:gd name="connsiteX1" fmla="*/ 21625 w 21625"/>
              <a:gd name="connsiteY1" fmla="*/ 21084 h 21128"/>
              <a:gd name="connsiteX2" fmla="*/ 21617 w 21625"/>
              <a:gd name="connsiteY2" fmla="*/ 0 h 21128"/>
              <a:gd name="connsiteX3" fmla="*/ 2 w 21625"/>
              <a:gd name="connsiteY3" fmla="*/ 1471 h 21128"/>
              <a:gd name="connsiteX4" fmla="*/ 2 w 21625"/>
              <a:gd name="connsiteY4" fmla="*/ 21107 h 2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5" h="21128">
                <a:moveTo>
                  <a:pt x="2" y="21107"/>
                </a:moveTo>
                <a:cubicBezTo>
                  <a:pt x="13" y="21164"/>
                  <a:pt x="14417" y="21092"/>
                  <a:pt x="21625" y="21084"/>
                </a:cubicBezTo>
                <a:cubicBezTo>
                  <a:pt x="21614" y="14105"/>
                  <a:pt x="21628" y="6979"/>
                  <a:pt x="21617" y="0"/>
                </a:cubicBezTo>
                <a:cubicBezTo>
                  <a:pt x="17992" y="156"/>
                  <a:pt x="6122" y="3940"/>
                  <a:pt x="2" y="1471"/>
                </a:cubicBezTo>
                <a:cubicBezTo>
                  <a:pt x="-4" y="7497"/>
                  <a:pt x="3" y="21161"/>
                  <a:pt x="2" y="21107"/>
                </a:cubicBezTo>
                <a:close/>
              </a:path>
            </a:pathLst>
          </a:custGeom>
          <a:noFill/>
        </p:spPr>
        <p:txBody>
          <a:bodyPr anchor="b"/>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image</a:t>
            </a:r>
            <a:endParaRPr lang="en-GR" dirty="0"/>
          </a:p>
        </p:txBody>
      </p:sp>
      <p:sp>
        <p:nvSpPr>
          <p:cNvPr id="3" name="Content Placeholder 2">
            <a:extLst>
              <a:ext uri="{FF2B5EF4-FFF2-40B4-BE49-F238E27FC236}">
                <a16:creationId xmlns:a16="http://schemas.microsoft.com/office/drawing/2014/main" id="{CB542BA9-90CD-6FF8-C238-B91022C13025}"/>
              </a:ext>
            </a:extLst>
          </p:cNvPr>
          <p:cNvSpPr>
            <a:spLocks noGrp="1"/>
          </p:cNvSpPr>
          <p:nvPr>
            <p:ph idx="1" hasCustomPrompt="1"/>
          </p:nvPr>
        </p:nvSpPr>
        <p:spPr>
          <a:xfrm>
            <a:off x="606000" y="2388973"/>
            <a:ext cx="10980000" cy="2273643"/>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7" name="Title 1">
            <a:extLst>
              <a:ext uri="{FF2B5EF4-FFF2-40B4-BE49-F238E27FC236}">
                <a16:creationId xmlns:a16="http://schemas.microsoft.com/office/drawing/2014/main" id="{4FBDDB2C-7B17-5221-BAEA-E9956821D1F1}"/>
              </a:ext>
            </a:extLst>
          </p:cNvPr>
          <p:cNvSpPr>
            <a:spLocks noGrp="1"/>
          </p:cNvSpPr>
          <p:nvPr>
            <p:ph type="title" hasCustomPrompt="1"/>
          </p:nvPr>
        </p:nvSpPr>
        <p:spPr>
          <a:xfrm>
            <a:off x="606000" y="130039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pic>
        <p:nvPicPr>
          <p:cNvPr id="2" name="Content Placeholder 7">
            <a:extLst>
              <a:ext uri="{FF2B5EF4-FFF2-40B4-BE49-F238E27FC236}">
                <a16:creationId xmlns:a16="http://schemas.microsoft.com/office/drawing/2014/main" id="{9BADA99D-1751-A902-C51D-421C3EAC57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1026027"/>
          </a:xfrm>
          <a:prstGeom prst="rect">
            <a:avLst/>
          </a:prstGeom>
        </p:spPr>
      </p:pic>
    </p:spTree>
    <p:extLst>
      <p:ext uri="{BB962C8B-B14F-4D97-AF65-F5344CB8AC3E}">
        <p14:creationId xmlns:p14="http://schemas.microsoft.com/office/powerpoint/2010/main" val="3129041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ort Curve Top Left">
    <p:bg>
      <p:bgPr>
        <a:solidFill>
          <a:srgbClr val="FF0000">
            <a:alpha val="347"/>
          </a:srgb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4DE7A6-2C92-E18F-E8D3-61200DE8115E}"/>
              </a:ext>
            </a:extLst>
          </p:cNvPr>
          <p:cNvGrpSpPr/>
          <p:nvPr userDrawn="1"/>
        </p:nvGrpSpPr>
        <p:grpSpPr>
          <a:xfrm flipH="1" flipV="1">
            <a:off x="0" y="0"/>
            <a:ext cx="5150223" cy="1414197"/>
            <a:chOff x="7041778" y="5443804"/>
            <a:chExt cx="5150223" cy="1414197"/>
          </a:xfrm>
        </p:grpSpPr>
        <p:sp>
          <p:nvSpPr>
            <p:cNvPr id="5" name="Freeform 4">
              <a:extLst>
                <a:ext uri="{FF2B5EF4-FFF2-40B4-BE49-F238E27FC236}">
                  <a16:creationId xmlns:a16="http://schemas.microsoft.com/office/drawing/2014/main" id="{25CC5777-42EE-1BA3-6909-DFD25D05248D}"/>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6" name="Freeform 5">
              <a:extLst>
                <a:ext uri="{FF2B5EF4-FFF2-40B4-BE49-F238E27FC236}">
                  <a16:creationId xmlns:a16="http://schemas.microsoft.com/office/drawing/2014/main" id="{3E22DBA7-5174-0579-A4C5-51077B52D314}"/>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grpSp>
        <p:nvGrpSpPr>
          <p:cNvPr id="11" name="Graphic 7">
            <a:extLst>
              <a:ext uri="{FF2B5EF4-FFF2-40B4-BE49-F238E27FC236}">
                <a16:creationId xmlns:a16="http://schemas.microsoft.com/office/drawing/2014/main" id="{F1C44548-0EBA-3EC9-18CC-E59F4E28BA1A}"/>
              </a:ext>
            </a:extLst>
          </p:cNvPr>
          <p:cNvGrpSpPr/>
          <p:nvPr/>
        </p:nvGrpSpPr>
        <p:grpSpPr>
          <a:xfrm>
            <a:off x="212758" y="214239"/>
            <a:ext cx="2103116" cy="739683"/>
            <a:chOff x="212758" y="214239"/>
            <a:chExt cx="2103116" cy="739683"/>
          </a:xfrm>
        </p:grpSpPr>
        <p:grpSp>
          <p:nvGrpSpPr>
            <p:cNvPr id="12" name="Graphic 7">
              <a:extLst>
                <a:ext uri="{FF2B5EF4-FFF2-40B4-BE49-F238E27FC236}">
                  <a16:creationId xmlns:a16="http://schemas.microsoft.com/office/drawing/2014/main" id="{F3752230-03CF-C447-31B9-B71A513731B2}"/>
                </a:ext>
              </a:extLst>
            </p:cNvPr>
            <p:cNvGrpSpPr/>
            <p:nvPr/>
          </p:nvGrpSpPr>
          <p:grpSpPr>
            <a:xfrm>
              <a:off x="212758" y="214239"/>
              <a:ext cx="858795" cy="739683"/>
              <a:chOff x="212758" y="214239"/>
              <a:chExt cx="858795" cy="739683"/>
            </a:xfrm>
          </p:grpSpPr>
          <p:grpSp>
            <p:nvGrpSpPr>
              <p:cNvPr id="13" name="Graphic 7">
                <a:extLst>
                  <a:ext uri="{FF2B5EF4-FFF2-40B4-BE49-F238E27FC236}">
                    <a16:creationId xmlns:a16="http://schemas.microsoft.com/office/drawing/2014/main" id="{D1690DDA-A018-B7D8-94D4-2975FACB763F}"/>
                  </a:ext>
                </a:extLst>
              </p:cNvPr>
              <p:cNvGrpSpPr/>
              <p:nvPr/>
            </p:nvGrpSpPr>
            <p:grpSpPr>
              <a:xfrm>
                <a:off x="423844" y="363969"/>
                <a:ext cx="647708" cy="426668"/>
                <a:chOff x="423844" y="363969"/>
                <a:chExt cx="647708" cy="426668"/>
              </a:xfrm>
              <a:solidFill>
                <a:srgbClr val="003399"/>
              </a:solidFill>
            </p:grpSpPr>
            <p:sp>
              <p:nvSpPr>
                <p:cNvPr id="14" name="Freeform 13">
                  <a:extLst>
                    <a:ext uri="{FF2B5EF4-FFF2-40B4-BE49-F238E27FC236}">
                      <a16:creationId xmlns:a16="http://schemas.microsoft.com/office/drawing/2014/main" id="{62B3998B-5D8D-D3BF-805F-C4B776C22029}"/>
                    </a:ext>
                  </a:extLst>
                </p:cNvPr>
                <p:cNvSpPr/>
                <p:nvPr/>
              </p:nvSpPr>
              <p:spPr>
                <a:xfrm>
                  <a:off x="423844" y="394416"/>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5" name="Freeform 14">
                  <a:extLst>
                    <a:ext uri="{FF2B5EF4-FFF2-40B4-BE49-F238E27FC236}">
                      <a16:creationId xmlns:a16="http://schemas.microsoft.com/office/drawing/2014/main" id="{88D59FC4-85D9-7059-412E-44153A0021E5}"/>
                    </a:ext>
                  </a:extLst>
                </p:cNvPr>
                <p:cNvSpPr/>
                <p:nvPr/>
              </p:nvSpPr>
              <p:spPr>
                <a:xfrm>
                  <a:off x="502687" y="394312"/>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1"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C3C21BE2-558F-3CB5-1803-94A9CE466DE2}"/>
                    </a:ext>
                  </a:extLst>
                </p:cNvPr>
                <p:cNvSpPr/>
                <p:nvPr/>
              </p:nvSpPr>
              <p:spPr>
                <a:xfrm>
                  <a:off x="576400" y="372311"/>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6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7"/>
                        <a:pt x="15915" y="105520"/>
                      </a:cubicBezTo>
                      <a:cubicBezTo>
                        <a:pt x="11203" y="99785"/>
                        <a:pt x="11099" y="93842"/>
                        <a:pt x="11099" y="88524"/>
                      </a:cubicBezTo>
                      <a:lnTo>
                        <a:pt x="11099" y="33575"/>
                      </a:lnTo>
                      <a:lnTo>
                        <a:pt x="3036" y="33575"/>
                      </a:lnTo>
                      <a:cubicBezTo>
                        <a:pt x="0" y="33575"/>
                        <a:pt x="0" y="32949"/>
                        <a:pt x="0" y="27006"/>
                      </a:cubicBezTo>
                      <a:cubicBezTo>
                        <a:pt x="0" y="25025"/>
                        <a:pt x="628" y="24295"/>
                        <a:pt x="2827" y="24295"/>
                      </a:cubicBezTo>
                      <a:lnTo>
                        <a:pt x="11099" y="24295"/>
                      </a:lnTo>
                      <a:lnTo>
                        <a:pt x="11099" y="14910"/>
                      </a:lnTo>
                      <a:cubicBezTo>
                        <a:pt x="11099" y="11782"/>
                        <a:pt x="11622" y="10948"/>
                        <a:pt x="14135" y="9071"/>
                      </a:cubicBezTo>
                      <a:lnTo>
                        <a:pt x="26176" y="1356"/>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A568523B-6CC5-3F85-88D6-7623ACB8B591}"/>
                    </a:ext>
                  </a:extLst>
                </p:cNvPr>
                <p:cNvSpPr/>
                <p:nvPr/>
              </p:nvSpPr>
              <p:spPr>
                <a:xfrm>
                  <a:off x="625612" y="394416"/>
                  <a:ext cx="70780" cy="90922"/>
                </a:xfrm>
                <a:custGeom>
                  <a:avLst/>
                  <a:gdLst>
                    <a:gd name="connsiteX0" fmla="*/ 17486 w 70780"/>
                    <a:gd name="connsiteY0" fmla="*/ 44940 h 90922"/>
                    <a:gd name="connsiteX1" fmla="*/ 40626 w 70780"/>
                    <a:gd name="connsiteY1" fmla="*/ 72467 h 90922"/>
                    <a:gd name="connsiteX2" fmla="*/ 60625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5" y="61414"/>
                      </a:cubicBezTo>
                      <a:cubicBezTo>
                        <a:pt x="63347" y="57556"/>
                        <a:pt x="64184"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8897" y="29404"/>
                      </a:moveTo>
                      <a:cubicBezTo>
                        <a:pt x="48269" y="18664"/>
                        <a:pt x="41673" y="12512"/>
                        <a:pt x="34343" y="12512"/>
                      </a:cubicBezTo>
                      <a:cubicBezTo>
                        <a:pt x="22721" y="12512"/>
                        <a:pt x="17591"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81F7505E-E1E3-8F89-F0DD-F55E15176724}"/>
                    </a:ext>
                  </a:extLst>
                </p:cNvPr>
                <p:cNvSpPr/>
                <p:nvPr/>
              </p:nvSpPr>
              <p:spPr>
                <a:xfrm>
                  <a:off x="704350" y="394416"/>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7E62C0BB-BA1D-3549-777C-D71A33B67393}"/>
                    </a:ext>
                  </a:extLst>
                </p:cNvPr>
                <p:cNvSpPr/>
                <p:nvPr/>
              </p:nvSpPr>
              <p:spPr>
                <a:xfrm>
                  <a:off x="762357" y="394416"/>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7" y="16474"/>
                        <a:pt x="72980" y="27944"/>
                        <a:pt x="72980" y="41812"/>
                      </a:cubicBezTo>
                      <a:cubicBezTo>
                        <a:pt x="72980" y="64751"/>
                        <a:pt x="61043" y="90818"/>
                        <a:pt x="35914" y="90818"/>
                      </a:cubicBezTo>
                      <a:cubicBezTo>
                        <a:pt x="30051"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8"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BC926C68-06FD-9ADF-F8DC-4C099FDF81C4}"/>
                    </a:ext>
                  </a:extLst>
                </p:cNvPr>
                <p:cNvSpPr/>
                <p:nvPr/>
              </p:nvSpPr>
              <p:spPr>
                <a:xfrm>
                  <a:off x="844656" y="394416"/>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1C1B5ADC-72A5-A856-AABB-F22719D75995}"/>
                    </a:ext>
                  </a:extLst>
                </p:cNvPr>
                <p:cNvSpPr/>
                <p:nvPr/>
              </p:nvSpPr>
              <p:spPr>
                <a:xfrm>
                  <a:off x="901720" y="363969"/>
                  <a:ext cx="22309" cy="119074"/>
                </a:xfrm>
                <a:custGeom>
                  <a:avLst/>
                  <a:gdLst>
                    <a:gd name="connsiteX0" fmla="*/ 11413 w 22309"/>
                    <a:gd name="connsiteY0" fmla="*/ 20541 h 119074"/>
                    <a:gd name="connsiteX1" fmla="*/ 0 w 22309"/>
                    <a:gd name="connsiteY1" fmla="*/ 10531 h 119074"/>
                    <a:gd name="connsiteX2" fmla="*/ 11413 w 22309"/>
                    <a:gd name="connsiteY2" fmla="*/ 0 h 119074"/>
                    <a:gd name="connsiteX3" fmla="*/ 22302 w 22309"/>
                    <a:gd name="connsiteY3" fmla="*/ 10010 h 119074"/>
                    <a:gd name="connsiteX4" fmla="*/ 11413 w 22309"/>
                    <a:gd name="connsiteY4" fmla="*/ 20541 h 119074"/>
                    <a:gd name="connsiteX5" fmla="*/ 21988 w 22309"/>
                    <a:gd name="connsiteY5" fmla="*/ 115426 h 119074"/>
                    <a:gd name="connsiteX6" fmla="*/ 18323 w 22309"/>
                    <a:gd name="connsiteY6" fmla="*/ 119075 h 119074"/>
                    <a:gd name="connsiteX7" fmla="*/ 3769 w 22309"/>
                    <a:gd name="connsiteY7" fmla="*/ 119075 h 119074"/>
                    <a:gd name="connsiteX8" fmla="*/ 942 w 22309"/>
                    <a:gd name="connsiteY8" fmla="*/ 115530 h 119074"/>
                    <a:gd name="connsiteX9" fmla="*/ 942 w 22309"/>
                    <a:gd name="connsiteY9" fmla="*/ 35973 h 119074"/>
                    <a:gd name="connsiteX10" fmla="*/ 4084 w 22309"/>
                    <a:gd name="connsiteY10" fmla="*/ 32428 h 119074"/>
                    <a:gd name="connsiteX11" fmla="*/ 18323 w 22309"/>
                    <a:gd name="connsiteY11" fmla="*/ 32428 h 119074"/>
                    <a:gd name="connsiteX12" fmla="*/ 21988 w 22309"/>
                    <a:gd name="connsiteY12" fmla="*/ 36077 h 119074"/>
                    <a:gd name="connsiteX13" fmla="*/ 21988 w 22309"/>
                    <a:gd name="connsiteY13" fmla="*/ 115321 h 1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4">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69"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B9F23CFF-A9FF-D540-D376-04C6F6134F76}"/>
                    </a:ext>
                  </a:extLst>
                </p:cNvPr>
                <p:cNvSpPr/>
                <p:nvPr/>
              </p:nvSpPr>
              <p:spPr>
                <a:xfrm>
                  <a:off x="932923" y="394416"/>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5 w 61357"/>
                    <a:gd name="connsiteY12" fmla="*/ 17934 h 90922"/>
                    <a:gd name="connsiteX13" fmla="*/ 50782 w 61357"/>
                    <a:gd name="connsiteY13" fmla="*/ 26172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8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5" y="61623"/>
                        <a:pt x="8586" y="61623"/>
                      </a:cubicBezTo>
                      <a:cubicBezTo>
                        <a:pt x="13507" y="61623"/>
                        <a:pt x="15601" y="64959"/>
                        <a:pt x="18009" y="68192"/>
                      </a:cubicBezTo>
                      <a:cubicBezTo>
                        <a:pt x="21988" y="73927"/>
                        <a:pt x="25025"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5" y="11157"/>
                        <a:pt x="58845" y="17934"/>
                      </a:cubicBezTo>
                      <a:cubicBezTo>
                        <a:pt x="58845" y="22626"/>
                        <a:pt x="55494" y="26172"/>
                        <a:pt x="50782" y="26172"/>
                      </a:cubicBezTo>
                      <a:cubicBezTo>
                        <a:pt x="45547" y="26172"/>
                        <a:pt x="43348" y="22522"/>
                        <a:pt x="41568" y="19290"/>
                      </a:cubicBezTo>
                      <a:cubicBezTo>
                        <a:pt x="39893" y="16162"/>
                        <a:pt x="37066" y="11053"/>
                        <a:pt x="30155" y="11053"/>
                      </a:cubicBezTo>
                      <a:cubicBezTo>
                        <a:pt x="23245" y="11053"/>
                        <a:pt x="20103" y="16787"/>
                        <a:pt x="20103" y="21062"/>
                      </a:cubicBezTo>
                      <a:cubicBezTo>
                        <a:pt x="20103" y="29404"/>
                        <a:pt x="27538" y="32636"/>
                        <a:pt x="33401" y="35139"/>
                      </a:cubicBezTo>
                      <a:lnTo>
                        <a:pt x="41778" y="38997"/>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D4A3C582-2B00-6C6D-9E5B-E917CC7074BD}"/>
                    </a:ext>
                  </a:extLst>
                </p:cNvPr>
                <p:cNvSpPr/>
                <p:nvPr/>
              </p:nvSpPr>
              <p:spPr>
                <a:xfrm>
                  <a:off x="1000772" y="394416"/>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36716E72-875D-9F25-ACA7-E94C7B0D397E}"/>
                    </a:ext>
                  </a:extLst>
                </p:cNvPr>
                <p:cNvSpPr/>
                <p:nvPr/>
              </p:nvSpPr>
              <p:spPr>
                <a:xfrm>
                  <a:off x="423844" y="546961"/>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BC4D6E55-5B2F-3476-78BE-BBC228C67E45}"/>
                    </a:ext>
                  </a:extLst>
                </p:cNvPr>
                <p:cNvSpPr/>
                <p:nvPr/>
              </p:nvSpPr>
              <p:spPr>
                <a:xfrm>
                  <a:off x="502373" y="549255"/>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6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3 w 70048"/>
                    <a:gd name="connsiteY14" fmla="*/ 3545 h 88732"/>
                    <a:gd name="connsiteX15" fmla="*/ 69943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6" y="104"/>
                      </a:lnTo>
                      <a:cubicBezTo>
                        <a:pt x="19789" y="-104"/>
                        <a:pt x="20941" y="626"/>
                        <a:pt x="20941" y="3441"/>
                      </a:cubicBezTo>
                      <a:lnTo>
                        <a:pt x="20941" y="59433"/>
                      </a:lnTo>
                      <a:cubicBezTo>
                        <a:pt x="20941" y="64959"/>
                        <a:pt x="21151" y="74969"/>
                        <a:pt x="35495" y="74969"/>
                      </a:cubicBezTo>
                      <a:cubicBezTo>
                        <a:pt x="48897" y="74969"/>
                        <a:pt x="49107" y="66941"/>
                        <a:pt x="49107" y="61414"/>
                      </a:cubicBezTo>
                      <a:lnTo>
                        <a:pt x="49107" y="3545"/>
                      </a:lnTo>
                      <a:cubicBezTo>
                        <a:pt x="49107" y="834"/>
                        <a:pt x="49945" y="0"/>
                        <a:pt x="52667" y="0"/>
                      </a:cubicBezTo>
                      <a:lnTo>
                        <a:pt x="65965" y="0"/>
                      </a:lnTo>
                      <a:cubicBezTo>
                        <a:pt x="68687" y="0"/>
                        <a:pt x="69943" y="313"/>
                        <a:pt x="69943" y="3545"/>
                      </a:cubicBezTo>
                      <a:lnTo>
                        <a:pt x="69943" y="65898"/>
                      </a:lnTo>
                      <a:close/>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0D7C284D-5B78-3895-AB88-7789B693161C}"/>
                    </a:ext>
                  </a:extLst>
                </p:cNvPr>
                <p:cNvSpPr/>
                <p:nvPr/>
              </p:nvSpPr>
              <p:spPr>
                <a:xfrm>
                  <a:off x="585091" y="547065"/>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8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8"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C910A2F2-8794-7279-B485-EB2C34C9232E}"/>
                    </a:ext>
                  </a:extLst>
                </p:cNvPr>
                <p:cNvSpPr/>
                <p:nvPr/>
              </p:nvSpPr>
              <p:spPr>
                <a:xfrm>
                  <a:off x="639433" y="547065"/>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E3BE48CA-CDD4-3A43-2815-491F6A37B785}"/>
                    </a:ext>
                  </a:extLst>
                </p:cNvPr>
                <p:cNvSpPr/>
                <p:nvPr/>
              </p:nvSpPr>
              <p:spPr>
                <a:xfrm>
                  <a:off x="729061" y="547065"/>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10 h 128042"/>
                    <a:gd name="connsiteX13" fmla="*/ 32563 w 72979"/>
                    <a:gd name="connsiteY13" fmla="*/ 77368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7" y="16370"/>
                        <a:pt x="72980" y="27944"/>
                        <a:pt x="72980" y="41812"/>
                      </a:cubicBezTo>
                      <a:cubicBezTo>
                        <a:pt x="72980" y="64751"/>
                        <a:pt x="61043" y="90818"/>
                        <a:pt x="35914" y="90818"/>
                      </a:cubicBezTo>
                      <a:cubicBezTo>
                        <a:pt x="30051"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10"/>
                      </a:moveTo>
                      <a:cubicBezTo>
                        <a:pt x="26176" y="76846"/>
                        <a:pt x="30574" y="77368"/>
                        <a:pt x="32563" y="77368"/>
                      </a:cubicBezTo>
                      <a:cubicBezTo>
                        <a:pt x="45023" y="77368"/>
                        <a:pt x="51725" y="62978"/>
                        <a:pt x="51725" y="44940"/>
                      </a:cubicBezTo>
                      <a:cubicBezTo>
                        <a:pt x="51725" y="21688"/>
                        <a:pt x="41673" y="12199"/>
                        <a:pt x="31098" y="12199"/>
                      </a:cubicBezTo>
                      <a:cubicBezTo>
                        <a:pt x="20522" y="12199"/>
                        <a:pt x="20732" y="19185"/>
                        <a:pt x="20732" y="23878"/>
                      </a:cubicBezTo>
                      <a:lnTo>
                        <a:pt x="20732" y="73510"/>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AC1D9DBB-7B61-CAD3-38C1-DAF3D473F701}"/>
                    </a:ext>
                  </a:extLst>
                </p:cNvPr>
                <p:cNvSpPr/>
                <p:nvPr/>
              </p:nvSpPr>
              <p:spPr>
                <a:xfrm>
                  <a:off x="807799" y="546961"/>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A7A33801-B807-7990-4F85-04F37B5BDB26}"/>
                    </a:ext>
                  </a:extLst>
                </p:cNvPr>
                <p:cNvSpPr/>
                <p:nvPr/>
              </p:nvSpPr>
              <p:spPr>
                <a:xfrm>
                  <a:off x="427404" y="699611"/>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68B7C0AF-8F95-9C72-2F61-1EB628153244}"/>
                    </a:ext>
                  </a:extLst>
                </p:cNvPr>
                <p:cNvSpPr/>
                <p:nvPr/>
              </p:nvSpPr>
              <p:spPr>
                <a:xfrm>
                  <a:off x="506247" y="699715"/>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AD17572B-9735-7205-BB2B-A6E7982A6758}"/>
                    </a:ext>
                  </a:extLst>
                </p:cNvPr>
                <p:cNvSpPr/>
                <p:nvPr/>
              </p:nvSpPr>
              <p:spPr>
                <a:xfrm>
                  <a:off x="576400" y="677610"/>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6"/>
                        <a:pt x="15915" y="105520"/>
                      </a:cubicBezTo>
                      <a:cubicBezTo>
                        <a:pt x="11203" y="99889"/>
                        <a:pt x="11099" y="93842"/>
                        <a:pt x="11099" y="88524"/>
                      </a:cubicBezTo>
                      <a:lnTo>
                        <a:pt x="11099" y="33575"/>
                      </a:lnTo>
                      <a:lnTo>
                        <a:pt x="3036" y="33575"/>
                      </a:lnTo>
                      <a:cubicBezTo>
                        <a:pt x="0" y="33575"/>
                        <a:pt x="0" y="32949"/>
                        <a:pt x="0" y="27006"/>
                      </a:cubicBezTo>
                      <a:cubicBezTo>
                        <a:pt x="0" y="25024"/>
                        <a:pt x="628"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9A1BC7F5-8E9B-AFBD-2AC4-08219F202762}"/>
                    </a:ext>
                  </a:extLst>
                </p:cNvPr>
                <p:cNvSpPr/>
                <p:nvPr/>
              </p:nvSpPr>
              <p:spPr>
                <a:xfrm>
                  <a:off x="620167" y="701905"/>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1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5 w 115280"/>
                    <a:gd name="connsiteY13" fmla="*/ 0 h 86543"/>
                    <a:gd name="connsiteX14" fmla="*/ 65441 w 115280"/>
                    <a:gd name="connsiteY14" fmla="*/ 3024 h 86543"/>
                    <a:gd name="connsiteX15" fmla="*/ 82927 w 115280"/>
                    <a:gd name="connsiteY15" fmla="*/ 59329 h 86543"/>
                    <a:gd name="connsiteX16" fmla="*/ 98319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3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5" y="3649"/>
                        <a:pt x="0" y="3024"/>
                        <a:pt x="0" y="2294"/>
                      </a:cubicBezTo>
                      <a:cubicBezTo>
                        <a:pt x="0" y="0"/>
                        <a:pt x="2199" y="0"/>
                        <a:pt x="3351" y="0"/>
                      </a:cubicBezTo>
                      <a:lnTo>
                        <a:pt x="17276" y="0"/>
                      </a:lnTo>
                      <a:cubicBezTo>
                        <a:pt x="20103" y="0"/>
                        <a:pt x="21255" y="209"/>
                        <a:pt x="22198" y="3337"/>
                      </a:cubicBezTo>
                      <a:lnTo>
                        <a:pt x="37589" y="59329"/>
                      </a:lnTo>
                      <a:lnTo>
                        <a:pt x="54552" y="3337"/>
                      </a:lnTo>
                      <a:cubicBezTo>
                        <a:pt x="55075" y="1877"/>
                        <a:pt x="55389" y="521"/>
                        <a:pt x="56750" y="209"/>
                      </a:cubicBezTo>
                      <a:cubicBezTo>
                        <a:pt x="57065" y="0"/>
                        <a:pt x="60624" y="0"/>
                        <a:pt x="62405" y="0"/>
                      </a:cubicBezTo>
                      <a:cubicBezTo>
                        <a:pt x="64394" y="0"/>
                        <a:pt x="64603" y="626"/>
                        <a:pt x="65441" y="3024"/>
                      </a:cubicBezTo>
                      <a:lnTo>
                        <a:pt x="82927" y="59329"/>
                      </a:lnTo>
                      <a:lnTo>
                        <a:pt x="98319" y="3337"/>
                      </a:lnTo>
                      <a:cubicBezTo>
                        <a:pt x="98947" y="834"/>
                        <a:pt x="99366" y="0"/>
                        <a:pt x="101983" y="0"/>
                      </a:cubicBezTo>
                      <a:lnTo>
                        <a:pt x="111930" y="0"/>
                      </a:lnTo>
                      <a:cubicBezTo>
                        <a:pt x="113396" y="0"/>
                        <a:pt x="115281" y="0"/>
                        <a:pt x="115281" y="1981"/>
                      </a:cubicBezTo>
                      <a:cubicBezTo>
                        <a:pt x="115281" y="2503"/>
                        <a:pt x="114967" y="3858"/>
                        <a:pt x="114653"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5" name="Freeform 34">
                  <a:extLst>
                    <a:ext uri="{FF2B5EF4-FFF2-40B4-BE49-F238E27FC236}">
                      <a16:creationId xmlns:a16="http://schemas.microsoft.com/office/drawing/2014/main" id="{C14187E9-1EE7-922F-E2A7-1C1C09FD826B}"/>
                    </a:ext>
                  </a:extLst>
                </p:cNvPr>
                <p:cNvSpPr/>
                <p:nvPr/>
              </p:nvSpPr>
              <p:spPr>
                <a:xfrm>
                  <a:off x="735971" y="699611"/>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8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8"/>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EDF84DC3-C2D6-3FC5-2B68-DBD364FEB931}"/>
                    </a:ext>
                  </a:extLst>
                </p:cNvPr>
                <p:cNvSpPr/>
                <p:nvPr/>
              </p:nvSpPr>
              <p:spPr>
                <a:xfrm>
                  <a:off x="825390" y="69971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6B1782B2-80C9-F311-32A5-A3F447EA72DB}"/>
                    </a:ext>
                  </a:extLst>
                </p:cNvPr>
                <p:cNvSpPr/>
                <p:nvPr/>
              </p:nvSpPr>
              <p:spPr>
                <a:xfrm>
                  <a:off x="883397" y="660510"/>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7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3 w 77167"/>
                    <a:gd name="connsiteY17" fmla="*/ 41290 h 127937"/>
                    <a:gd name="connsiteX18" fmla="*/ 68896 w 77167"/>
                    <a:gd name="connsiteY18" fmla="*/ 41290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7" y="127938"/>
                      </a:cubicBezTo>
                      <a:lnTo>
                        <a:pt x="56332" y="127938"/>
                      </a:lnTo>
                      <a:cubicBezTo>
                        <a:pt x="53190" y="127938"/>
                        <a:pt x="52667" y="127729"/>
                        <a:pt x="50782" y="125435"/>
                      </a:cubicBezTo>
                      <a:lnTo>
                        <a:pt x="20627" y="85292"/>
                      </a:lnTo>
                      <a:lnTo>
                        <a:pt x="20627" y="124706"/>
                      </a:lnTo>
                      <a:cubicBezTo>
                        <a:pt x="20627" y="127729"/>
                        <a:pt x="19475" y="127834"/>
                        <a:pt x="16962" y="127834"/>
                      </a:cubicBezTo>
                      <a:lnTo>
                        <a:pt x="3560" y="127834"/>
                      </a:lnTo>
                      <a:cubicBezTo>
                        <a:pt x="523"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0"/>
                        <a:pt x="57483" y="41290"/>
                      </a:cubicBezTo>
                      <a:lnTo>
                        <a:pt x="68896" y="41290"/>
                      </a:lnTo>
                      <a:cubicBezTo>
                        <a:pt x="69943" y="41290"/>
                        <a:pt x="72247" y="41290"/>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8" name="Freeform 37">
                <a:extLst>
                  <a:ext uri="{FF2B5EF4-FFF2-40B4-BE49-F238E27FC236}">
                    <a16:creationId xmlns:a16="http://schemas.microsoft.com/office/drawing/2014/main" id="{5B6960FB-95F6-BC6B-1EE1-E81518E24DA9}"/>
                  </a:ext>
                </a:extLst>
              </p:cNvPr>
              <p:cNvSpPr/>
              <p:nvPr/>
            </p:nvSpPr>
            <p:spPr>
              <a:xfrm>
                <a:off x="454942" y="858099"/>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127 w 89313"/>
                  <a:gd name="connsiteY3" fmla="*/ 50779 h 81538"/>
                  <a:gd name="connsiteX4" fmla="*/ 79157 w 89313"/>
                  <a:gd name="connsiteY4" fmla="*/ 81538 h 81538"/>
                  <a:gd name="connsiteX5" fmla="*/ 49002 w 89313"/>
                  <a:gd name="connsiteY5" fmla="*/ 59955 h 81538"/>
                  <a:gd name="connsiteX6" fmla="*/ 23873 w 89313"/>
                  <a:gd name="connsiteY6" fmla="*/ 73405 h 81538"/>
                  <a:gd name="connsiteX7" fmla="*/ 29422 w 89313"/>
                  <a:gd name="connsiteY7" fmla="*/ 45357 h 81538"/>
                  <a:gd name="connsiteX8" fmla="*/ 0 w 89313"/>
                  <a:gd name="connsiteY8" fmla="*/ 22522 h 81538"/>
                  <a:gd name="connsiteX9" fmla="*/ 33506 w 89313"/>
                  <a:gd name="connsiteY9" fmla="*/ 27214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127" y="50779"/>
                    </a:lnTo>
                    <a:lnTo>
                      <a:pt x="79157" y="81538"/>
                    </a:lnTo>
                    <a:lnTo>
                      <a:pt x="49002" y="59955"/>
                    </a:lnTo>
                    <a:lnTo>
                      <a:pt x="23873" y="73405"/>
                    </a:lnTo>
                    <a:lnTo>
                      <a:pt x="29422" y="45357"/>
                    </a:lnTo>
                    <a:lnTo>
                      <a:pt x="0" y="22522"/>
                    </a:lnTo>
                    <a:lnTo>
                      <a:pt x="33506" y="27214"/>
                    </a:lnTo>
                    <a:lnTo>
                      <a:pt x="40416"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EA7F358F-C944-4210-1921-2E63C3471FDD}"/>
                  </a:ext>
                </a:extLst>
              </p:cNvPr>
              <p:cNvSpPr/>
              <p:nvPr/>
            </p:nvSpPr>
            <p:spPr>
              <a:xfrm>
                <a:off x="317254" y="264705"/>
                <a:ext cx="116013" cy="108856"/>
              </a:xfrm>
              <a:custGeom>
                <a:avLst/>
                <a:gdLst>
                  <a:gd name="connsiteX0" fmla="*/ 52772 w 116013"/>
                  <a:gd name="connsiteY0" fmla="*/ 0 h 108856"/>
                  <a:gd name="connsiteX1" fmla="*/ 72142 w 116013"/>
                  <a:gd name="connsiteY1" fmla="*/ 40978 h 108856"/>
                  <a:gd name="connsiteX2" fmla="*/ 116014 w 116013"/>
                  <a:gd name="connsiteY2" fmla="*/ 53907 h 108856"/>
                  <a:gd name="connsiteX3" fmla="*/ 84288 w 116013"/>
                  <a:gd name="connsiteY3" fmla="*/ 67879 h 108856"/>
                  <a:gd name="connsiteX4" fmla="*/ 102297 w 116013"/>
                  <a:gd name="connsiteY4" fmla="*/ 108857 h 108856"/>
                  <a:gd name="connsiteX5" fmla="*/ 63137 w 116013"/>
                  <a:gd name="connsiteY5" fmla="*/ 76846 h 108856"/>
                  <a:gd name="connsiteX6" fmla="*/ 30260 w 116013"/>
                  <a:gd name="connsiteY6" fmla="*/ 89984 h 108856"/>
                  <a:gd name="connsiteX7" fmla="*/ 37903 w 116013"/>
                  <a:gd name="connsiteY7" fmla="*/ 55262 h 108856"/>
                  <a:gd name="connsiteX8" fmla="*/ 0 w 116013"/>
                  <a:gd name="connsiteY8" fmla="*/ 21896 h 108856"/>
                  <a:gd name="connsiteX9" fmla="*/ 43453 w 116013"/>
                  <a:gd name="connsiteY9" fmla="*/ 33053 h 108856"/>
                  <a:gd name="connsiteX10" fmla="*/ 52772 w 116013"/>
                  <a:gd name="connsiteY10" fmla="*/ 0 h 1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856">
                    <a:moveTo>
                      <a:pt x="52772" y="0"/>
                    </a:moveTo>
                    <a:lnTo>
                      <a:pt x="72142" y="40978"/>
                    </a:lnTo>
                    <a:lnTo>
                      <a:pt x="116014" y="53907"/>
                    </a:lnTo>
                    <a:lnTo>
                      <a:pt x="84288" y="67879"/>
                    </a:lnTo>
                    <a:lnTo>
                      <a:pt x="102297" y="108857"/>
                    </a:lnTo>
                    <a:lnTo>
                      <a:pt x="63137" y="76846"/>
                    </a:lnTo>
                    <a:lnTo>
                      <a:pt x="30260" y="89984"/>
                    </a:lnTo>
                    <a:lnTo>
                      <a:pt x="37903" y="55262"/>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1C8FA78D-639E-4EAD-D77A-57E87E632F0C}"/>
                  </a:ext>
                </a:extLst>
              </p:cNvPr>
              <p:cNvSpPr/>
              <p:nvPr/>
            </p:nvSpPr>
            <p:spPr>
              <a:xfrm>
                <a:off x="343221" y="789699"/>
                <a:ext cx="98213" cy="91756"/>
              </a:xfrm>
              <a:custGeom>
                <a:avLst/>
                <a:gdLst>
                  <a:gd name="connsiteX0" fmla="*/ 44605 w 98213"/>
                  <a:gd name="connsiteY0" fmla="*/ 0 h 91756"/>
                  <a:gd name="connsiteX1" fmla="*/ 61148 w 98213"/>
                  <a:gd name="connsiteY1" fmla="*/ 34409 h 91756"/>
                  <a:gd name="connsiteX2" fmla="*/ 98214 w 98213"/>
                  <a:gd name="connsiteY2" fmla="*/ 41499 h 91756"/>
                  <a:gd name="connsiteX3" fmla="*/ 71514 w 98213"/>
                  <a:gd name="connsiteY3" fmla="*/ 57139 h 91756"/>
                  <a:gd name="connsiteX4" fmla="*/ 86801 w 98213"/>
                  <a:gd name="connsiteY4" fmla="*/ 91757 h 91756"/>
                  <a:gd name="connsiteX5" fmla="*/ 53714 w 98213"/>
                  <a:gd name="connsiteY5" fmla="*/ 67045 h 91756"/>
                  <a:gd name="connsiteX6" fmla="*/ 25862 w 98213"/>
                  <a:gd name="connsiteY6" fmla="*/ 81642 h 91756"/>
                  <a:gd name="connsiteX7" fmla="*/ 32249 w 98213"/>
                  <a:gd name="connsiteY7" fmla="*/ 50466 h 91756"/>
                  <a:gd name="connsiteX8" fmla="*/ 0 w 98213"/>
                  <a:gd name="connsiteY8" fmla="*/ 24295 h 91756"/>
                  <a:gd name="connsiteX9" fmla="*/ 36856 w 98213"/>
                  <a:gd name="connsiteY9" fmla="*/ 30134 h 91756"/>
                  <a:gd name="connsiteX10" fmla="*/ 44605 w 98213"/>
                  <a:gd name="connsiteY10" fmla="*/ 0 h 9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756">
                    <a:moveTo>
                      <a:pt x="44605" y="0"/>
                    </a:moveTo>
                    <a:lnTo>
                      <a:pt x="61148" y="34409"/>
                    </a:lnTo>
                    <a:lnTo>
                      <a:pt x="98214" y="41499"/>
                    </a:lnTo>
                    <a:lnTo>
                      <a:pt x="71514" y="57139"/>
                    </a:lnTo>
                    <a:lnTo>
                      <a:pt x="86801" y="91757"/>
                    </a:lnTo>
                    <a:lnTo>
                      <a:pt x="53714" y="67045"/>
                    </a:lnTo>
                    <a:lnTo>
                      <a:pt x="25862" y="81642"/>
                    </a:lnTo>
                    <a:lnTo>
                      <a:pt x="32249" y="50466"/>
                    </a:lnTo>
                    <a:lnTo>
                      <a:pt x="0" y="24295"/>
                    </a:lnTo>
                    <a:lnTo>
                      <a:pt x="36856" y="30134"/>
                    </a:lnTo>
                    <a:lnTo>
                      <a:pt x="44605"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84247662-B0D6-1C3F-B9E4-E149BA47001F}"/>
                  </a:ext>
                </a:extLst>
              </p:cNvPr>
              <p:cNvSpPr/>
              <p:nvPr/>
            </p:nvSpPr>
            <p:spPr>
              <a:xfrm>
                <a:off x="232861" y="368557"/>
                <a:ext cx="133290" cy="126999"/>
              </a:xfrm>
              <a:custGeom>
                <a:avLst/>
                <a:gdLst>
                  <a:gd name="connsiteX0" fmla="*/ 60834 w 133290"/>
                  <a:gd name="connsiteY0" fmla="*/ 0 h 126999"/>
                  <a:gd name="connsiteX1" fmla="*/ 82927 w 133290"/>
                  <a:gd name="connsiteY1" fmla="*/ 47755 h 126999"/>
                  <a:gd name="connsiteX2" fmla="*/ 133290 w 133290"/>
                  <a:gd name="connsiteY2" fmla="*/ 61102 h 126999"/>
                  <a:gd name="connsiteX3" fmla="*/ 96853 w 133290"/>
                  <a:gd name="connsiteY3" fmla="*/ 79140 h 126999"/>
                  <a:gd name="connsiteX4" fmla="*/ 117270 w 133290"/>
                  <a:gd name="connsiteY4" fmla="*/ 126999 h 126999"/>
                  <a:gd name="connsiteX5" fmla="*/ 72456 w 133290"/>
                  <a:gd name="connsiteY5" fmla="*/ 90714 h 126999"/>
                  <a:gd name="connsiteX6" fmla="*/ 34448 w 133290"/>
                  <a:gd name="connsiteY6" fmla="*/ 107605 h 126999"/>
                  <a:gd name="connsiteX7" fmla="*/ 43348 w 133290"/>
                  <a:gd name="connsiteY7" fmla="*/ 66211 h 126999"/>
                  <a:gd name="connsiteX8" fmla="*/ 0 w 133290"/>
                  <a:gd name="connsiteY8" fmla="*/ 28257 h 126999"/>
                  <a:gd name="connsiteX9" fmla="*/ 49945 w 133290"/>
                  <a:gd name="connsiteY9" fmla="*/ 39622 h 126999"/>
                  <a:gd name="connsiteX10" fmla="*/ 60834 w 133290"/>
                  <a:gd name="connsiteY10"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999">
                    <a:moveTo>
                      <a:pt x="60834" y="0"/>
                    </a:moveTo>
                    <a:lnTo>
                      <a:pt x="82927" y="47755"/>
                    </a:lnTo>
                    <a:lnTo>
                      <a:pt x="133290" y="61102"/>
                    </a:lnTo>
                    <a:lnTo>
                      <a:pt x="96853" y="79140"/>
                    </a:lnTo>
                    <a:lnTo>
                      <a:pt x="117270" y="126999"/>
                    </a:lnTo>
                    <a:lnTo>
                      <a:pt x="72456" y="90714"/>
                    </a:lnTo>
                    <a:lnTo>
                      <a:pt x="34448" y="107605"/>
                    </a:lnTo>
                    <a:lnTo>
                      <a:pt x="43348"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27A0BF4B-930E-E499-C5BE-39726482C1D9}"/>
                  </a:ext>
                </a:extLst>
              </p:cNvPr>
              <p:cNvSpPr/>
              <p:nvPr/>
            </p:nvSpPr>
            <p:spPr>
              <a:xfrm>
                <a:off x="254116" y="664264"/>
                <a:ext cx="115699" cy="109795"/>
              </a:xfrm>
              <a:custGeom>
                <a:avLst/>
                <a:gdLst>
                  <a:gd name="connsiteX0" fmla="*/ 52772 w 115699"/>
                  <a:gd name="connsiteY0" fmla="*/ 0 h 109795"/>
                  <a:gd name="connsiteX1" fmla="*/ 71933 w 115699"/>
                  <a:gd name="connsiteY1" fmla="*/ 41186 h 109795"/>
                  <a:gd name="connsiteX2" fmla="*/ 115700 w 115699"/>
                  <a:gd name="connsiteY2" fmla="*/ 50570 h 109795"/>
                  <a:gd name="connsiteX3" fmla="*/ 84183 w 115699"/>
                  <a:gd name="connsiteY3" fmla="*/ 68400 h 109795"/>
                  <a:gd name="connsiteX4" fmla="*/ 101879 w 115699"/>
                  <a:gd name="connsiteY4" fmla="*/ 109795 h 109795"/>
                  <a:gd name="connsiteX5" fmla="*/ 63033 w 115699"/>
                  <a:gd name="connsiteY5" fmla="*/ 79661 h 109795"/>
                  <a:gd name="connsiteX6" fmla="*/ 30155 w 115699"/>
                  <a:gd name="connsiteY6" fmla="*/ 96344 h 109795"/>
                  <a:gd name="connsiteX7" fmla="*/ 37799 w 115699"/>
                  <a:gd name="connsiteY7" fmla="*/ 59433 h 109795"/>
                  <a:gd name="connsiteX8" fmla="*/ 0 w 115699"/>
                  <a:gd name="connsiteY8" fmla="*/ 27736 h 109795"/>
                  <a:gd name="connsiteX9" fmla="*/ 43348 w 115699"/>
                  <a:gd name="connsiteY9" fmla="*/ 35556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1933" y="41186"/>
                    </a:lnTo>
                    <a:lnTo>
                      <a:pt x="115700" y="50570"/>
                    </a:lnTo>
                    <a:lnTo>
                      <a:pt x="84183" y="68400"/>
                    </a:lnTo>
                    <a:lnTo>
                      <a:pt x="101879" y="109795"/>
                    </a:lnTo>
                    <a:lnTo>
                      <a:pt x="63033" y="79661"/>
                    </a:lnTo>
                    <a:lnTo>
                      <a:pt x="30155" y="96344"/>
                    </a:lnTo>
                    <a:lnTo>
                      <a:pt x="37799" y="59433"/>
                    </a:lnTo>
                    <a:lnTo>
                      <a:pt x="0" y="27736"/>
                    </a:lnTo>
                    <a:lnTo>
                      <a:pt x="43348" y="35556"/>
                    </a:lnTo>
                    <a:lnTo>
                      <a:pt x="5277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02CE6291-A43C-ED15-32C0-A9672D9397B6}"/>
                  </a:ext>
                </a:extLst>
              </p:cNvPr>
              <p:cNvSpPr/>
              <p:nvPr/>
            </p:nvSpPr>
            <p:spPr>
              <a:xfrm>
                <a:off x="212758" y="519955"/>
                <a:ext cx="125646" cy="120221"/>
              </a:xfrm>
              <a:custGeom>
                <a:avLst/>
                <a:gdLst>
                  <a:gd name="connsiteX0" fmla="*/ 57379 w 125646"/>
                  <a:gd name="connsiteY0" fmla="*/ 0 h 120221"/>
                  <a:gd name="connsiteX1" fmla="*/ 78215 w 125646"/>
                  <a:gd name="connsiteY1" fmla="*/ 45148 h 120221"/>
                  <a:gd name="connsiteX2" fmla="*/ 125647 w 125646"/>
                  <a:gd name="connsiteY2" fmla="*/ 56409 h 120221"/>
                  <a:gd name="connsiteX3" fmla="*/ 91303 w 125646"/>
                  <a:gd name="connsiteY3" fmla="*/ 74865 h 120221"/>
                  <a:gd name="connsiteX4" fmla="*/ 110569 w 125646"/>
                  <a:gd name="connsiteY4" fmla="*/ 120222 h 120221"/>
                  <a:gd name="connsiteX5" fmla="*/ 68268 w 125646"/>
                  <a:gd name="connsiteY5" fmla="*/ 86647 h 120221"/>
                  <a:gd name="connsiteX6" fmla="*/ 32459 w 125646"/>
                  <a:gd name="connsiteY6" fmla="*/ 103852 h 120221"/>
                  <a:gd name="connsiteX7" fmla="*/ 40940 w 125646"/>
                  <a:gd name="connsiteY7" fmla="*/ 64021 h 120221"/>
                  <a:gd name="connsiteX8" fmla="*/ 0 w 125646"/>
                  <a:gd name="connsiteY8" fmla="*/ 28778 h 120221"/>
                  <a:gd name="connsiteX9" fmla="*/ 47118 w 125646"/>
                  <a:gd name="connsiteY9" fmla="*/ 38371 h 120221"/>
                  <a:gd name="connsiteX10" fmla="*/ 57379 w 125646"/>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46" h="120221">
                    <a:moveTo>
                      <a:pt x="57379" y="0"/>
                    </a:moveTo>
                    <a:lnTo>
                      <a:pt x="78215" y="45148"/>
                    </a:lnTo>
                    <a:lnTo>
                      <a:pt x="125647" y="56409"/>
                    </a:lnTo>
                    <a:lnTo>
                      <a:pt x="91303" y="74865"/>
                    </a:lnTo>
                    <a:lnTo>
                      <a:pt x="110569" y="120222"/>
                    </a:lnTo>
                    <a:lnTo>
                      <a:pt x="68268" y="86647"/>
                    </a:lnTo>
                    <a:lnTo>
                      <a:pt x="32459" y="103852"/>
                    </a:lnTo>
                    <a:lnTo>
                      <a:pt x="40940" y="64021"/>
                    </a:lnTo>
                    <a:lnTo>
                      <a:pt x="0" y="28778"/>
                    </a:lnTo>
                    <a:lnTo>
                      <a:pt x="47118" y="38371"/>
                    </a:lnTo>
                    <a:lnTo>
                      <a:pt x="57379"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42FCBF8A-F68D-E876-903C-3ECF15F9D13F}"/>
                  </a:ext>
                </a:extLst>
              </p:cNvPr>
              <p:cNvSpPr/>
              <p:nvPr/>
            </p:nvSpPr>
            <p:spPr>
              <a:xfrm>
                <a:off x="560904" y="879579"/>
                <a:ext cx="83450" cy="74343"/>
              </a:xfrm>
              <a:custGeom>
                <a:avLst/>
                <a:gdLst>
                  <a:gd name="connsiteX0" fmla="*/ 37694 w 83450"/>
                  <a:gd name="connsiteY0" fmla="*/ 0 h 74343"/>
                  <a:gd name="connsiteX1" fmla="*/ 52039 w 83450"/>
                  <a:gd name="connsiteY1" fmla="*/ 27944 h 74343"/>
                  <a:gd name="connsiteX2" fmla="*/ 83450 w 83450"/>
                  <a:gd name="connsiteY2" fmla="*/ 32845 h 74343"/>
                  <a:gd name="connsiteX3" fmla="*/ 61043 w 83450"/>
                  <a:gd name="connsiteY3" fmla="*/ 46295 h 74343"/>
                  <a:gd name="connsiteX4" fmla="*/ 74236 w 83450"/>
                  <a:gd name="connsiteY4" fmla="*/ 74344 h 74343"/>
                  <a:gd name="connsiteX5" fmla="*/ 45861 w 83450"/>
                  <a:gd name="connsiteY5" fmla="*/ 54845 h 74343"/>
                  <a:gd name="connsiteX6" fmla="*/ 22512 w 83450"/>
                  <a:gd name="connsiteY6" fmla="*/ 67462 h 74343"/>
                  <a:gd name="connsiteX7" fmla="*/ 27538 w 83450"/>
                  <a:gd name="connsiteY7" fmla="*/ 41603 h 74343"/>
                  <a:gd name="connsiteX8" fmla="*/ 0 w 83450"/>
                  <a:gd name="connsiteY8" fmla="*/ 20854 h 74343"/>
                  <a:gd name="connsiteX9" fmla="*/ 31307 w 83450"/>
                  <a:gd name="connsiteY9" fmla="*/ 24920 h 74343"/>
                  <a:gd name="connsiteX10" fmla="*/ 37694 w 83450"/>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450" h="74343">
                    <a:moveTo>
                      <a:pt x="37694" y="0"/>
                    </a:moveTo>
                    <a:lnTo>
                      <a:pt x="52039" y="27944"/>
                    </a:lnTo>
                    <a:lnTo>
                      <a:pt x="83450" y="32845"/>
                    </a:lnTo>
                    <a:lnTo>
                      <a:pt x="61043" y="46295"/>
                    </a:lnTo>
                    <a:lnTo>
                      <a:pt x="74236" y="74344"/>
                    </a:lnTo>
                    <a:lnTo>
                      <a:pt x="45861" y="54845"/>
                    </a:lnTo>
                    <a:lnTo>
                      <a:pt x="22512" y="67462"/>
                    </a:lnTo>
                    <a:lnTo>
                      <a:pt x="27538" y="41603"/>
                    </a:lnTo>
                    <a:lnTo>
                      <a:pt x="0" y="20854"/>
                    </a:lnTo>
                    <a:lnTo>
                      <a:pt x="31307" y="24920"/>
                    </a:lnTo>
                    <a:lnTo>
                      <a:pt x="37694"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B94C462F-0861-F7DF-A660-36BC011A4DC7}"/>
                  </a:ext>
                </a:extLst>
              </p:cNvPr>
              <p:cNvSpPr/>
              <p:nvPr/>
            </p:nvSpPr>
            <p:spPr>
              <a:xfrm>
                <a:off x="668227" y="875512"/>
                <a:ext cx="61462" cy="53281"/>
              </a:xfrm>
              <a:custGeom>
                <a:avLst/>
                <a:gdLst>
                  <a:gd name="connsiteX0" fmla="*/ 27642 w 61462"/>
                  <a:gd name="connsiteY0" fmla="*/ 0 h 53281"/>
                  <a:gd name="connsiteX1" fmla="*/ 38322 w 61462"/>
                  <a:gd name="connsiteY1" fmla="*/ 20020 h 53281"/>
                  <a:gd name="connsiteX2" fmla="*/ 61462 w 61462"/>
                  <a:gd name="connsiteY2" fmla="*/ 23565 h 53281"/>
                  <a:gd name="connsiteX3" fmla="*/ 45023 w 61462"/>
                  <a:gd name="connsiteY3" fmla="*/ 33262 h 53281"/>
                  <a:gd name="connsiteX4" fmla="*/ 54761 w 61462"/>
                  <a:gd name="connsiteY4" fmla="*/ 53281 h 53281"/>
                  <a:gd name="connsiteX5" fmla="*/ 33925 w 61462"/>
                  <a:gd name="connsiteY5" fmla="*/ 39309 h 53281"/>
                  <a:gd name="connsiteX6" fmla="*/ 16753 w 61462"/>
                  <a:gd name="connsiteY6" fmla="*/ 48381 h 53281"/>
                  <a:gd name="connsiteX7" fmla="*/ 20418 w 61462"/>
                  <a:gd name="connsiteY7" fmla="*/ 29925 h 53281"/>
                  <a:gd name="connsiteX8" fmla="*/ 0 w 61462"/>
                  <a:gd name="connsiteY8" fmla="*/ 15119 h 53281"/>
                  <a:gd name="connsiteX9" fmla="*/ 23140 w 61462"/>
                  <a:gd name="connsiteY9" fmla="*/ 17934 h 53281"/>
                  <a:gd name="connsiteX10" fmla="*/ 27642 w 61462"/>
                  <a:gd name="connsiteY10" fmla="*/ 0 h 5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281">
                    <a:moveTo>
                      <a:pt x="27642" y="0"/>
                    </a:moveTo>
                    <a:lnTo>
                      <a:pt x="38322" y="20020"/>
                    </a:lnTo>
                    <a:lnTo>
                      <a:pt x="61462" y="23565"/>
                    </a:lnTo>
                    <a:lnTo>
                      <a:pt x="45023" y="33262"/>
                    </a:lnTo>
                    <a:lnTo>
                      <a:pt x="54761" y="53281"/>
                    </a:lnTo>
                    <a:lnTo>
                      <a:pt x="33925" y="39309"/>
                    </a:lnTo>
                    <a:lnTo>
                      <a:pt x="16753" y="48381"/>
                    </a:lnTo>
                    <a:lnTo>
                      <a:pt x="20418" y="29925"/>
                    </a:lnTo>
                    <a:lnTo>
                      <a:pt x="0" y="15119"/>
                    </a:lnTo>
                    <a:lnTo>
                      <a:pt x="23140"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51704048-9029-DC64-1337-32EA3D6CFFB2}"/>
                  </a:ext>
                </a:extLst>
              </p:cNvPr>
              <p:cNvSpPr/>
              <p:nvPr/>
            </p:nvSpPr>
            <p:spPr>
              <a:xfrm>
                <a:off x="747070" y="840374"/>
                <a:ext cx="61357" cy="51821"/>
              </a:xfrm>
              <a:custGeom>
                <a:avLst/>
                <a:gdLst>
                  <a:gd name="connsiteX0" fmla="*/ 27538 w 61357"/>
                  <a:gd name="connsiteY0" fmla="*/ 0 h 51821"/>
                  <a:gd name="connsiteX1" fmla="*/ 38218 w 61357"/>
                  <a:gd name="connsiteY1" fmla="*/ 19498 h 51821"/>
                  <a:gd name="connsiteX2" fmla="*/ 61357 w 61357"/>
                  <a:gd name="connsiteY2" fmla="*/ 23043 h 51821"/>
                  <a:gd name="connsiteX3" fmla="*/ 44919 w 61357"/>
                  <a:gd name="connsiteY3" fmla="*/ 32323 h 51821"/>
                  <a:gd name="connsiteX4" fmla="*/ 54656 w 61357"/>
                  <a:gd name="connsiteY4" fmla="*/ 51822 h 51821"/>
                  <a:gd name="connsiteX5" fmla="*/ 33820 w 61357"/>
                  <a:gd name="connsiteY5" fmla="*/ 38267 h 51821"/>
                  <a:gd name="connsiteX6" fmla="*/ 16648 w 61357"/>
                  <a:gd name="connsiteY6" fmla="*/ 46921 h 51821"/>
                  <a:gd name="connsiteX7" fmla="*/ 20313 w 61357"/>
                  <a:gd name="connsiteY7" fmla="*/ 28987 h 51821"/>
                  <a:gd name="connsiteX8" fmla="*/ 0 w 61357"/>
                  <a:gd name="connsiteY8" fmla="*/ 14598 h 51821"/>
                  <a:gd name="connsiteX9" fmla="*/ 23035 w 61357"/>
                  <a:gd name="connsiteY9" fmla="*/ 17413 h 51821"/>
                  <a:gd name="connsiteX10" fmla="*/ 27538 w 61357"/>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57" h="51821">
                    <a:moveTo>
                      <a:pt x="27538" y="0"/>
                    </a:moveTo>
                    <a:lnTo>
                      <a:pt x="38218" y="19498"/>
                    </a:lnTo>
                    <a:lnTo>
                      <a:pt x="61357" y="23043"/>
                    </a:lnTo>
                    <a:lnTo>
                      <a:pt x="44919" y="32323"/>
                    </a:lnTo>
                    <a:lnTo>
                      <a:pt x="54656" y="51822"/>
                    </a:lnTo>
                    <a:lnTo>
                      <a:pt x="33820" y="38267"/>
                    </a:lnTo>
                    <a:lnTo>
                      <a:pt x="16648" y="46921"/>
                    </a:lnTo>
                    <a:lnTo>
                      <a:pt x="20313" y="28987"/>
                    </a:lnTo>
                    <a:lnTo>
                      <a:pt x="0" y="14598"/>
                    </a:lnTo>
                    <a:lnTo>
                      <a:pt x="23035" y="17413"/>
                    </a:lnTo>
                    <a:lnTo>
                      <a:pt x="27538" y="0"/>
                    </a:lnTo>
                    <a:close/>
                  </a:path>
                </a:pathLst>
              </a:custGeom>
              <a:solidFill>
                <a:srgbClr val="FFCC00"/>
              </a:solidFill>
              <a:ln w="10453" cap="flat">
                <a:noFill/>
                <a:prstDash val="solid"/>
                <a:miter/>
              </a:ln>
            </p:spPr>
            <p:txBody>
              <a:bodyPr rtlCol="0" anchor="ctr"/>
              <a:lstStyle/>
              <a:p>
                <a:endParaRPr lang="en-GR"/>
              </a:p>
            </p:txBody>
          </p:sp>
          <p:sp>
            <p:nvSpPr>
              <p:cNvPr id="47" name="Freeform 46">
                <a:extLst>
                  <a:ext uri="{FF2B5EF4-FFF2-40B4-BE49-F238E27FC236}">
                    <a16:creationId xmlns:a16="http://schemas.microsoft.com/office/drawing/2014/main" id="{CDCCE34C-B6DD-F653-6D31-8D24AD247662}"/>
                  </a:ext>
                </a:extLst>
              </p:cNvPr>
              <p:cNvSpPr/>
              <p:nvPr/>
            </p:nvSpPr>
            <p:spPr>
              <a:xfrm>
                <a:off x="676918" y="266582"/>
                <a:ext cx="81565" cy="69547"/>
              </a:xfrm>
              <a:custGeom>
                <a:avLst/>
                <a:gdLst>
                  <a:gd name="connsiteX0" fmla="*/ 36752 w 81565"/>
                  <a:gd name="connsiteY0" fmla="*/ 0 h 69547"/>
                  <a:gd name="connsiteX1" fmla="*/ 50782 w 81565"/>
                  <a:gd name="connsiteY1" fmla="*/ 26276 h 69547"/>
                  <a:gd name="connsiteX2" fmla="*/ 81566 w 81565"/>
                  <a:gd name="connsiteY2" fmla="*/ 36598 h 69547"/>
                  <a:gd name="connsiteX3" fmla="*/ 59682 w 81565"/>
                  <a:gd name="connsiteY3" fmla="*/ 43480 h 69547"/>
                  <a:gd name="connsiteX4" fmla="*/ 72666 w 81565"/>
                  <a:gd name="connsiteY4" fmla="*/ 69547 h 69547"/>
                  <a:gd name="connsiteX5" fmla="*/ 44919 w 81565"/>
                  <a:gd name="connsiteY5" fmla="*/ 47859 h 69547"/>
                  <a:gd name="connsiteX6" fmla="*/ 22093 w 81565"/>
                  <a:gd name="connsiteY6" fmla="*/ 54220 h 69547"/>
                  <a:gd name="connsiteX7" fmla="*/ 27014 w 81565"/>
                  <a:gd name="connsiteY7" fmla="*/ 33262 h 69547"/>
                  <a:gd name="connsiteX8" fmla="*/ 0 w 81565"/>
                  <a:gd name="connsiteY8" fmla="*/ 10635 h 69547"/>
                  <a:gd name="connsiteX9" fmla="*/ 30574 w 81565"/>
                  <a:gd name="connsiteY9" fmla="*/ 19811 h 69547"/>
                  <a:gd name="connsiteX10" fmla="*/ 36752 w 81565"/>
                  <a:gd name="connsiteY10" fmla="*/ 0 h 6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65" h="69547">
                    <a:moveTo>
                      <a:pt x="36752" y="0"/>
                    </a:moveTo>
                    <a:lnTo>
                      <a:pt x="50782" y="26276"/>
                    </a:lnTo>
                    <a:lnTo>
                      <a:pt x="81566" y="36598"/>
                    </a:lnTo>
                    <a:lnTo>
                      <a:pt x="59682" y="43480"/>
                    </a:lnTo>
                    <a:lnTo>
                      <a:pt x="72666" y="69547"/>
                    </a:lnTo>
                    <a:lnTo>
                      <a:pt x="44919" y="47859"/>
                    </a:lnTo>
                    <a:lnTo>
                      <a:pt x="22093" y="54220"/>
                    </a:lnTo>
                    <a:lnTo>
                      <a:pt x="27014" y="33262"/>
                    </a:lnTo>
                    <a:lnTo>
                      <a:pt x="0" y="10635"/>
                    </a:lnTo>
                    <a:lnTo>
                      <a:pt x="30574" y="19811"/>
                    </a:lnTo>
                    <a:lnTo>
                      <a:pt x="36752" y="0"/>
                    </a:lnTo>
                    <a:close/>
                  </a:path>
                </a:pathLst>
              </a:custGeom>
              <a:solidFill>
                <a:srgbClr val="FFCC00"/>
              </a:solidFill>
              <a:ln w="10453" cap="flat">
                <a:noFill/>
                <a:prstDash val="solid"/>
                <a:miter/>
              </a:ln>
            </p:spPr>
            <p:txBody>
              <a:bodyPr rtlCol="0" anchor="ctr"/>
              <a:lstStyle/>
              <a:p>
                <a:endParaRPr lang="en-GR"/>
              </a:p>
            </p:txBody>
          </p:sp>
          <p:sp>
            <p:nvSpPr>
              <p:cNvPr id="48" name="Freeform 47">
                <a:extLst>
                  <a:ext uri="{FF2B5EF4-FFF2-40B4-BE49-F238E27FC236}">
                    <a16:creationId xmlns:a16="http://schemas.microsoft.com/office/drawing/2014/main" id="{A0164AAC-DF37-6832-2DF6-19893DBA6499}"/>
                  </a:ext>
                </a:extLst>
              </p:cNvPr>
              <p:cNvSpPr/>
              <p:nvPr/>
            </p:nvSpPr>
            <p:spPr>
              <a:xfrm>
                <a:off x="560799" y="220704"/>
                <a:ext cx="92978" cy="82163"/>
              </a:xfrm>
              <a:custGeom>
                <a:avLst/>
                <a:gdLst>
                  <a:gd name="connsiteX0" fmla="*/ 41987 w 92978"/>
                  <a:gd name="connsiteY0" fmla="*/ 0 h 82163"/>
                  <a:gd name="connsiteX1" fmla="*/ 57902 w 92978"/>
                  <a:gd name="connsiteY1" fmla="*/ 30968 h 82163"/>
                  <a:gd name="connsiteX2" fmla="*/ 92979 w 92978"/>
                  <a:gd name="connsiteY2" fmla="*/ 42750 h 82163"/>
                  <a:gd name="connsiteX3" fmla="*/ 67849 w 92978"/>
                  <a:gd name="connsiteY3" fmla="*/ 51300 h 82163"/>
                  <a:gd name="connsiteX4" fmla="*/ 82508 w 92978"/>
                  <a:gd name="connsiteY4" fmla="*/ 82164 h 82163"/>
                  <a:gd name="connsiteX5" fmla="*/ 51096 w 92978"/>
                  <a:gd name="connsiteY5" fmla="*/ 56722 h 82163"/>
                  <a:gd name="connsiteX6" fmla="*/ 24920 w 92978"/>
                  <a:gd name="connsiteY6" fmla="*/ 64647 h 82163"/>
                  <a:gd name="connsiteX7" fmla="*/ 30679 w 92978"/>
                  <a:gd name="connsiteY7" fmla="*/ 39726 h 82163"/>
                  <a:gd name="connsiteX8" fmla="*/ 0 w 92978"/>
                  <a:gd name="connsiteY8" fmla="*/ 13242 h 82163"/>
                  <a:gd name="connsiteX9" fmla="*/ 34867 w 92978"/>
                  <a:gd name="connsiteY9" fmla="*/ 23669 h 82163"/>
                  <a:gd name="connsiteX10" fmla="*/ 41987 w 92978"/>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8" h="82163">
                    <a:moveTo>
                      <a:pt x="41987" y="0"/>
                    </a:moveTo>
                    <a:lnTo>
                      <a:pt x="57902" y="30968"/>
                    </a:lnTo>
                    <a:lnTo>
                      <a:pt x="92979" y="42750"/>
                    </a:lnTo>
                    <a:lnTo>
                      <a:pt x="67849" y="51300"/>
                    </a:lnTo>
                    <a:lnTo>
                      <a:pt x="82508" y="82164"/>
                    </a:lnTo>
                    <a:lnTo>
                      <a:pt x="51096" y="56722"/>
                    </a:lnTo>
                    <a:lnTo>
                      <a:pt x="24920" y="64647"/>
                    </a:lnTo>
                    <a:lnTo>
                      <a:pt x="30679" y="39726"/>
                    </a:lnTo>
                    <a:lnTo>
                      <a:pt x="0" y="13242"/>
                    </a:lnTo>
                    <a:lnTo>
                      <a:pt x="34867" y="23669"/>
                    </a:lnTo>
                    <a:lnTo>
                      <a:pt x="41987" y="0"/>
                    </a:lnTo>
                    <a:close/>
                  </a:path>
                </a:pathLst>
              </a:custGeom>
              <a:solidFill>
                <a:srgbClr val="FFCC00"/>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A12ECE07-D523-1F22-D504-05AD52767489}"/>
                  </a:ext>
                </a:extLst>
              </p:cNvPr>
              <p:cNvSpPr/>
              <p:nvPr/>
            </p:nvSpPr>
            <p:spPr>
              <a:xfrm>
                <a:off x="437875" y="214239"/>
                <a:ext cx="102716" cy="93841"/>
              </a:xfrm>
              <a:custGeom>
                <a:avLst/>
                <a:gdLst>
                  <a:gd name="connsiteX0" fmla="*/ 46489 w 102716"/>
                  <a:gd name="connsiteY0" fmla="*/ 0 h 93841"/>
                  <a:gd name="connsiteX1" fmla="*/ 63975 w 102716"/>
                  <a:gd name="connsiteY1" fmla="*/ 35451 h 93841"/>
                  <a:gd name="connsiteX2" fmla="*/ 102716 w 102716"/>
                  <a:gd name="connsiteY2" fmla="*/ 47859 h 93841"/>
                  <a:gd name="connsiteX3" fmla="*/ 74865 w 102716"/>
                  <a:gd name="connsiteY3" fmla="*/ 58599 h 93841"/>
                  <a:gd name="connsiteX4" fmla="*/ 90884 w 102716"/>
                  <a:gd name="connsiteY4" fmla="*/ 93842 h 93841"/>
                  <a:gd name="connsiteX5" fmla="*/ 56227 w 102716"/>
                  <a:gd name="connsiteY5" fmla="*/ 65377 h 93841"/>
                  <a:gd name="connsiteX6" fmla="*/ 27223 w 102716"/>
                  <a:gd name="connsiteY6" fmla="*/ 75386 h 93841"/>
                  <a:gd name="connsiteX7" fmla="*/ 33715 w 102716"/>
                  <a:gd name="connsiteY7" fmla="*/ 46400 h 93841"/>
                  <a:gd name="connsiteX8" fmla="*/ 0 w 102716"/>
                  <a:gd name="connsiteY8" fmla="*/ 16683 h 93841"/>
                  <a:gd name="connsiteX9" fmla="*/ 38532 w 102716"/>
                  <a:gd name="connsiteY9" fmla="*/ 27736 h 93841"/>
                  <a:gd name="connsiteX10" fmla="*/ 46489 w 102716"/>
                  <a:gd name="connsiteY10" fmla="*/ 0 h 9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716" h="93841">
                    <a:moveTo>
                      <a:pt x="46489" y="0"/>
                    </a:moveTo>
                    <a:lnTo>
                      <a:pt x="63975" y="35451"/>
                    </a:lnTo>
                    <a:lnTo>
                      <a:pt x="102716" y="47859"/>
                    </a:lnTo>
                    <a:lnTo>
                      <a:pt x="74865" y="58599"/>
                    </a:lnTo>
                    <a:lnTo>
                      <a:pt x="90884" y="93842"/>
                    </a:lnTo>
                    <a:lnTo>
                      <a:pt x="56227" y="65377"/>
                    </a:lnTo>
                    <a:lnTo>
                      <a:pt x="27223" y="75386"/>
                    </a:lnTo>
                    <a:lnTo>
                      <a:pt x="33715" y="46400"/>
                    </a:lnTo>
                    <a:lnTo>
                      <a:pt x="0" y="16683"/>
                    </a:lnTo>
                    <a:lnTo>
                      <a:pt x="38532" y="27736"/>
                    </a:lnTo>
                    <a:lnTo>
                      <a:pt x="46489" y="0"/>
                    </a:lnTo>
                    <a:close/>
                  </a:path>
                </a:pathLst>
              </a:custGeom>
              <a:solidFill>
                <a:srgbClr val="FFCC00"/>
              </a:solidFill>
              <a:ln w="10453" cap="flat">
                <a:noFill/>
                <a:prstDash val="solid"/>
                <a:miter/>
              </a:ln>
            </p:spPr>
            <p:txBody>
              <a:bodyPr rtlCol="0" anchor="ctr"/>
              <a:lstStyle/>
              <a:p>
                <a:endParaRPr lang="en-GR"/>
              </a:p>
            </p:txBody>
          </p:sp>
        </p:grpSp>
        <p:grpSp>
          <p:nvGrpSpPr>
            <p:cNvPr id="50" name="Graphic 7">
              <a:extLst>
                <a:ext uri="{FF2B5EF4-FFF2-40B4-BE49-F238E27FC236}">
                  <a16:creationId xmlns:a16="http://schemas.microsoft.com/office/drawing/2014/main" id="{3FC80DCB-F85D-FA7F-7B91-0D99B7A2E84B}"/>
                </a:ext>
              </a:extLst>
            </p:cNvPr>
            <p:cNvGrpSpPr/>
            <p:nvPr/>
          </p:nvGrpSpPr>
          <p:grpSpPr>
            <a:xfrm>
              <a:off x="1201702" y="214239"/>
              <a:ext cx="1114171" cy="739683"/>
              <a:chOff x="1201702" y="214239"/>
              <a:chExt cx="1114171" cy="739683"/>
            </a:xfrm>
          </p:grpSpPr>
          <p:sp>
            <p:nvSpPr>
              <p:cNvPr id="51" name="Freeform 50">
                <a:extLst>
                  <a:ext uri="{FF2B5EF4-FFF2-40B4-BE49-F238E27FC236}">
                    <a16:creationId xmlns:a16="http://schemas.microsoft.com/office/drawing/2014/main" id="{9B125548-F194-DE09-48F0-AF1C72A507AC}"/>
                  </a:ext>
                </a:extLst>
              </p:cNvPr>
              <p:cNvSpPr/>
              <p:nvPr/>
            </p:nvSpPr>
            <p:spPr>
              <a:xfrm>
                <a:off x="1201702" y="214239"/>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52" name="Freeform 51">
                <a:extLst>
                  <a:ext uri="{FF2B5EF4-FFF2-40B4-BE49-F238E27FC236}">
                    <a16:creationId xmlns:a16="http://schemas.microsoft.com/office/drawing/2014/main" id="{29643B40-D179-CEF0-49CF-AB46028DEFC4}"/>
                  </a:ext>
                </a:extLst>
              </p:cNvPr>
              <p:cNvSpPr/>
              <p:nvPr/>
            </p:nvSpPr>
            <p:spPr>
              <a:xfrm>
                <a:off x="1480114" y="306726"/>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19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1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0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1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0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19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5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8 w 557138"/>
                  <a:gd name="connsiteY88" fmla="*/ 268597 h 554710"/>
                  <a:gd name="connsiteX89" fmla="*/ 557138 w 557138"/>
                  <a:gd name="connsiteY89" fmla="*/ 268597 h 554710"/>
                  <a:gd name="connsiteX90" fmla="*/ 533580 w 557138"/>
                  <a:gd name="connsiteY90" fmla="*/ 285905 h 554710"/>
                  <a:gd name="connsiteX91" fmla="*/ 384269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69 w 557138"/>
                  <a:gd name="connsiteY101" fmla="*/ 77055 h 554710"/>
                  <a:gd name="connsiteX102" fmla="*/ 384269 w 557138"/>
                  <a:gd name="connsiteY102" fmla="*/ 77055 h 554710"/>
                  <a:gd name="connsiteX103" fmla="*/ 477143 w 557138"/>
                  <a:gd name="connsiteY103" fmla="*/ 147853 h 554710"/>
                  <a:gd name="connsiteX104" fmla="*/ 486253 w 557138"/>
                  <a:gd name="connsiteY104" fmla="*/ 120118 h 554710"/>
                  <a:gd name="connsiteX105" fmla="*/ 495257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7 w 557138"/>
                  <a:gd name="connsiteY110" fmla="*/ 193002 h 554710"/>
                  <a:gd name="connsiteX111" fmla="*/ 472222 w 557138"/>
                  <a:gd name="connsiteY111" fmla="*/ 165266 h 554710"/>
                  <a:gd name="connsiteX112" fmla="*/ 448873 w 557138"/>
                  <a:gd name="connsiteY112" fmla="*/ 147958 h 554710"/>
                  <a:gd name="connsiteX113" fmla="*/ 477143 w 557138"/>
                  <a:gd name="connsiteY113" fmla="*/ 147958 h 554710"/>
                  <a:gd name="connsiteX114" fmla="*/ 495257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7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0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69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19" y="59955"/>
                    </a:lnTo>
                    <a:lnTo>
                      <a:pt x="196428" y="59955"/>
                    </a:lnTo>
                    <a:lnTo>
                      <a:pt x="172869" y="76950"/>
                    </a:lnTo>
                    <a:close/>
                    <a:moveTo>
                      <a:pt x="61881" y="148166"/>
                    </a:moveTo>
                    <a:lnTo>
                      <a:pt x="70886" y="120431"/>
                    </a:lnTo>
                    <a:lnTo>
                      <a:pt x="79995" y="148166"/>
                    </a:lnTo>
                    <a:lnTo>
                      <a:pt x="108266" y="148166"/>
                    </a:lnTo>
                    <a:lnTo>
                      <a:pt x="84707" y="165475"/>
                    </a:lnTo>
                    <a:lnTo>
                      <a:pt x="93711" y="193210"/>
                    </a:lnTo>
                    <a:lnTo>
                      <a:pt x="70048" y="175902"/>
                    </a:lnTo>
                    <a:lnTo>
                      <a:pt x="46384" y="193210"/>
                    </a:lnTo>
                    <a:lnTo>
                      <a:pt x="55389" y="165475"/>
                    </a:lnTo>
                    <a:lnTo>
                      <a:pt x="31830" y="148166"/>
                    </a:lnTo>
                    <a:lnTo>
                      <a:pt x="61881" y="148166"/>
                    </a:lnTo>
                    <a:close/>
                    <a:moveTo>
                      <a:pt x="32145" y="389131"/>
                    </a:moveTo>
                    <a:lnTo>
                      <a:pt x="61881" y="389131"/>
                    </a:lnTo>
                    <a:lnTo>
                      <a:pt x="70886" y="361396"/>
                    </a:lnTo>
                    <a:lnTo>
                      <a:pt x="79995" y="389131"/>
                    </a:lnTo>
                    <a:lnTo>
                      <a:pt x="108266" y="389131"/>
                    </a:lnTo>
                    <a:lnTo>
                      <a:pt x="84707" y="406440"/>
                    </a:lnTo>
                    <a:lnTo>
                      <a:pt x="93711" y="434176"/>
                    </a:lnTo>
                    <a:lnTo>
                      <a:pt x="70048" y="417075"/>
                    </a:lnTo>
                    <a:lnTo>
                      <a:pt x="46384" y="434176"/>
                    </a:lnTo>
                    <a:lnTo>
                      <a:pt x="55389" y="406440"/>
                    </a:lnTo>
                    <a:lnTo>
                      <a:pt x="31830" y="389131"/>
                    </a:lnTo>
                    <a:lnTo>
                      <a:pt x="32145" y="389131"/>
                    </a:lnTo>
                    <a:close/>
                    <a:moveTo>
                      <a:pt x="143761" y="494547"/>
                    </a:moveTo>
                    <a:lnTo>
                      <a:pt x="120202" y="477551"/>
                    </a:lnTo>
                    <a:lnTo>
                      <a:pt x="149310" y="477551"/>
                    </a:lnTo>
                    <a:lnTo>
                      <a:pt x="158315" y="449816"/>
                    </a:lnTo>
                    <a:lnTo>
                      <a:pt x="167319"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5" y="296332"/>
                    </a:lnTo>
                    <a:lnTo>
                      <a:pt x="495153" y="313641"/>
                    </a:lnTo>
                    <a:lnTo>
                      <a:pt x="504157" y="285905"/>
                    </a:lnTo>
                    <a:lnTo>
                      <a:pt x="480494" y="268597"/>
                    </a:lnTo>
                    <a:lnTo>
                      <a:pt x="510649" y="268597"/>
                    </a:lnTo>
                    <a:lnTo>
                      <a:pt x="519654" y="240861"/>
                    </a:lnTo>
                    <a:lnTo>
                      <a:pt x="528658" y="268597"/>
                    </a:lnTo>
                    <a:lnTo>
                      <a:pt x="557138" y="268597"/>
                    </a:lnTo>
                    <a:lnTo>
                      <a:pt x="533580" y="285905"/>
                    </a:lnTo>
                    <a:close/>
                    <a:moveTo>
                      <a:pt x="384269"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69" y="77055"/>
                    </a:lnTo>
                    <a:lnTo>
                      <a:pt x="384269" y="77055"/>
                    </a:lnTo>
                    <a:close/>
                    <a:moveTo>
                      <a:pt x="477143" y="147853"/>
                    </a:moveTo>
                    <a:lnTo>
                      <a:pt x="486253" y="120118"/>
                    </a:lnTo>
                    <a:lnTo>
                      <a:pt x="495257" y="147853"/>
                    </a:lnTo>
                    <a:lnTo>
                      <a:pt x="524366" y="147853"/>
                    </a:lnTo>
                    <a:lnTo>
                      <a:pt x="501435" y="165266"/>
                    </a:lnTo>
                    <a:lnTo>
                      <a:pt x="510440" y="193002"/>
                    </a:lnTo>
                    <a:lnTo>
                      <a:pt x="486881" y="175693"/>
                    </a:lnTo>
                    <a:lnTo>
                      <a:pt x="463217" y="193002"/>
                    </a:lnTo>
                    <a:lnTo>
                      <a:pt x="472222" y="165266"/>
                    </a:lnTo>
                    <a:lnTo>
                      <a:pt x="448873" y="147958"/>
                    </a:lnTo>
                    <a:lnTo>
                      <a:pt x="477143" y="147958"/>
                    </a:lnTo>
                    <a:close/>
                    <a:moveTo>
                      <a:pt x="495257" y="388818"/>
                    </a:moveTo>
                    <a:lnTo>
                      <a:pt x="524366" y="388818"/>
                    </a:lnTo>
                    <a:lnTo>
                      <a:pt x="501435" y="406127"/>
                    </a:lnTo>
                    <a:lnTo>
                      <a:pt x="510440" y="433863"/>
                    </a:lnTo>
                    <a:lnTo>
                      <a:pt x="486881" y="416763"/>
                    </a:lnTo>
                    <a:lnTo>
                      <a:pt x="463217" y="433863"/>
                    </a:lnTo>
                    <a:lnTo>
                      <a:pt x="472222" y="406127"/>
                    </a:lnTo>
                    <a:lnTo>
                      <a:pt x="448873" y="388818"/>
                    </a:lnTo>
                    <a:lnTo>
                      <a:pt x="477981" y="388818"/>
                    </a:lnTo>
                    <a:lnTo>
                      <a:pt x="487090" y="361083"/>
                    </a:lnTo>
                    <a:lnTo>
                      <a:pt x="496095" y="388818"/>
                    </a:lnTo>
                    <a:lnTo>
                      <a:pt x="495362" y="388818"/>
                    </a:lnTo>
                    <a:close/>
                    <a:moveTo>
                      <a:pt x="436936" y="477239"/>
                    </a:moveTo>
                    <a:lnTo>
                      <a:pt x="413378" y="494234"/>
                    </a:lnTo>
                    <a:lnTo>
                      <a:pt x="422382" y="521970"/>
                    </a:lnTo>
                    <a:lnTo>
                      <a:pt x="398823" y="504870"/>
                    </a:lnTo>
                    <a:lnTo>
                      <a:pt x="375265" y="521970"/>
                    </a:lnTo>
                    <a:lnTo>
                      <a:pt x="384269"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7" name="Title 1">
            <a:extLst>
              <a:ext uri="{FF2B5EF4-FFF2-40B4-BE49-F238E27FC236}">
                <a16:creationId xmlns:a16="http://schemas.microsoft.com/office/drawing/2014/main" id="{317CF0A6-3256-32E6-ABD1-69DC4A1C018A}"/>
              </a:ext>
            </a:extLst>
          </p:cNvPr>
          <p:cNvSpPr>
            <a:spLocks noGrp="1"/>
          </p:cNvSpPr>
          <p:nvPr>
            <p:ph type="title" hasCustomPrompt="1"/>
          </p:nvPr>
        </p:nvSpPr>
        <p:spPr>
          <a:xfrm>
            <a:off x="606000" y="162513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54" name="Content Placeholder 2">
            <a:extLst>
              <a:ext uri="{FF2B5EF4-FFF2-40B4-BE49-F238E27FC236}">
                <a16:creationId xmlns:a16="http://schemas.microsoft.com/office/drawing/2014/main" id="{B261257F-BE2F-8895-0399-EDBD614DAB80}"/>
              </a:ext>
            </a:extLst>
          </p:cNvPr>
          <p:cNvSpPr>
            <a:spLocks noGrp="1"/>
          </p:cNvSpPr>
          <p:nvPr>
            <p:ph idx="11" hasCustomPrompt="1"/>
          </p:nvPr>
        </p:nvSpPr>
        <p:spPr>
          <a:xfrm>
            <a:off x="605999" y="2711249"/>
            <a:ext cx="10979999" cy="3191770"/>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Tree>
    <p:extLst>
      <p:ext uri="{BB962C8B-B14F-4D97-AF65-F5344CB8AC3E}">
        <p14:creationId xmlns:p14="http://schemas.microsoft.com/office/powerpoint/2010/main" val="2722438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ort Curve Top Righ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9FE140-6688-0E91-85AD-43EDD2171187}"/>
              </a:ext>
            </a:extLst>
          </p:cNvPr>
          <p:cNvGrpSpPr/>
          <p:nvPr userDrawn="1"/>
        </p:nvGrpSpPr>
        <p:grpSpPr>
          <a:xfrm flipV="1">
            <a:off x="7041777" y="0"/>
            <a:ext cx="5150223" cy="1414197"/>
            <a:chOff x="7041778" y="5443804"/>
            <a:chExt cx="5150223" cy="1414197"/>
          </a:xfrm>
        </p:grpSpPr>
        <p:sp>
          <p:nvSpPr>
            <p:cNvPr id="4" name="Freeform 3">
              <a:extLst>
                <a:ext uri="{FF2B5EF4-FFF2-40B4-BE49-F238E27FC236}">
                  <a16:creationId xmlns:a16="http://schemas.microsoft.com/office/drawing/2014/main" id="{337AE3A8-F078-F5F3-90EC-BEF0DA6AF3F1}"/>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5" name="Freeform 4">
              <a:extLst>
                <a:ext uri="{FF2B5EF4-FFF2-40B4-BE49-F238E27FC236}">
                  <a16:creationId xmlns:a16="http://schemas.microsoft.com/office/drawing/2014/main" id="{F6D6D72A-1B11-E07C-E773-E9F77CC3830D}"/>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grpSp>
        <p:nvGrpSpPr>
          <p:cNvPr id="11" name="Graphic 9">
            <a:extLst>
              <a:ext uri="{FF2B5EF4-FFF2-40B4-BE49-F238E27FC236}">
                <a16:creationId xmlns:a16="http://schemas.microsoft.com/office/drawing/2014/main" id="{8173938A-99E5-66FE-2C51-EF93EED45669}"/>
              </a:ext>
            </a:extLst>
          </p:cNvPr>
          <p:cNvGrpSpPr/>
          <p:nvPr/>
        </p:nvGrpSpPr>
        <p:grpSpPr>
          <a:xfrm>
            <a:off x="9874974" y="211767"/>
            <a:ext cx="2103115" cy="739683"/>
            <a:chOff x="9874974" y="211767"/>
            <a:chExt cx="2103115" cy="739683"/>
          </a:xfrm>
        </p:grpSpPr>
        <p:grpSp>
          <p:nvGrpSpPr>
            <p:cNvPr id="12" name="Graphic 9">
              <a:extLst>
                <a:ext uri="{FF2B5EF4-FFF2-40B4-BE49-F238E27FC236}">
                  <a16:creationId xmlns:a16="http://schemas.microsoft.com/office/drawing/2014/main" id="{5597A445-8671-3ABF-1AC7-7EFFF93ABF71}"/>
                </a:ext>
              </a:extLst>
            </p:cNvPr>
            <p:cNvGrpSpPr/>
            <p:nvPr/>
          </p:nvGrpSpPr>
          <p:grpSpPr>
            <a:xfrm>
              <a:off x="9874974" y="211767"/>
              <a:ext cx="858794" cy="739683"/>
              <a:chOff x="9874974" y="211767"/>
              <a:chExt cx="858794" cy="739683"/>
            </a:xfrm>
          </p:grpSpPr>
          <p:grpSp>
            <p:nvGrpSpPr>
              <p:cNvPr id="14" name="Graphic 9">
                <a:extLst>
                  <a:ext uri="{FF2B5EF4-FFF2-40B4-BE49-F238E27FC236}">
                    <a16:creationId xmlns:a16="http://schemas.microsoft.com/office/drawing/2014/main" id="{5B33081A-A823-8B17-24A7-AF6732F3051B}"/>
                  </a:ext>
                </a:extLst>
              </p:cNvPr>
              <p:cNvGrpSpPr/>
              <p:nvPr/>
            </p:nvGrpSpPr>
            <p:grpSpPr>
              <a:xfrm>
                <a:off x="10086060" y="361497"/>
                <a:ext cx="647708" cy="426668"/>
                <a:chOff x="10086060" y="361497"/>
                <a:chExt cx="647708" cy="426668"/>
              </a:xfrm>
              <a:solidFill>
                <a:srgbClr val="003399"/>
              </a:solidFill>
            </p:grpSpPr>
            <p:sp>
              <p:nvSpPr>
                <p:cNvPr id="15" name="Freeform 14">
                  <a:extLst>
                    <a:ext uri="{FF2B5EF4-FFF2-40B4-BE49-F238E27FC236}">
                      <a16:creationId xmlns:a16="http://schemas.microsoft.com/office/drawing/2014/main" id="{E199B7F3-706E-C1A5-5F54-2CC206F6DF68}"/>
                    </a:ext>
                  </a:extLst>
                </p:cNvPr>
                <p:cNvSpPr/>
                <p:nvPr/>
              </p:nvSpPr>
              <p:spPr>
                <a:xfrm>
                  <a:off x="10086060" y="391944"/>
                  <a:ext cx="70780" cy="90922"/>
                </a:xfrm>
                <a:custGeom>
                  <a:avLst/>
                  <a:gdLst>
                    <a:gd name="connsiteX0" fmla="*/ 17590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404 h 90922"/>
                    <a:gd name="connsiteX12" fmla="*/ 34448 w 70780"/>
                    <a:gd name="connsiteY12" fmla="*/ 12512 h 90922"/>
                    <a:gd name="connsiteX13" fmla="*/ 16857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04A71B2C-9877-E1F6-5AFB-A63065294B69}"/>
                    </a:ext>
                  </a:extLst>
                </p:cNvPr>
                <p:cNvSpPr/>
                <p:nvPr/>
              </p:nvSpPr>
              <p:spPr>
                <a:xfrm>
                  <a:off x="10165008" y="391840"/>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7 w 69524"/>
                    <a:gd name="connsiteY6" fmla="*/ 25546 h 88837"/>
                    <a:gd name="connsiteX7" fmla="*/ 20837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7 w 69524"/>
                    <a:gd name="connsiteY14" fmla="*/ 6569 h 88837"/>
                    <a:gd name="connsiteX15" fmla="*/ 69525 w 69524"/>
                    <a:gd name="connsiteY15" fmla="*/ 26484 h 88837"/>
                    <a:gd name="connsiteX16" fmla="*/ 69525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7" y="11470"/>
                        <a:pt x="20837" y="21688"/>
                        <a:pt x="20837" y="25546"/>
                      </a:cubicBezTo>
                      <a:lnTo>
                        <a:pt x="20837" y="84875"/>
                      </a:lnTo>
                      <a:cubicBezTo>
                        <a:pt x="20837"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5" y="4171"/>
                        <a:pt x="61777" y="6569"/>
                      </a:cubicBezTo>
                      <a:cubicBezTo>
                        <a:pt x="69315" y="12721"/>
                        <a:pt x="69525" y="20645"/>
                        <a:pt x="69525" y="26484"/>
                      </a:cubicBezTo>
                      <a:lnTo>
                        <a:pt x="69525" y="85292"/>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02DCCC0F-809E-211C-0478-EF0296574E4E}"/>
                    </a:ext>
                  </a:extLst>
                </p:cNvPr>
                <p:cNvSpPr/>
                <p:nvPr/>
              </p:nvSpPr>
              <p:spPr>
                <a:xfrm>
                  <a:off x="10238616" y="369839"/>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6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7"/>
                        <a:pt x="15915" y="105520"/>
                      </a:cubicBezTo>
                      <a:cubicBezTo>
                        <a:pt x="11204" y="99785"/>
                        <a:pt x="11099" y="93842"/>
                        <a:pt x="11099" y="88524"/>
                      </a:cubicBezTo>
                      <a:lnTo>
                        <a:pt x="11099" y="33575"/>
                      </a:lnTo>
                      <a:lnTo>
                        <a:pt x="3037" y="33575"/>
                      </a:lnTo>
                      <a:cubicBezTo>
                        <a:pt x="0" y="33575"/>
                        <a:pt x="0" y="32949"/>
                        <a:pt x="0" y="27006"/>
                      </a:cubicBezTo>
                      <a:cubicBezTo>
                        <a:pt x="0" y="25025"/>
                        <a:pt x="629" y="24295"/>
                        <a:pt x="2827" y="24295"/>
                      </a:cubicBezTo>
                      <a:lnTo>
                        <a:pt x="11099" y="24295"/>
                      </a:lnTo>
                      <a:lnTo>
                        <a:pt x="11099" y="14910"/>
                      </a:lnTo>
                      <a:cubicBezTo>
                        <a:pt x="11099" y="11782"/>
                        <a:pt x="11622" y="10948"/>
                        <a:pt x="14135" y="9071"/>
                      </a:cubicBezTo>
                      <a:lnTo>
                        <a:pt x="26176" y="1356"/>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9CD6CA5D-D7BA-5A59-4F84-95E4FC8AA485}"/>
                    </a:ext>
                  </a:extLst>
                </p:cNvPr>
                <p:cNvSpPr/>
                <p:nvPr/>
              </p:nvSpPr>
              <p:spPr>
                <a:xfrm>
                  <a:off x="10287932" y="391944"/>
                  <a:ext cx="70780" cy="90922"/>
                </a:xfrm>
                <a:custGeom>
                  <a:avLst/>
                  <a:gdLst>
                    <a:gd name="connsiteX0" fmla="*/ 17486 w 70780"/>
                    <a:gd name="connsiteY0" fmla="*/ 44940 h 90922"/>
                    <a:gd name="connsiteX1" fmla="*/ 40626 w 70780"/>
                    <a:gd name="connsiteY1" fmla="*/ 72467 h 90922"/>
                    <a:gd name="connsiteX2" fmla="*/ 60624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4" y="61414"/>
                      </a:cubicBezTo>
                      <a:cubicBezTo>
                        <a:pt x="63347" y="57556"/>
                        <a:pt x="64185"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8897" y="29404"/>
                      </a:moveTo>
                      <a:cubicBezTo>
                        <a:pt x="48269" y="18664"/>
                        <a:pt x="41673" y="12512"/>
                        <a:pt x="34343" y="12512"/>
                      </a:cubicBezTo>
                      <a:cubicBezTo>
                        <a:pt x="22721" y="12512"/>
                        <a:pt x="17590"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46F727F5-2BE2-F64F-B015-652556933E4D}"/>
                    </a:ext>
                  </a:extLst>
                </p:cNvPr>
                <p:cNvSpPr/>
                <p:nvPr/>
              </p:nvSpPr>
              <p:spPr>
                <a:xfrm>
                  <a:off x="10366671" y="391944"/>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72E90714-3EE0-AAC8-051A-644CA5E70FC7}"/>
                    </a:ext>
                  </a:extLst>
                </p:cNvPr>
                <p:cNvSpPr/>
                <p:nvPr/>
              </p:nvSpPr>
              <p:spPr>
                <a:xfrm>
                  <a:off x="10424573" y="391944"/>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8" y="16474"/>
                        <a:pt x="72980" y="27944"/>
                        <a:pt x="72980" y="41812"/>
                      </a:cubicBezTo>
                      <a:cubicBezTo>
                        <a:pt x="72980" y="64751"/>
                        <a:pt x="61044" y="90818"/>
                        <a:pt x="35914" y="90818"/>
                      </a:cubicBezTo>
                      <a:cubicBezTo>
                        <a:pt x="30050" y="90818"/>
                        <a:pt x="25548" y="89671"/>
                        <a:pt x="20627" y="86439"/>
                      </a:cubicBezTo>
                      <a:lnTo>
                        <a:pt x="20627" y="124497"/>
                      </a:lnTo>
                      <a:cubicBezTo>
                        <a:pt x="20627" y="127208"/>
                        <a:pt x="19790"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7"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EE1C2674-5AD9-69B1-F8A8-95124BC21BE8}"/>
                    </a:ext>
                  </a:extLst>
                </p:cNvPr>
                <p:cNvSpPr/>
                <p:nvPr/>
              </p:nvSpPr>
              <p:spPr>
                <a:xfrm>
                  <a:off x="10506976" y="391944"/>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7"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E029C6C7-50EF-2527-B968-8D74EE87F253}"/>
                    </a:ext>
                  </a:extLst>
                </p:cNvPr>
                <p:cNvSpPr/>
                <p:nvPr/>
              </p:nvSpPr>
              <p:spPr>
                <a:xfrm>
                  <a:off x="10563936" y="361497"/>
                  <a:ext cx="22309" cy="119074"/>
                </a:xfrm>
                <a:custGeom>
                  <a:avLst/>
                  <a:gdLst>
                    <a:gd name="connsiteX0" fmla="*/ 11413 w 22309"/>
                    <a:gd name="connsiteY0" fmla="*/ 20541 h 119074"/>
                    <a:gd name="connsiteX1" fmla="*/ 0 w 22309"/>
                    <a:gd name="connsiteY1" fmla="*/ 10531 h 119074"/>
                    <a:gd name="connsiteX2" fmla="*/ 11413 w 22309"/>
                    <a:gd name="connsiteY2" fmla="*/ 0 h 119074"/>
                    <a:gd name="connsiteX3" fmla="*/ 22302 w 22309"/>
                    <a:gd name="connsiteY3" fmla="*/ 10010 h 119074"/>
                    <a:gd name="connsiteX4" fmla="*/ 11413 w 22309"/>
                    <a:gd name="connsiteY4" fmla="*/ 20541 h 119074"/>
                    <a:gd name="connsiteX5" fmla="*/ 21988 w 22309"/>
                    <a:gd name="connsiteY5" fmla="*/ 115426 h 119074"/>
                    <a:gd name="connsiteX6" fmla="*/ 18323 w 22309"/>
                    <a:gd name="connsiteY6" fmla="*/ 119075 h 119074"/>
                    <a:gd name="connsiteX7" fmla="*/ 3770 w 22309"/>
                    <a:gd name="connsiteY7" fmla="*/ 119075 h 119074"/>
                    <a:gd name="connsiteX8" fmla="*/ 942 w 22309"/>
                    <a:gd name="connsiteY8" fmla="*/ 115530 h 119074"/>
                    <a:gd name="connsiteX9" fmla="*/ 942 w 22309"/>
                    <a:gd name="connsiteY9" fmla="*/ 35973 h 119074"/>
                    <a:gd name="connsiteX10" fmla="*/ 4084 w 22309"/>
                    <a:gd name="connsiteY10" fmla="*/ 32428 h 119074"/>
                    <a:gd name="connsiteX11" fmla="*/ 18323 w 22309"/>
                    <a:gd name="connsiteY11" fmla="*/ 32428 h 119074"/>
                    <a:gd name="connsiteX12" fmla="*/ 21988 w 22309"/>
                    <a:gd name="connsiteY12" fmla="*/ 36077 h 119074"/>
                    <a:gd name="connsiteX13" fmla="*/ 21988 w 22309"/>
                    <a:gd name="connsiteY13" fmla="*/ 115321 h 1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4">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70"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7E48F1D5-F501-5330-5FDF-5665573FBE63}"/>
                    </a:ext>
                  </a:extLst>
                </p:cNvPr>
                <p:cNvSpPr/>
                <p:nvPr/>
              </p:nvSpPr>
              <p:spPr>
                <a:xfrm>
                  <a:off x="10595243" y="391944"/>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4 w 61357"/>
                    <a:gd name="connsiteY12" fmla="*/ 17934 h 90922"/>
                    <a:gd name="connsiteX13" fmla="*/ 50782 w 61357"/>
                    <a:gd name="connsiteY13" fmla="*/ 26172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7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4" y="61623"/>
                        <a:pt x="8586" y="61623"/>
                      </a:cubicBezTo>
                      <a:cubicBezTo>
                        <a:pt x="13507" y="61623"/>
                        <a:pt x="15601" y="64959"/>
                        <a:pt x="18009" y="68192"/>
                      </a:cubicBezTo>
                      <a:cubicBezTo>
                        <a:pt x="21988" y="73927"/>
                        <a:pt x="25024"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4" y="11157"/>
                        <a:pt x="58844" y="17934"/>
                      </a:cubicBezTo>
                      <a:cubicBezTo>
                        <a:pt x="58844" y="22626"/>
                        <a:pt x="55494" y="26172"/>
                        <a:pt x="50782" y="26172"/>
                      </a:cubicBezTo>
                      <a:cubicBezTo>
                        <a:pt x="45547" y="26172"/>
                        <a:pt x="43348" y="22522"/>
                        <a:pt x="41568" y="19290"/>
                      </a:cubicBezTo>
                      <a:cubicBezTo>
                        <a:pt x="39893" y="16162"/>
                        <a:pt x="37066" y="11053"/>
                        <a:pt x="30155" y="11053"/>
                      </a:cubicBezTo>
                      <a:cubicBezTo>
                        <a:pt x="23244" y="11053"/>
                        <a:pt x="20103" y="16787"/>
                        <a:pt x="20103" y="21062"/>
                      </a:cubicBezTo>
                      <a:cubicBezTo>
                        <a:pt x="20103" y="29404"/>
                        <a:pt x="27537" y="32636"/>
                        <a:pt x="33401" y="35139"/>
                      </a:cubicBezTo>
                      <a:lnTo>
                        <a:pt x="41777" y="38997"/>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331C1DA3-CCB0-9661-F4DD-9755126488A7}"/>
                    </a:ext>
                  </a:extLst>
                </p:cNvPr>
                <p:cNvSpPr/>
                <p:nvPr/>
              </p:nvSpPr>
              <p:spPr>
                <a:xfrm>
                  <a:off x="10662987" y="391944"/>
                  <a:ext cx="70781" cy="90922"/>
                </a:xfrm>
                <a:custGeom>
                  <a:avLst/>
                  <a:gdLst>
                    <a:gd name="connsiteX0" fmla="*/ 17591 w 70781"/>
                    <a:gd name="connsiteY0" fmla="*/ 44940 h 90922"/>
                    <a:gd name="connsiteX1" fmla="*/ 40731 w 70781"/>
                    <a:gd name="connsiteY1" fmla="*/ 72467 h 90922"/>
                    <a:gd name="connsiteX2" fmla="*/ 60729 w 70781"/>
                    <a:gd name="connsiteY2" fmla="*/ 61414 h 90922"/>
                    <a:gd name="connsiteX3" fmla="*/ 66384 w 70781"/>
                    <a:gd name="connsiteY3" fmla="*/ 56618 h 90922"/>
                    <a:gd name="connsiteX4" fmla="*/ 70781 w 70781"/>
                    <a:gd name="connsiteY4" fmla="*/ 61831 h 90922"/>
                    <a:gd name="connsiteX5" fmla="*/ 37590 w 70781"/>
                    <a:gd name="connsiteY5" fmla="*/ 90922 h 90922"/>
                    <a:gd name="connsiteX6" fmla="*/ 0 w 70781"/>
                    <a:gd name="connsiteY6" fmla="*/ 45253 h 90922"/>
                    <a:gd name="connsiteX7" fmla="*/ 37590 w 70781"/>
                    <a:gd name="connsiteY7" fmla="*/ 0 h 90922"/>
                    <a:gd name="connsiteX8" fmla="*/ 69944 w 70781"/>
                    <a:gd name="connsiteY8" fmla="*/ 31385 h 90922"/>
                    <a:gd name="connsiteX9" fmla="*/ 64080 w 70781"/>
                    <a:gd name="connsiteY9" fmla="*/ 38058 h 90922"/>
                    <a:gd name="connsiteX10" fmla="*/ 17591 w 70781"/>
                    <a:gd name="connsiteY10" fmla="*/ 44940 h 90922"/>
                    <a:gd name="connsiteX11" fmla="*/ 49002 w 70781"/>
                    <a:gd name="connsiteY11" fmla="*/ 29404 h 90922"/>
                    <a:gd name="connsiteX12" fmla="*/ 34448 w 70781"/>
                    <a:gd name="connsiteY12" fmla="*/ 12512 h 90922"/>
                    <a:gd name="connsiteX13" fmla="*/ 16858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1" y="44940"/>
                      </a:moveTo>
                      <a:cubicBezTo>
                        <a:pt x="20418" y="67983"/>
                        <a:pt x="32668" y="72467"/>
                        <a:pt x="40731" y="72467"/>
                      </a:cubicBezTo>
                      <a:cubicBezTo>
                        <a:pt x="49631" y="72467"/>
                        <a:pt x="56332" y="67149"/>
                        <a:pt x="60729" y="61414"/>
                      </a:cubicBezTo>
                      <a:cubicBezTo>
                        <a:pt x="63452" y="57556"/>
                        <a:pt x="64289" y="56618"/>
                        <a:pt x="66384" y="56618"/>
                      </a:cubicBezTo>
                      <a:cubicBezTo>
                        <a:pt x="68478" y="56618"/>
                        <a:pt x="70781" y="58495"/>
                        <a:pt x="70781" y="61831"/>
                      </a:cubicBezTo>
                      <a:cubicBezTo>
                        <a:pt x="70781" y="66524"/>
                        <a:pt x="63870" y="90922"/>
                        <a:pt x="37590" y="90922"/>
                      </a:cubicBezTo>
                      <a:cubicBezTo>
                        <a:pt x="15392" y="90922"/>
                        <a:pt x="0" y="74865"/>
                        <a:pt x="0" y="45253"/>
                      </a:cubicBezTo>
                      <a:cubicBezTo>
                        <a:pt x="0" y="11991"/>
                        <a:pt x="19685" y="0"/>
                        <a:pt x="37590" y="0"/>
                      </a:cubicBezTo>
                      <a:cubicBezTo>
                        <a:pt x="63766" y="0"/>
                        <a:pt x="69944" y="23356"/>
                        <a:pt x="69944" y="31385"/>
                      </a:cubicBezTo>
                      <a:cubicBezTo>
                        <a:pt x="69944" y="37224"/>
                        <a:pt x="66070"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11ABD9E4-747F-5752-FC11-EF7734392BFB}"/>
                    </a:ext>
                  </a:extLst>
                </p:cNvPr>
                <p:cNvSpPr/>
                <p:nvPr/>
              </p:nvSpPr>
              <p:spPr>
                <a:xfrm>
                  <a:off x="10086060" y="544489"/>
                  <a:ext cx="70780" cy="90922"/>
                </a:xfrm>
                <a:custGeom>
                  <a:avLst/>
                  <a:gdLst>
                    <a:gd name="connsiteX0" fmla="*/ 17590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508 h 90922"/>
                    <a:gd name="connsiteX12" fmla="*/ 34448 w 70780"/>
                    <a:gd name="connsiteY12" fmla="*/ 12617 h 90922"/>
                    <a:gd name="connsiteX13" fmla="*/ 16857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5044"/>
                      </a:moveTo>
                      <a:cubicBezTo>
                        <a:pt x="20417"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7" y="12617"/>
                        <a:pt x="34448" y="12617"/>
                      </a:cubicBezTo>
                      <a:cubicBezTo>
                        <a:pt x="22826" y="12617"/>
                        <a:pt x="17695" y="23148"/>
                        <a:pt x="16857"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713B35DC-E80A-4181-272F-6C5BEAE31B55}"/>
                    </a:ext>
                  </a:extLst>
                </p:cNvPr>
                <p:cNvSpPr/>
                <p:nvPr/>
              </p:nvSpPr>
              <p:spPr>
                <a:xfrm>
                  <a:off x="10164694" y="546783"/>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7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4 w 70048"/>
                    <a:gd name="connsiteY14" fmla="*/ 3545 h 88732"/>
                    <a:gd name="connsiteX15" fmla="*/ 69944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7" y="104"/>
                      </a:lnTo>
                      <a:cubicBezTo>
                        <a:pt x="19790" y="-104"/>
                        <a:pt x="20941" y="626"/>
                        <a:pt x="20941" y="3441"/>
                      </a:cubicBezTo>
                      <a:lnTo>
                        <a:pt x="20941" y="59433"/>
                      </a:lnTo>
                      <a:cubicBezTo>
                        <a:pt x="20941" y="64959"/>
                        <a:pt x="21151" y="74969"/>
                        <a:pt x="35495" y="74969"/>
                      </a:cubicBezTo>
                      <a:cubicBezTo>
                        <a:pt x="48898" y="74969"/>
                        <a:pt x="49107" y="66941"/>
                        <a:pt x="49107" y="61414"/>
                      </a:cubicBezTo>
                      <a:lnTo>
                        <a:pt x="49107" y="3545"/>
                      </a:lnTo>
                      <a:cubicBezTo>
                        <a:pt x="49107" y="834"/>
                        <a:pt x="49945" y="0"/>
                        <a:pt x="52667" y="0"/>
                      </a:cubicBezTo>
                      <a:lnTo>
                        <a:pt x="65965" y="0"/>
                      </a:lnTo>
                      <a:cubicBezTo>
                        <a:pt x="68687" y="0"/>
                        <a:pt x="69944" y="313"/>
                        <a:pt x="69944" y="3545"/>
                      </a:cubicBezTo>
                      <a:lnTo>
                        <a:pt x="69944" y="65898"/>
                      </a:lnTo>
                      <a:close/>
                    </a:path>
                  </a:pathLst>
                </a:custGeom>
                <a:solidFill>
                  <a:srgbClr val="003399"/>
                </a:solidFill>
                <a:ln w="10453" cap="flat">
                  <a:noFill/>
                  <a:prstDash val="solid"/>
                  <a:miter/>
                </a:ln>
              </p:spPr>
              <p:txBody>
                <a:bodyPr rtlCol="0" anchor="ctr"/>
                <a:lstStyle/>
                <a:p>
                  <a:endParaRPr lang="en-GR"/>
                </a:p>
              </p:txBody>
            </p:sp>
            <p:sp>
              <p:nvSpPr>
                <p:cNvPr id="27" name="Freeform 26">
                  <a:extLst>
                    <a:ext uri="{FF2B5EF4-FFF2-40B4-BE49-F238E27FC236}">
                      <a16:creationId xmlns:a16="http://schemas.microsoft.com/office/drawing/2014/main" id="{E1038A40-CEF4-70EB-49CA-244E257E7FCD}"/>
                    </a:ext>
                  </a:extLst>
                </p:cNvPr>
                <p:cNvSpPr/>
                <p:nvPr/>
              </p:nvSpPr>
              <p:spPr>
                <a:xfrm>
                  <a:off x="10247307" y="544593"/>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7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7"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532C219D-CB70-10BD-BA6D-1F45DD4A2920}"/>
                    </a:ext>
                  </a:extLst>
                </p:cNvPr>
                <p:cNvSpPr/>
                <p:nvPr/>
              </p:nvSpPr>
              <p:spPr>
                <a:xfrm>
                  <a:off x="10301753" y="544593"/>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7" y="12408"/>
                        <a:pt x="21779" y="26067"/>
                        <a:pt x="21779" y="42959"/>
                      </a:cubicBezTo>
                      <a:cubicBezTo>
                        <a:pt x="21779" y="61727"/>
                        <a:pt x="29841" y="77055"/>
                        <a:pt x="40940" y="77055"/>
                      </a:cubicBezTo>
                      <a:cubicBezTo>
                        <a:pt x="52039" y="77055"/>
                        <a:pt x="59263" y="62666"/>
                        <a:pt x="58426" y="43480"/>
                      </a:cubicBezTo>
                      <a:cubicBezTo>
                        <a:pt x="57588" y="23565"/>
                        <a:pt x="49317" y="12408"/>
                        <a:pt x="39474" y="12408"/>
                      </a:cubicBezTo>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0A2367F7-F593-CFFF-02B0-F6BB793C06E3}"/>
                    </a:ext>
                  </a:extLst>
                </p:cNvPr>
                <p:cNvSpPr/>
                <p:nvPr/>
              </p:nvSpPr>
              <p:spPr>
                <a:xfrm>
                  <a:off x="10391277" y="544593"/>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10 h 128042"/>
                    <a:gd name="connsiteX13" fmla="*/ 32563 w 72979"/>
                    <a:gd name="connsiteY13" fmla="*/ 77368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8" y="16370"/>
                        <a:pt x="72980" y="27944"/>
                        <a:pt x="72980" y="41812"/>
                      </a:cubicBezTo>
                      <a:cubicBezTo>
                        <a:pt x="72980" y="64751"/>
                        <a:pt x="61043" y="90818"/>
                        <a:pt x="35914" y="90818"/>
                      </a:cubicBezTo>
                      <a:cubicBezTo>
                        <a:pt x="30050"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10"/>
                      </a:moveTo>
                      <a:cubicBezTo>
                        <a:pt x="26176" y="76846"/>
                        <a:pt x="30574" y="77368"/>
                        <a:pt x="32563" y="77368"/>
                      </a:cubicBezTo>
                      <a:cubicBezTo>
                        <a:pt x="45023" y="77368"/>
                        <a:pt x="51725" y="62978"/>
                        <a:pt x="51725" y="44940"/>
                      </a:cubicBezTo>
                      <a:cubicBezTo>
                        <a:pt x="51725" y="21688"/>
                        <a:pt x="41673" y="12199"/>
                        <a:pt x="31098" y="12199"/>
                      </a:cubicBezTo>
                      <a:cubicBezTo>
                        <a:pt x="20522" y="12199"/>
                        <a:pt x="20732" y="19185"/>
                        <a:pt x="20732" y="23878"/>
                      </a:cubicBezTo>
                      <a:lnTo>
                        <a:pt x="20732" y="73510"/>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A9E693C0-E426-90BE-0AD0-D939C11F7A9F}"/>
                    </a:ext>
                  </a:extLst>
                </p:cNvPr>
                <p:cNvSpPr/>
                <p:nvPr/>
              </p:nvSpPr>
              <p:spPr>
                <a:xfrm>
                  <a:off x="10470015" y="544489"/>
                  <a:ext cx="70781" cy="90922"/>
                </a:xfrm>
                <a:custGeom>
                  <a:avLst/>
                  <a:gdLst>
                    <a:gd name="connsiteX0" fmla="*/ 17590 w 70781"/>
                    <a:gd name="connsiteY0" fmla="*/ 45044 h 90922"/>
                    <a:gd name="connsiteX1" fmla="*/ 40731 w 70781"/>
                    <a:gd name="connsiteY1" fmla="*/ 72571 h 90922"/>
                    <a:gd name="connsiteX2" fmla="*/ 60729 w 70781"/>
                    <a:gd name="connsiteY2" fmla="*/ 61519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508 h 90922"/>
                    <a:gd name="connsiteX12" fmla="*/ 34448 w 70781"/>
                    <a:gd name="connsiteY12" fmla="*/ 12617 h 90922"/>
                    <a:gd name="connsiteX13" fmla="*/ 16858 w 70781"/>
                    <a:gd name="connsiteY13" fmla="*/ 34722 h 90922"/>
                    <a:gd name="connsiteX14" fmla="*/ 49107 w 70781"/>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5044"/>
                      </a:moveTo>
                      <a:cubicBezTo>
                        <a:pt x="20418" y="68088"/>
                        <a:pt x="32668" y="72571"/>
                        <a:pt x="40731" y="72571"/>
                      </a:cubicBezTo>
                      <a:cubicBezTo>
                        <a:pt x="49631" y="72571"/>
                        <a:pt x="56332" y="67253"/>
                        <a:pt x="60729" y="61519"/>
                      </a:cubicBezTo>
                      <a:cubicBezTo>
                        <a:pt x="63452" y="57661"/>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CC237732-80F2-E892-122A-7C804EBF14F7}"/>
                    </a:ext>
                  </a:extLst>
                </p:cNvPr>
                <p:cNvSpPr/>
                <p:nvPr/>
              </p:nvSpPr>
              <p:spPr>
                <a:xfrm>
                  <a:off x="10089620" y="697139"/>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7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7"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4"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08267565-E8C1-82CC-D2EE-81B5D979D4B9}"/>
                    </a:ext>
                  </a:extLst>
                </p:cNvPr>
                <p:cNvSpPr/>
                <p:nvPr/>
              </p:nvSpPr>
              <p:spPr>
                <a:xfrm>
                  <a:off x="10168463" y="697243"/>
                  <a:ext cx="70781" cy="90922"/>
                </a:xfrm>
                <a:custGeom>
                  <a:avLst/>
                  <a:gdLst>
                    <a:gd name="connsiteX0" fmla="*/ 17590 w 70781"/>
                    <a:gd name="connsiteY0" fmla="*/ 44940 h 90922"/>
                    <a:gd name="connsiteX1" fmla="*/ 40730 w 70781"/>
                    <a:gd name="connsiteY1" fmla="*/ 72467 h 90922"/>
                    <a:gd name="connsiteX2" fmla="*/ 60729 w 70781"/>
                    <a:gd name="connsiteY2" fmla="*/ 61414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404 h 90922"/>
                    <a:gd name="connsiteX12" fmla="*/ 34448 w 70781"/>
                    <a:gd name="connsiteY12" fmla="*/ 12512 h 90922"/>
                    <a:gd name="connsiteX13" fmla="*/ 16857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E692D092-B31B-58C6-DB0E-E8A5B9F95CD9}"/>
                    </a:ext>
                  </a:extLst>
                </p:cNvPr>
                <p:cNvSpPr/>
                <p:nvPr/>
              </p:nvSpPr>
              <p:spPr>
                <a:xfrm>
                  <a:off x="10238616" y="675138"/>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6"/>
                        <a:pt x="15915" y="105520"/>
                      </a:cubicBezTo>
                      <a:cubicBezTo>
                        <a:pt x="11204" y="99889"/>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779BBBEF-68D7-448F-C286-C7F19406DC36}"/>
                    </a:ext>
                  </a:extLst>
                </p:cNvPr>
                <p:cNvSpPr/>
                <p:nvPr/>
              </p:nvSpPr>
              <p:spPr>
                <a:xfrm>
                  <a:off x="10282383" y="699433"/>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0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4 w 115280"/>
                    <a:gd name="connsiteY13" fmla="*/ 0 h 86543"/>
                    <a:gd name="connsiteX14" fmla="*/ 65441 w 115280"/>
                    <a:gd name="connsiteY14" fmla="*/ 3024 h 86543"/>
                    <a:gd name="connsiteX15" fmla="*/ 82927 w 115280"/>
                    <a:gd name="connsiteY15" fmla="*/ 59329 h 86543"/>
                    <a:gd name="connsiteX16" fmla="*/ 98318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2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4" y="3649"/>
                        <a:pt x="0" y="3024"/>
                        <a:pt x="0" y="2294"/>
                      </a:cubicBezTo>
                      <a:cubicBezTo>
                        <a:pt x="0" y="0"/>
                        <a:pt x="2199" y="0"/>
                        <a:pt x="3350" y="0"/>
                      </a:cubicBezTo>
                      <a:lnTo>
                        <a:pt x="17276" y="0"/>
                      </a:lnTo>
                      <a:cubicBezTo>
                        <a:pt x="20103" y="0"/>
                        <a:pt x="21255" y="209"/>
                        <a:pt x="22198" y="3337"/>
                      </a:cubicBezTo>
                      <a:lnTo>
                        <a:pt x="37589" y="59329"/>
                      </a:lnTo>
                      <a:lnTo>
                        <a:pt x="54552" y="3337"/>
                      </a:lnTo>
                      <a:cubicBezTo>
                        <a:pt x="55075" y="1877"/>
                        <a:pt x="55389" y="521"/>
                        <a:pt x="56750" y="209"/>
                      </a:cubicBezTo>
                      <a:cubicBezTo>
                        <a:pt x="57064" y="0"/>
                        <a:pt x="60624" y="0"/>
                        <a:pt x="62404" y="0"/>
                      </a:cubicBezTo>
                      <a:cubicBezTo>
                        <a:pt x="64394" y="0"/>
                        <a:pt x="64603" y="626"/>
                        <a:pt x="65441" y="3024"/>
                      </a:cubicBezTo>
                      <a:lnTo>
                        <a:pt x="82927" y="59329"/>
                      </a:lnTo>
                      <a:lnTo>
                        <a:pt x="98318" y="3337"/>
                      </a:lnTo>
                      <a:cubicBezTo>
                        <a:pt x="98947" y="834"/>
                        <a:pt x="99365" y="0"/>
                        <a:pt x="101983" y="0"/>
                      </a:cubicBezTo>
                      <a:lnTo>
                        <a:pt x="111930" y="0"/>
                      </a:lnTo>
                      <a:cubicBezTo>
                        <a:pt x="113396" y="0"/>
                        <a:pt x="115281" y="0"/>
                        <a:pt x="115281" y="1981"/>
                      </a:cubicBezTo>
                      <a:cubicBezTo>
                        <a:pt x="115281" y="2503"/>
                        <a:pt x="114967" y="3858"/>
                        <a:pt x="114652"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5" name="Freeform 34">
                  <a:extLst>
                    <a:ext uri="{FF2B5EF4-FFF2-40B4-BE49-F238E27FC236}">
                      <a16:creationId xmlns:a16="http://schemas.microsoft.com/office/drawing/2014/main" id="{38B5F061-2C5F-BC6D-4F32-EAD8EFA2D26D}"/>
                    </a:ext>
                  </a:extLst>
                </p:cNvPr>
                <p:cNvSpPr/>
                <p:nvPr/>
              </p:nvSpPr>
              <p:spPr>
                <a:xfrm>
                  <a:off x="10398187" y="697139"/>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8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0" y="0"/>
                        <a:pt x="40312" y="0"/>
                      </a:cubicBezTo>
                      <a:cubicBezTo>
                        <a:pt x="67640" y="0"/>
                        <a:pt x="79576" y="24190"/>
                        <a:pt x="80100" y="44418"/>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1D880F58-C0CF-1AA7-29C9-B25F3405273D}"/>
                    </a:ext>
                  </a:extLst>
                </p:cNvPr>
                <p:cNvSpPr/>
                <p:nvPr/>
              </p:nvSpPr>
              <p:spPr>
                <a:xfrm>
                  <a:off x="10487606" y="697243"/>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7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9" y="7924"/>
                        <a:pt x="4817" y="5839"/>
                      </a:cubicBezTo>
                      <a:cubicBezTo>
                        <a:pt x="10471" y="2711"/>
                        <a:pt x="22616" y="0"/>
                        <a:pt x="35495" y="0"/>
                      </a:cubicBezTo>
                      <a:cubicBezTo>
                        <a:pt x="45861" y="0"/>
                        <a:pt x="55599" y="2711"/>
                        <a:pt x="55599" y="12512"/>
                      </a:cubicBezTo>
                      <a:cubicBezTo>
                        <a:pt x="55599" y="17517"/>
                        <a:pt x="52039" y="21584"/>
                        <a:pt x="46699" y="21584"/>
                      </a:cubicBezTo>
                      <a:cubicBezTo>
                        <a:pt x="42197" y="21584"/>
                        <a:pt x="40626" y="19081"/>
                        <a:pt x="38113" y="15223"/>
                      </a:cubicBezTo>
                      <a:cubicBezTo>
                        <a:pt x="36647" y="13242"/>
                        <a:pt x="34762" y="10531"/>
                        <a:pt x="29737"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CDBF9D45-BA13-BFBC-D517-266AF53D2B85}"/>
                    </a:ext>
                  </a:extLst>
                </p:cNvPr>
                <p:cNvSpPr/>
                <p:nvPr/>
              </p:nvSpPr>
              <p:spPr>
                <a:xfrm>
                  <a:off x="10545613" y="658038"/>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8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4 w 77167"/>
                    <a:gd name="connsiteY17" fmla="*/ 41290 h 127937"/>
                    <a:gd name="connsiteX18" fmla="*/ 68896 w 77167"/>
                    <a:gd name="connsiteY18" fmla="*/ 41290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8" y="127938"/>
                      </a:cubicBezTo>
                      <a:lnTo>
                        <a:pt x="56332" y="127938"/>
                      </a:lnTo>
                      <a:cubicBezTo>
                        <a:pt x="53191" y="127938"/>
                        <a:pt x="52667" y="127729"/>
                        <a:pt x="50782" y="125435"/>
                      </a:cubicBezTo>
                      <a:lnTo>
                        <a:pt x="20627" y="85292"/>
                      </a:lnTo>
                      <a:lnTo>
                        <a:pt x="20627" y="124706"/>
                      </a:lnTo>
                      <a:cubicBezTo>
                        <a:pt x="20627" y="127729"/>
                        <a:pt x="19475" y="127834"/>
                        <a:pt x="16962" y="127834"/>
                      </a:cubicBezTo>
                      <a:lnTo>
                        <a:pt x="3560" y="127834"/>
                      </a:lnTo>
                      <a:cubicBezTo>
                        <a:pt x="524"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0"/>
                        <a:pt x="57484" y="41290"/>
                      </a:cubicBezTo>
                      <a:lnTo>
                        <a:pt x="68896" y="41290"/>
                      </a:lnTo>
                      <a:cubicBezTo>
                        <a:pt x="69943" y="41290"/>
                        <a:pt x="72247" y="41290"/>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8" name="Freeform 37">
                <a:extLst>
                  <a:ext uri="{FF2B5EF4-FFF2-40B4-BE49-F238E27FC236}">
                    <a16:creationId xmlns:a16="http://schemas.microsoft.com/office/drawing/2014/main" id="{9EC40785-53E5-4821-E4CC-6DBAE5D94F39}"/>
                  </a:ext>
                </a:extLst>
              </p:cNvPr>
              <p:cNvSpPr/>
              <p:nvPr/>
            </p:nvSpPr>
            <p:spPr>
              <a:xfrm>
                <a:off x="10117158" y="855627"/>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231 w 89313"/>
                  <a:gd name="connsiteY3" fmla="*/ 50779 h 81538"/>
                  <a:gd name="connsiteX4" fmla="*/ 79157 w 89313"/>
                  <a:gd name="connsiteY4" fmla="*/ 81538 h 81538"/>
                  <a:gd name="connsiteX5" fmla="*/ 49002 w 89313"/>
                  <a:gd name="connsiteY5" fmla="*/ 59955 h 81538"/>
                  <a:gd name="connsiteX6" fmla="*/ 23873 w 89313"/>
                  <a:gd name="connsiteY6" fmla="*/ 73405 h 81538"/>
                  <a:gd name="connsiteX7" fmla="*/ 29422 w 89313"/>
                  <a:gd name="connsiteY7" fmla="*/ 45357 h 81538"/>
                  <a:gd name="connsiteX8" fmla="*/ 0 w 89313"/>
                  <a:gd name="connsiteY8" fmla="*/ 22522 h 81538"/>
                  <a:gd name="connsiteX9" fmla="*/ 33610 w 89313"/>
                  <a:gd name="connsiteY9" fmla="*/ 27214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231" y="50779"/>
                    </a:lnTo>
                    <a:lnTo>
                      <a:pt x="79157" y="81538"/>
                    </a:lnTo>
                    <a:lnTo>
                      <a:pt x="49002" y="59955"/>
                    </a:lnTo>
                    <a:lnTo>
                      <a:pt x="23873" y="73405"/>
                    </a:lnTo>
                    <a:lnTo>
                      <a:pt x="29422" y="45357"/>
                    </a:lnTo>
                    <a:lnTo>
                      <a:pt x="0" y="22522"/>
                    </a:lnTo>
                    <a:lnTo>
                      <a:pt x="33610" y="27214"/>
                    </a:lnTo>
                    <a:lnTo>
                      <a:pt x="40416"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5F9723F3-1E60-394A-E114-FA25D49859B6}"/>
                  </a:ext>
                </a:extLst>
              </p:cNvPr>
              <p:cNvSpPr/>
              <p:nvPr/>
            </p:nvSpPr>
            <p:spPr>
              <a:xfrm>
                <a:off x="9979470" y="262233"/>
                <a:ext cx="116013" cy="108856"/>
              </a:xfrm>
              <a:custGeom>
                <a:avLst/>
                <a:gdLst>
                  <a:gd name="connsiteX0" fmla="*/ 52772 w 116013"/>
                  <a:gd name="connsiteY0" fmla="*/ 0 h 108856"/>
                  <a:gd name="connsiteX1" fmla="*/ 72142 w 116013"/>
                  <a:gd name="connsiteY1" fmla="*/ 40978 h 108856"/>
                  <a:gd name="connsiteX2" fmla="*/ 116014 w 116013"/>
                  <a:gd name="connsiteY2" fmla="*/ 53907 h 108856"/>
                  <a:gd name="connsiteX3" fmla="*/ 84393 w 116013"/>
                  <a:gd name="connsiteY3" fmla="*/ 67879 h 108856"/>
                  <a:gd name="connsiteX4" fmla="*/ 102298 w 116013"/>
                  <a:gd name="connsiteY4" fmla="*/ 108857 h 108856"/>
                  <a:gd name="connsiteX5" fmla="*/ 63242 w 116013"/>
                  <a:gd name="connsiteY5" fmla="*/ 76846 h 108856"/>
                  <a:gd name="connsiteX6" fmla="*/ 30260 w 116013"/>
                  <a:gd name="connsiteY6" fmla="*/ 89984 h 108856"/>
                  <a:gd name="connsiteX7" fmla="*/ 37904 w 116013"/>
                  <a:gd name="connsiteY7" fmla="*/ 55262 h 108856"/>
                  <a:gd name="connsiteX8" fmla="*/ 0 w 116013"/>
                  <a:gd name="connsiteY8" fmla="*/ 21896 h 108856"/>
                  <a:gd name="connsiteX9" fmla="*/ 43453 w 116013"/>
                  <a:gd name="connsiteY9" fmla="*/ 33053 h 108856"/>
                  <a:gd name="connsiteX10" fmla="*/ 52772 w 116013"/>
                  <a:gd name="connsiteY10" fmla="*/ 0 h 1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856">
                    <a:moveTo>
                      <a:pt x="52772" y="0"/>
                    </a:moveTo>
                    <a:lnTo>
                      <a:pt x="72142" y="40978"/>
                    </a:lnTo>
                    <a:lnTo>
                      <a:pt x="116014" y="53907"/>
                    </a:lnTo>
                    <a:lnTo>
                      <a:pt x="84393" y="67879"/>
                    </a:lnTo>
                    <a:lnTo>
                      <a:pt x="102298" y="108857"/>
                    </a:lnTo>
                    <a:lnTo>
                      <a:pt x="63242" y="76846"/>
                    </a:lnTo>
                    <a:lnTo>
                      <a:pt x="30260" y="89984"/>
                    </a:lnTo>
                    <a:lnTo>
                      <a:pt x="37904" y="55262"/>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D1263F8D-B533-D1F4-0941-41451A2130FA}"/>
                  </a:ext>
                </a:extLst>
              </p:cNvPr>
              <p:cNvSpPr/>
              <p:nvPr/>
            </p:nvSpPr>
            <p:spPr>
              <a:xfrm>
                <a:off x="10005541" y="787227"/>
                <a:ext cx="98213" cy="91756"/>
              </a:xfrm>
              <a:custGeom>
                <a:avLst/>
                <a:gdLst>
                  <a:gd name="connsiteX0" fmla="*/ 44604 w 98213"/>
                  <a:gd name="connsiteY0" fmla="*/ 0 h 91756"/>
                  <a:gd name="connsiteX1" fmla="*/ 61043 w 98213"/>
                  <a:gd name="connsiteY1" fmla="*/ 34409 h 91756"/>
                  <a:gd name="connsiteX2" fmla="*/ 98214 w 98213"/>
                  <a:gd name="connsiteY2" fmla="*/ 41499 h 91756"/>
                  <a:gd name="connsiteX3" fmla="*/ 71514 w 98213"/>
                  <a:gd name="connsiteY3" fmla="*/ 57139 h 91756"/>
                  <a:gd name="connsiteX4" fmla="*/ 86801 w 98213"/>
                  <a:gd name="connsiteY4" fmla="*/ 91757 h 91756"/>
                  <a:gd name="connsiteX5" fmla="*/ 53609 w 98213"/>
                  <a:gd name="connsiteY5" fmla="*/ 67045 h 91756"/>
                  <a:gd name="connsiteX6" fmla="*/ 25862 w 98213"/>
                  <a:gd name="connsiteY6" fmla="*/ 81642 h 91756"/>
                  <a:gd name="connsiteX7" fmla="*/ 32145 w 98213"/>
                  <a:gd name="connsiteY7" fmla="*/ 50466 h 91756"/>
                  <a:gd name="connsiteX8" fmla="*/ 0 w 98213"/>
                  <a:gd name="connsiteY8" fmla="*/ 24295 h 91756"/>
                  <a:gd name="connsiteX9" fmla="*/ 36751 w 98213"/>
                  <a:gd name="connsiteY9" fmla="*/ 30134 h 91756"/>
                  <a:gd name="connsiteX10" fmla="*/ 44604 w 98213"/>
                  <a:gd name="connsiteY10" fmla="*/ 0 h 9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756">
                    <a:moveTo>
                      <a:pt x="44604" y="0"/>
                    </a:moveTo>
                    <a:lnTo>
                      <a:pt x="61043" y="34409"/>
                    </a:lnTo>
                    <a:lnTo>
                      <a:pt x="98214" y="41499"/>
                    </a:lnTo>
                    <a:lnTo>
                      <a:pt x="71514" y="57139"/>
                    </a:lnTo>
                    <a:lnTo>
                      <a:pt x="86801" y="91757"/>
                    </a:lnTo>
                    <a:lnTo>
                      <a:pt x="53609" y="67045"/>
                    </a:lnTo>
                    <a:lnTo>
                      <a:pt x="25862" y="81642"/>
                    </a:lnTo>
                    <a:lnTo>
                      <a:pt x="32145" y="50466"/>
                    </a:lnTo>
                    <a:lnTo>
                      <a:pt x="0" y="24295"/>
                    </a:lnTo>
                    <a:lnTo>
                      <a:pt x="36751" y="30134"/>
                    </a:lnTo>
                    <a:lnTo>
                      <a:pt x="44604"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23347428-6521-84A1-EB69-32F75919B229}"/>
                  </a:ext>
                </a:extLst>
              </p:cNvPr>
              <p:cNvSpPr/>
              <p:nvPr/>
            </p:nvSpPr>
            <p:spPr>
              <a:xfrm>
                <a:off x="9895077" y="366085"/>
                <a:ext cx="133290" cy="126999"/>
              </a:xfrm>
              <a:custGeom>
                <a:avLst/>
                <a:gdLst>
                  <a:gd name="connsiteX0" fmla="*/ 60834 w 133290"/>
                  <a:gd name="connsiteY0" fmla="*/ 0 h 126999"/>
                  <a:gd name="connsiteX1" fmla="*/ 82927 w 133290"/>
                  <a:gd name="connsiteY1" fmla="*/ 47755 h 126999"/>
                  <a:gd name="connsiteX2" fmla="*/ 133290 w 133290"/>
                  <a:gd name="connsiteY2" fmla="*/ 61102 h 126999"/>
                  <a:gd name="connsiteX3" fmla="*/ 96853 w 133290"/>
                  <a:gd name="connsiteY3" fmla="*/ 79140 h 126999"/>
                  <a:gd name="connsiteX4" fmla="*/ 117270 w 133290"/>
                  <a:gd name="connsiteY4" fmla="*/ 126999 h 126999"/>
                  <a:gd name="connsiteX5" fmla="*/ 72456 w 133290"/>
                  <a:gd name="connsiteY5" fmla="*/ 90714 h 126999"/>
                  <a:gd name="connsiteX6" fmla="*/ 34553 w 133290"/>
                  <a:gd name="connsiteY6" fmla="*/ 107605 h 126999"/>
                  <a:gd name="connsiteX7" fmla="*/ 43453 w 133290"/>
                  <a:gd name="connsiteY7" fmla="*/ 66211 h 126999"/>
                  <a:gd name="connsiteX8" fmla="*/ 0 w 133290"/>
                  <a:gd name="connsiteY8" fmla="*/ 28257 h 126999"/>
                  <a:gd name="connsiteX9" fmla="*/ 49945 w 133290"/>
                  <a:gd name="connsiteY9" fmla="*/ 39622 h 126999"/>
                  <a:gd name="connsiteX10" fmla="*/ 60834 w 133290"/>
                  <a:gd name="connsiteY10"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999">
                    <a:moveTo>
                      <a:pt x="60834" y="0"/>
                    </a:moveTo>
                    <a:lnTo>
                      <a:pt x="82927" y="47755"/>
                    </a:lnTo>
                    <a:lnTo>
                      <a:pt x="133290" y="61102"/>
                    </a:lnTo>
                    <a:lnTo>
                      <a:pt x="96853" y="79140"/>
                    </a:lnTo>
                    <a:lnTo>
                      <a:pt x="117270" y="126999"/>
                    </a:lnTo>
                    <a:lnTo>
                      <a:pt x="72456" y="90714"/>
                    </a:lnTo>
                    <a:lnTo>
                      <a:pt x="34553" y="107605"/>
                    </a:lnTo>
                    <a:lnTo>
                      <a:pt x="43453"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930DEE02-04A9-374D-08F8-CE596DE9097C}"/>
                  </a:ext>
                </a:extLst>
              </p:cNvPr>
              <p:cNvSpPr/>
              <p:nvPr/>
            </p:nvSpPr>
            <p:spPr>
              <a:xfrm>
                <a:off x="9916332" y="661792"/>
                <a:ext cx="115699" cy="109795"/>
              </a:xfrm>
              <a:custGeom>
                <a:avLst/>
                <a:gdLst>
                  <a:gd name="connsiteX0" fmla="*/ 52772 w 115699"/>
                  <a:gd name="connsiteY0" fmla="*/ 0 h 109795"/>
                  <a:gd name="connsiteX1" fmla="*/ 72037 w 115699"/>
                  <a:gd name="connsiteY1" fmla="*/ 41186 h 109795"/>
                  <a:gd name="connsiteX2" fmla="*/ 115700 w 115699"/>
                  <a:gd name="connsiteY2" fmla="*/ 50570 h 109795"/>
                  <a:gd name="connsiteX3" fmla="*/ 84183 w 115699"/>
                  <a:gd name="connsiteY3" fmla="*/ 68400 h 109795"/>
                  <a:gd name="connsiteX4" fmla="*/ 101983 w 115699"/>
                  <a:gd name="connsiteY4" fmla="*/ 109795 h 109795"/>
                  <a:gd name="connsiteX5" fmla="*/ 63033 w 115699"/>
                  <a:gd name="connsiteY5" fmla="*/ 79661 h 109795"/>
                  <a:gd name="connsiteX6" fmla="*/ 30155 w 115699"/>
                  <a:gd name="connsiteY6" fmla="*/ 96344 h 109795"/>
                  <a:gd name="connsiteX7" fmla="*/ 37799 w 115699"/>
                  <a:gd name="connsiteY7" fmla="*/ 59433 h 109795"/>
                  <a:gd name="connsiteX8" fmla="*/ 0 w 115699"/>
                  <a:gd name="connsiteY8" fmla="*/ 27736 h 109795"/>
                  <a:gd name="connsiteX9" fmla="*/ 43453 w 115699"/>
                  <a:gd name="connsiteY9" fmla="*/ 35556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2037" y="41186"/>
                    </a:lnTo>
                    <a:lnTo>
                      <a:pt x="115700" y="50570"/>
                    </a:lnTo>
                    <a:lnTo>
                      <a:pt x="84183" y="68400"/>
                    </a:lnTo>
                    <a:lnTo>
                      <a:pt x="101983" y="109795"/>
                    </a:lnTo>
                    <a:lnTo>
                      <a:pt x="63033" y="79661"/>
                    </a:lnTo>
                    <a:lnTo>
                      <a:pt x="30155" y="96344"/>
                    </a:lnTo>
                    <a:lnTo>
                      <a:pt x="37799" y="59433"/>
                    </a:lnTo>
                    <a:lnTo>
                      <a:pt x="0" y="27736"/>
                    </a:lnTo>
                    <a:lnTo>
                      <a:pt x="43453" y="35556"/>
                    </a:lnTo>
                    <a:lnTo>
                      <a:pt x="5277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15B0415E-968A-D501-F550-EF21E972E9F6}"/>
                  </a:ext>
                </a:extLst>
              </p:cNvPr>
              <p:cNvSpPr/>
              <p:nvPr/>
            </p:nvSpPr>
            <p:spPr>
              <a:xfrm>
                <a:off x="9874974" y="517483"/>
                <a:ext cx="125751" cy="120221"/>
              </a:xfrm>
              <a:custGeom>
                <a:avLst/>
                <a:gdLst>
                  <a:gd name="connsiteX0" fmla="*/ 57483 w 125751"/>
                  <a:gd name="connsiteY0" fmla="*/ 0 h 120221"/>
                  <a:gd name="connsiteX1" fmla="*/ 78215 w 125751"/>
                  <a:gd name="connsiteY1" fmla="*/ 45148 h 120221"/>
                  <a:gd name="connsiteX2" fmla="*/ 125751 w 125751"/>
                  <a:gd name="connsiteY2" fmla="*/ 56409 h 120221"/>
                  <a:gd name="connsiteX3" fmla="*/ 91303 w 125751"/>
                  <a:gd name="connsiteY3" fmla="*/ 74865 h 120221"/>
                  <a:gd name="connsiteX4" fmla="*/ 110569 w 125751"/>
                  <a:gd name="connsiteY4" fmla="*/ 120222 h 120221"/>
                  <a:gd name="connsiteX5" fmla="*/ 68373 w 125751"/>
                  <a:gd name="connsiteY5" fmla="*/ 86647 h 120221"/>
                  <a:gd name="connsiteX6" fmla="*/ 32563 w 125751"/>
                  <a:gd name="connsiteY6" fmla="*/ 103852 h 120221"/>
                  <a:gd name="connsiteX7" fmla="*/ 41044 w 125751"/>
                  <a:gd name="connsiteY7" fmla="*/ 64021 h 120221"/>
                  <a:gd name="connsiteX8" fmla="*/ 0 w 125751"/>
                  <a:gd name="connsiteY8" fmla="*/ 28778 h 120221"/>
                  <a:gd name="connsiteX9" fmla="*/ 47118 w 125751"/>
                  <a:gd name="connsiteY9" fmla="*/ 38371 h 120221"/>
                  <a:gd name="connsiteX10" fmla="*/ 57483 w 125751"/>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51" h="120221">
                    <a:moveTo>
                      <a:pt x="57483" y="0"/>
                    </a:moveTo>
                    <a:lnTo>
                      <a:pt x="78215" y="45148"/>
                    </a:lnTo>
                    <a:lnTo>
                      <a:pt x="125751" y="56409"/>
                    </a:lnTo>
                    <a:lnTo>
                      <a:pt x="91303" y="74865"/>
                    </a:lnTo>
                    <a:lnTo>
                      <a:pt x="110569" y="120222"/>
                    </a:lnTo>
                    <a:lnTo>
                      <a:pt x="68373" y="86647"/>
                    </a:lnTo>
                    <a:lnTo>
                      <a:pt x="32563" y="103852"/>
                    </a:lnTo>
                    <a:lnTo>
                      <a:pt x="41044" y="64021"/>
                    </a:lnTo>
                    <a:lnTo>
                      <a:pt x="0" y="28778"/>
                    </a:lnTo>
                    <a:lnTo>
                      <a:pt x="47118" y="38371"/>
                    </a:lnTo>
                    <a:lnTo>
                      <a:pt x="57483"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213E9F6B-91BE-862D-87D0-B03AA191A2E0}"/>
                  </a:ext>
                </a:extLst>
              </p:cNvPr>
              <p:cNvSpPr/>
              <p:nvPr/>
            </p:nvSpPr>
            <p:spPr>
              <a:xfrm>
                <a:off x="10223120" y="877107"/>
                <a:ext cx="83554" cy="74343"/>
              </a:xfrm>
              <a:custGeom>
                <a:avLst/>
                <a:gdLst>
                  <a:gd name="connsiteX0" fmla="*/ 37694 w 83554"/>
                  <a:gd name="connsiteY0" fmla="*/ 0 h 74343"/>
                  <a:gd name="connsiteX1" fmla="*/ 52039 w 83554"/>
                  <a:gd name="connsiteY1" fmla="*/ 27944 h 74343"/>
                  <a:gd name="connsiteX2" fmla="*/ 83555 w 83554"/>
                  <a:gd name="connsiteY2" fmla="*/ 32845 h 74343"/>
                  <a:gd name="connsiteX3" fmla="*/ 61043 w 83554"/>
                  <a:gd name="connsiteY3" fmla="*/ 46295 h 74343"/>
                  <a:gd name="connsiteX4" fmla="*/ 74236 w 83554"/>
                  <a:gd name="connsiteY4" fmla="*/ 74344 h 74343"/>
                  <a:gd name="connsiteX5" fmla="*/ 45966 w 83554"/>
                  <a:gd name="connsiteY5" fmla="*/ 54845 h 74343"/>
                  <a:gd name="connsiteX6" fmla="*/ 22512 w 83554"/>
                  <a:gd name="connsiteY6" fmla="*/ 67462 h 74343"/>
                  <a:gd name="connsiteX7" fmla="*/ 27642 w 83554"/>
                  <a:gd name="connsiteY7" fmla="*/ 41603 h 74343"/>
                  <a:gd name="connsiteX8" fmla="*/ 0 w 83554"/>
                  <a:gd name="connsiteY8" fmla="*/ 20854 h 74343"/>
                  <a:gd name="connsiteX9" fmla="*/ 31412 w 83554"/>
                  <a:gd name="connsiteY9" fmla="*/ 24920 h 74343"/>
                  <a:gd name="connsiteX10" fmla="*/ 37694 w 83554"/>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54" h="74343">
                    <a:moveTo>
                      <a:pt x="37694" y="0"/>
                    </a:moveTo>
                    <a:lnTo>
                      <a:pt x="52039" y="27944"/>
                    </a:lnTo>
                    <a:lnTo>
                      <a:pt x="83555" y="32845"/>
                    </a:lnTo>
                    <a:lnTo>
                      <a:pt x="61043" y="46295"/>
                    </a:lnTo>
                    <a:lnTo>
                      <a:pt x="74236" y="74344"/>
                    </a:lnTo>
                    <a:lnTo>
                      <a:pt x="45966" y="54845"/>
                    </a:lnTo>
                    <a:lnTo>
                      <a:pt x="22512" y="67462"/>
                    </a:lnTo>
                    <a:lnTo>
                      <a:pt x="27642" y="41603"/>
                    </a:lnTo>
                    <a:lnTo>
                      <a:pt x="0" y="20854"/>
                    </a:lnTo>
                    <a:lnTo>
                      <a:pt x="31412" y="24920"/>
                    </a:lnTo>
                    <a:lnTo>
                      <a:pt x="37694"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27262787-5FDC-3931-C07E-282944570F80}"/>
                  </a:ext>
                </a:extLst>
              </p:cNvPr>
              <p:cNvSpPr/>
              <p:nvPr/>
            </p:nvSpPr>
            <p:spPr>
              <a:xfrm>
                <a:off x="10330547" y="873040"/>
                <a:ext cx="61462" cy="53281"/>
              </a:xfrm>
              <a:custGeom>
                <a:avLst/>
                <a:gdLst>
                  <a:gd name="connsiteX0" fmla="*/ 27642 w 61462"/>
                  <a:gd name="connsiteY0" fmla="*/ 0 h 53281"/>
                  <a:gd name="connsiteX1" fmla="*/ 38218 w 61462"/>
                  <a:gd name="connsiteY1" fmla="*/ 20020 h 53281"/>
                  <a:gd name="connsiteX2" fmla="*/ 61462 w 61462"/>
                  <a:gd name="connsiteY2" fmla="*/ 23565 h 53281"/>
                  <a:gd name="connsiteX3" fmla="*/ 44919 w 61462"/>
                  <a:gd name="connsiteY3" fmla="*/ 33262 h 53281"/>
                  <a:gd name="connsiteX4" fmla="*/ 54656 w 61462"/>
                  <a:gd name="connsiteY4" fmla="*/ 53281 h 53281"/>
                  <a:gd name="connsiteX5" fmla="*/ 33820 w 61462"/>
                  <a:gd name="connsiteY5" fmla="*/ 39309 h 53281"/>
                  <a:gd name="connsiteX6" fmla="*/ 16648 w 61462"/>
                  <a:gd name="connsiteY6" fmla="*/ 48381 h 53281"/>
                  <a:gd name="connsiteX7" fmla="*/ 20313 w 61462"/>
                  <a:gd name="connsiteY7" fmla="*/ 29925 h 53281"/>
                  <a:gd name="connsiteX8" fmla="*/ 0 w 61462"/>
                  <a:gd name="connsiteY8" fmla="*/ 15119 h 53281"/>
                  <a:gd name="connsiteX9" fmla="*/ 23035 w 61462"/>
                  <a:gd name="connsiteY9" fmla="*/ 17934 h 53281"/>
                  <a:gd name="connsiteX10" fmla="*/ 27642 w 61462"/>
                  <a:gd name="connsiteY10" fmla="*/ 0 h 5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281">
                    <a:moveTo>
                      <a:pt x="27642" y="0"/>
                    </a:moveTo>
                    <a:lnTo>
                      <a:pt x="38218" y="20020"/>
                    </a:lnTo>
                    <a:lnTo>
                      <a:pt x="61462" y="23565"/>
                    </a:lnTo>
                    <a:lnTo>
                      <a:pt x="44919" y="33262"/>
                    </a:lnTo>
                    <a:lnTo>
                      <a:pt x="54656" y="53281"/>
                    </a:lnTo>
                    <a:lnTo>
                      <a:pt x="33820" y="39309"/>
                    </a:lnTo>
                    <a:lnTo>
                      <a:pt x="16648" y="48381"/>
                    </a:lnTo>
                    <a:lnTo>
                      <a:pt x="20313" y="29925"/>
                    </a:lnTo>
                    <a:lnTo>
                      <a:pt x="0" y="15119"/>
                    </a:lnTo>
                    <a:lnTo>
                      <a:pt x="23035"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F29CFC84-24BE-9477-F9A9-9762B742284F}"/>
                  </a:ext>
                </a:extLst>
              </p:cNvPr>
              <p:cNvSpPr/>
              <p:nvPr/>
            </p:nvSpPr>
            <p:spPr>
              <a:xfrm>
                <a:off x="10409286" y="837902"/>
                <a:ext cx="61357" cy="51821"/>
              </a:xfrm>
              <a:custGeom>
                <a:avLst/>
                <a:gdLst>
                  <a:gd name="connsiteX0" fmla="*/ 27538 w 61357"/>
                  <a:gd name="connsiteY0" fmla="*/ 0 h 51821"/>
                  <a:gd name="connsiteX1" fmla="*/ 38217 w 61357"/>
                  <a:gd name="connsiteY1" fmla="*/ 19498 h 51821"/>
                  <a:gd name="connsiteX2" fmla="*/ 61357 w 61357"/>
                  <a:gd name="connsiteY2" fmla="*/ 23043 h 51821"/>
                  <a:gd name="connsiteX3" fmla="*/ 44919 w 61357"/>
                  <a:gd name="connsiteY3" fmla="*/ 32323 h 51821"/>
                  <a:gd name="connsiteX4" fmla="*/ 54761 w 61357"/>
                  <a:gd name="connsiteY4" fmla="*/ 51822 h 51821"/>
                  <a:gd name="connsiteX5" fmla="*/ 33925 w 61357"/>
                  <a:gd name="connsiteY5" fmla="*/ 38267 h 51821"/>
                  <a:gd name="connsiteX6" fmla="*/ 16753 w 61357"/>
                  <a:gd name="connsiteY6" fmla="*/ 46921 h 51821"/>
                  <a:gd name="connsiteX7" fmla="*/ 20417 w 61357"/>
                  <a:gd name="connsiteY7" fmla="*/ 28987 h 51821"/>
                  <a:gd name="connsiteX8" fmla="*/ 0 w 61357"/>
                  <a:gd name="connsiteY8" fmla="*/ 14598 h 51821"/>
                  <a:gd name="connsiteX9" fmla="*/ 23035 w 61357"/>
                  <a:gd name="connsiteY9" fmla="*/ 17413 h 51821"/>
                  <a:gd name="connsiteX10" fmla="*/ 27538 w 61357"/>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57" h="51821">
                    <a:moveTo>
                      <a:pt x="27538" y="0"/>
                    </a:moveTo>
                    <a:lnTo>
                      <a:pt x="38217" y="19498"/>
                    </a:lnTo>
                    <a:lnTo>
                      <a:pt x="61357" y="23043"/>
                    </a:lnTo>
                    <a:lnTo>
                      <a:pt x="44919" y="32323"/>
                    </a:lnTo>
                    <a:lnTo>
                      <a:pt x="54761" y="51822"/>
                    </a:lnTo>
                    <a:lnTo>
                      <a:pt x="33925" y="38267"/>
                    </a:lnTo>
                    <a:lnTo>
                      <a:pt x="16753" y="46921"/>
                    </a:lnTo>
                    <a:lnTo>
                      <a:pt x="20417" y="28987"/>
                    </a:lnTo>
                    <a:lnTo>
                      <a:pt x="0" y="14598"/>
                    </a:lnTo>
                    <a:lnTo>
                      <a:pt x="23035" y="17413"/>
                    </a:lnTo>
                    <a:lnTo>
                      <a:pt x="27538" y="0"/>
                    </a:lnTo>
                    <a:close/>
                  </a:path>
                </a:pathLst>
              </a:custGeom>
              <a:solidFill>
                <a:srgbClr val="FFCC00"/>
              </a:solidFill>
              <a:ln w="10453" cap="flat">
                <a:noFill/>
                <a:prstDash val="solid"/>
                <a:miter/>
              </a:ln>
            </p:spPr>
            <p:txBody>
              <a:bodyPr rtlCol="0" anchor="ctr"/>
              <a:lstStyle/>
              <a:p>
                <a:endParaRPr lang="en-GR"/>
              </a:p>
            </p:txBody>
          </p:sp>
          <p:sp>
            <p:nvSpPr>
              <p:cNvPr id="47" name="Freeform 46">
                <a:extLst>
                  <a:ext uri="{FF2B5EF4-FFF2-40B4-BE49-F238E27FC236}">
                    <a16:creationId xmlns:a16="http://schemas.microsoft.com/office/drawing/2014/main" id="{19CAF910-44FE-696B-B32B-DADAA20926C0}"/>
                  </a:ext>
                </a:extLst>
              </p:cNvPr>
              <p:cNvSpPr/>
              <p:nvPr/>
            </p:nvSpPr>
            <p:spPr>
              <a:xfrm>
                <a:off x="10339133" y="264110"/>
                <a:ext cx="81670" cy="69547"/>
              </a:xfrm>
              <a:custGeom>
                <a:avLst/>
                <a:gdLst>
                  <a:gd name="connsiteX0" fmla="*/ 36752 w 81670"/>
                  <a:gd name="connsiteY0" fmla="*/ 0 h 69547"/>
                  <a:gd name="connsiteX1" fmla="*/ 50887 w 81670"/>
                  <a:gd name="connsiteY1" fmla="*/ 26276 h 69547"/>
                  <a:gd name="connsiteX2" fmla="*/ 81671 w 81670"/>
                  <a:gd name="connsiteY2" fmla="*/ 36598 h 69547"/>
                  <a:gd name="connsiteX3" fmla="*/ 59682 w 81670"/>
                  <a:gd name="connsiteY3" fmla="*/ 43480 h 69547"/>
                  <a:gd name="connsiteX4" fmla="*/ 72666 w 81670"/>
                  <a:gd name="connsiteY4" fmla="*/ 69547 h 69547"/>
                  <a:gd name="connsiteX5" fmla="*/ 45024 w 81670"/>
                  <a:gd name="connsiteY5" fmla="*/ 47859 h 69547"/>
                  <a:gd name="connsiteX6" fmla="*/ 22093 w 81670"/>
                  <a:gd name="connsiteY6" fmla="*/ 54220 h 69547"/>
                  <a:gd name="connsiteX7" fmla="*/ 27014 w 81670"/>
                  <a:gd name="connsiteY7" fmla="*/ 33262 h 69547"/>
                  <a:gd name="connsiteX8" fmla="*/ 0 w 81670"/>
                  <a:gd name="connsiteY8" fmla="*/ 10635 h 69547"/>
                  <a:gd name="connsiteX9" fmla="*/ 30679 w 81670"/>
                  <a:gd name="connsiteY9" fmla="*/ 19811 h 69547"/>
                  <a:gd name="connsiteX10" fmla="*/ 36752 w 81670"/>
                  <a:gd name="connsiteY10" fmla="*/ 0 h 6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70" h="69547">
                    <a:moveTo>
                      <a:pt x="36752" y="0"/>
                    </a:moveTo>
                    <a:lnTo>
                      <a:pt x="50887" y="26276"/>
                    </a:lnTo>
                    <a:lnTo>
                      <a:pt x="81671" y="36598"/>
                    </a:lnTo>
                    <a:lnTo>
                      <a:pt x="59682" y="43480"/>
                    </a:lnTo>
                    <a:lnTo>
                      <a:pt x="72666" y="69547"/>
                    </a:lnTo>
                    <a:lnTo>
                      <a:pt x="45024" y="47859"/>
                    </a:lnTo>
                    <a:lnTo>
                      <a:pt x="22093" y="54220"/>
                    </a:lnTo>
                    <a:lnTo>
                      <a:pt x="27014" y="33262"/>
                    </a:lnTo>
                    <a:lnTo>
                      <a:pt x="0" y="10635"/>
                    </a:lnTo>
                    <a:lnTo>
                      <a:pt x="30679" y="19811"/>
                    </a:lnTo>
                    <a:lnTo>
                      <a:pt x="36752" y="0"/>
                    </a:lnTo>
                    <a:close/>
                  </a:path>
                </a:pathLst>
              </a:custGeom>
              <a:solidFill>
                <a:srgbClr val="FFCC00"/>
              </a:solidFill>
              <a:ln w="10453" cap="flat">
                <a:noFill/>
                <a:prstDash val="solid"/>
                <a:miter/>
              </a:ln>
            </p:spPr>
            <p:txBody>
              <a:bodyPr rtlCol="0" anchor="ctr"/>
              <a:lstStyle/>
              <a:p>
                <a:endParaRPr lang="en-GR"/>
              </a:p>
            </p:txBody>
          </p:sp>
          <p:sp>
            <p:nvSpPr>
              <p:cNvPr id="48" name="Freeform 47">
                <a:extLst>
                  <a:ext uri="{FF2B5EF4-FFF2-40B4-BE49-F238E27FC236}">
                    <a16:creationId xmlns:a16="http://schemas.microsoft.com/office/drawing/2014/main" id="{C5114486-D4D4-7A50-5299-97A9A2BF9D72}"/>
                  </a:ext>
                </a:extLst>
              </p:cNvPr>
              <p:cNvSpPr/>
              <p:nvPr/>
            </p:nvSpPr>
            <p:spPr>
              <a:xfrm>
                <a:off x="10223120" y="218232"/>
                <a:ext cx="92873" cy="82163"/>
              </a:xfrm>
              <a:custGeom>
                <a:avLst/>
                <a:gdLst>
                  <a:gd name="connsiteX0" fmla="*/ 41882 w 92873"/>
                  <a:gd name="connsiteY0" fmla="*/ 0 h 82163"/>
                  <a:gd name="connsiteX1" fmla="*/ 57797 w 92873"/>
                  <a:gd name="connsiteY1" fmla="*/ 30968 h 82163"/>
                  <a:gd name="connsiteX2" fmla="*/ 92874 w 92873"/>
                  <a:gd name="connsiteY2" fmla="*/ 42750 h 82163"/>
                  <a:gd name="connsiteX3" fmla="*/ 67849 w 92873"/>
                  <a:gd name="connsiteY3" fmla="*/ 51300 h 82163"/>
                  <a:gd name="connsiteX4" fmla="*/ 82508 w 92873"/>
                  <a:gd name="connsiteY4" fmla="*/ 82164 h 82163"/>
                  <a:gd name="connsiteX5" fmla="*/ 50992 w 92873"/>
                  <a:gd name="connsiteY5" fmla="*/ 56722 h 82163"/>
                  <a:gd name="connsiteX6" fmla="*/ 24815 w 92873"/>
                  <a:gd name="connsiteY6" fmla="*/ 64647 h 82163"/>
                  <a:gd name="connsiteX7" fmla="*/ 30574 w 92873"/>
                  <a:gd name="connsiteY7" fmla="*/ 39726 h 82163"/>
                  <a:gd name="connsiteX8" fmla="*/ 0 w 92873"/>
                  <a:gd name="connsiteY8" fmla="*/ 13242 h 82163"/>
                  <a:gd name="connsiteX9" fmla="*/ 34867 w 92873"/>
                  <a:gd name="connsiteY9" fmla="*/ 23669 h 82163"/>
                  <a:gd name="connsiteX10" fmla="*/ 41882 w 92873"/>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73" h="82163">
                    <a:moveTo>
                      <a:pt x="41882" y="0"/>
                    </a:moveTo>
                    <a:lnTo>
                      <a:pt x="57797" y="30968"/>
                    </a:lnTo>
                    <a:lnTo>
                      <a:pt x="92874" y="42750"/>
                    </a:lnTo>
                    <a:lnTo>
                      <a:pt x="67849" y="51300"/>
                    </a:lnTo>
                    <a:lnTo>
                      <a:pt x="82508" y="82164"/>
                    </a:lnTo>
                    <a:lnTo>
                      <a:pt x="50992" y="56722"/>
                    </a:lnTo>
                    <a:lnTo>
                      <a:pt x="24815" y="64647"/>
                    </a:lnTo>
                    <a:lnTo>
                      <a:pt x="30574" y="39726"/>
                    </a:lnTo>
                    <a:lnTo>
                      <a:pt x="0" y="13242"/>
                    </a:lnTo>
                    <a:lnTo>
                      <a:pt x="34867" y="23669"/>
                    </a:lnTo>
                    <a:lnTo>
                      <a:pt x="41882" y="0"/>
                    </a:lnTo>
                    <a:close/>
                  </a:path>
                </a:pathLst>
              </a:custGeom>
              <a:solidFill>
                <a:srgbClr val="FFCC00"/>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92C2E486-4CFD-45D7-5066-BA7CD90FFB36}"/>
                  </a:ext>
                </a:extLst>
              </p:cNvPr>
              <p:cNvSpPr/>
              <p:nvPr/>
            </p:nvSpPr>
            <p:spPr>
              <a:xfrm>
                <a:off x="10100091" y="211767"/>
                <a:ext cx="102820" cy="93841"/>
              </a:xfrm>
              <a:custGeom>
                <a:avLst/>
                <a:gdLst>
                  <a:gd name="connsiteX0" fmla="*/ 46594 w 102820"/>
                  <a:gd name="connsiteY0" fmla="*/ 0 h 93841"/>
                  <a:gd name="connsiteX1" fmla="*/ 63975 w 102820"/>
                  <a:gd name="connsiteY1" fmla="*/ 35451 h 93841"/>
                  <a:gd name="connsiteX2" fmla="*/ 102821 w 102820"/>
                  <a:gd name="connsiteY2" fmla="*/ 47859 h 93841"/>
                  <a:gd name="connsiteX3" fmla="*/ 74969 w 102820"/>
                  <a:gd name="connsiteY3" fmla="*/ 58599 h 93841"/>
                  <a:gd name="connsiteX4" fmla="*/ 90989 w 102820"/>
                  <a:gd name="connsiteY4" fmla="*/ 93842 h 93841"/>
                  <a:gd name="connsiteX5" fmla="*/ 56227 w 102820"/>
                  <a:gd name="connsiteY5" fmla="*/ 65377 h 93841"/>
                  <a:gd name="connsiteX6" fmla="*/ 27224 w 102820"/>
                  <a:gd name="connsiteY6" fmla="*/ 75386 h 93841"/>
                  <a:gd name="connsiteX7" fmla="*/ 33820 w 102820"/>
                  <a:gd name="connsiteY7" fmla="*/ 46400 h 93841"/>
                  <a:gd name="connsiteX8" fmla="*/ 0 w 102820"/>
                  <a:gd name="connsiteY8" fmla="*/ 16683 h 93841"/>
                  <a:gd name="connsiteX9" fmla="*/ 38532 w 102820"/>
                  <a:gd name="connsiteY9" fmla="*/ 27736 h 93841"/>
                  <a:gd name="connsiteX10" fmla="*/ 46594 w 102820"/>
                  <a:gd name="connsiteY10" fmla="*/ 0 h 9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20" h="93841">
                    <a:moveTo>
                      <a:pt x="46594" y="0"/>
                    </a:moveTo>
                    <a:lnTo>
                      <a:pt x="63975" y="35451"/>
                    </a:lnTo>
                    <a:lnTo>
                      <a:pt x="102821" y="47859"/>
                    </a:lnTo>
                    <a:lnTo>
                      <a:pt x="74969" y="58599"/>
                    </a:lnTo>
                    <a:lnTo>
                      <a:pt x="90989" y="93842"/>
                    </a:lnTo>
                    <a:lnTo>
                      <a:pt x="56227" y="65377"/>
                    </a:lnTo>
                    <a:lnTo>
                      <a:pt x="27224" y="75386"/>
                    </a:lnTo>
                    <a:lnTo>
                      <a:pt x="33820" y="46400"/>
                    </a:lnTo>
                    <a:lnTo>
                      <a:pt x="0" y="16683"/>
                    </a:lnTo>
                    <a:lnTo>
                      <a:pt x="38532" y="27736"/>
                    </a:lnTo>
                    <a:lnTo>
                      <a:pt x="46594" y="0"/>
                    </a:lnTo>
                    <a:close/>
                  </a:path>
                </a:pathLst>
              </a:custGeom>
              <a:solidFill>
                <a:srgbClr val="FFCC00"/>
              </a:solidFill>
              <a:ln w="10453" cap="flat">
                <a:noFill/>
                <a:prstDash val="solid"/>
                <a:miter/>
              </a:ln>
            </p:spPr>
            <p:txBody>
              <a:bodyPr rtlCol="0" anchor="ctr"/>
              <a:lstStyle/>
              <a:p>
                <a:endParaRPr lang="en-GR"/>
              </a:p>
            </p:txBody>
          </p:sp>
        </p:grpSp>
        <p:grpSp>
          <p:nvGrpSpPr>
            <p:cNvPr id="50" name="Graphic 9">
              <a:extLst>
                <a:ext uri="{FF2B5EF4-FFF2-40B4-BE49-F238E27FC236}">
                  <a16:creationId xmlns:a16="http://schemas.microsoft.com/office/drawing/2014/main" id="{6C15E5D9-0669-DD78-FC3F-D4F61A01CD76}"/>
                </a:ext>
              </a:extLst>
            </p:cNvPr>
            <p:cNvGrpSpPr/>
            <p:nvPr/>
          </p:nvGrpSpPr>
          <p:grpSpPr>
            <a:xfrm>
              <a:off x="10863918" y="211767"/>
              <a:ext cx="1114171" cy="739683"/>
              <a:chOff x="10863918" y="211767"/>
              <a:chExt cx="1114171" cy="739683"/>
            </a:xfrm>
          </p:grpSpPr>
          <p:sp>
            <p:nvSpPr>
              <p:cNvPr id="51" name="Freeform 50">
                <a:extLst>
                  <a:ext uri="{FF2B5EF4-FFF2-40B4-BE49-F238E27FC236}">
                    <a16:creationId xmlns:a16="http://schemas.microsoft.com/office/drawing/2014/main" id="{47A3607F-9B70-D712-3229-0DA86CA17D9A}"/>
                  </a:ext>
                </a:extLst>
              </p:cNvPr>
              <p:cNvSpPr/>
              <p:nvPr/>
            </p:nvSpPr>
            <p:spPr>
              <a:xfrm>
                <a:off x="10863918" y="211767"/>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52" name="Freeform 51">
                <a:extLst>
                  <a:ext uri="{FF2B5EF4-FFF2-40B4-BE49-F238E27FC236}">
                    <a16:creationId xmlns:a16="http://schemas.microsoft.com/office/drawing/2014/main" id="{F286352C-3012-713B-712A-1034E1948F43}"/>
                  </a:ext>
                </a:extLst>
              </p:cNvPr>
              <p:cNvSpPr/>
              <p:nvPr/>
            </p:nvSpPr>
            <p:spPr>
              <a:xfrm>
                <a:off x="11142434" y="304254"/>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20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2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1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2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1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20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6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9 w 557138"/>
                  <a:gd name="connsiteY88" fmla="*/ 268597 h 554710"/>
                  <a:gd name="connsiteX89" fmla="*/ 557138 w 557138"/>
                  <a:gd name="connsiteY89" fmla="*/ 268597 h 554710"/>
                  <a:gd name="connsiteX90" fmla="*/ 533580 w 557138"/>
                  <a:gd name="connsiteY90" fmla="*/ 285905 h 554710"/>
                  <a:gd name="connsiteX91" fmla="*/ 384270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70 w 557138"/>
                  <a:gd name="connsiteY101" fmla="*/ 77055 h 554710"/>
                  <a:gd name="connsiteX102" fmla="*/ 384270 w 557138"/>
                  <a:gd name="connsiteY102" fmla="*/ 77055 h 554710"/>
                  <a:gd name="connsiteX103" fmla="*/ 477143 w 557138"/>
                  <a:gd name="connsiteY103" fmla="*/ 147853 h 554710"/>
                  <a:gd name="connsiteX104" fmla="*/ 486253 w 557138"/>
                  <a:gd name="connsiteY104" fmla="*/ 120118 h 554710"/>
                  <a:gd name="connsiteX105" fmla="*/ 495258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8 w 557138"/>
                  <a:gd name="connsiteY110" fmla="*/ 193002 h 554710"/>
                  <a:gd name="connsiteX111" fmla="*/ 472222 w 557138"/>
                  <a:gd name="connsiteY111" fmla="*/ 165266 h 554710"/>
                  <a:gd name="connsiteX112" fmla="*/ 448873 w 557138"/>
                  <a:gd name="connsiteY112" fmla="*/ 147958 h 554710"/>
                  <a:gd name="connsiteX113" fmla="*/ 477143 w 557138"/>
                  <a:gd name="connsiteY113" fmla="*/ 147958 h 554710"/>
                  <a:gd name="connsiteX114" fmla="*/ 495258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8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1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70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20" y="59955"/>
                    </a:lnTo>
                    <a:lnTo>
                      <a:pt x="196428" y="59955"/>
                    </a:lnTo>
                    <a:lnTo>
                      <a:pt x="172869" y="76950"/>
                    </a:lnTo>
                    <a:close/>
                    <a:moveTo>
                      <a:pt x="61881" y="148166"/>
                    </a:moveTo>
                    <a:lnTo>
                      <a:pt x="70886" y="120431"/>
                    </a:lnTo>
                    <a:lnTo>
                      <a:pt x="79995" y="148166"/>
                    </a:lnTo>
                    <a:lnTo>
                      <a:pt x="108266" y="148166"/>
                    </a:lnTo>
                    <a:lnTo>
                      <a:pt x="84707" y="165475"/>
                    </a:lnTo>
                    <a:lnTo>
                      <a:pt x="93712" y="193210"/>
                    </a:lnTo>
                    <a:lnTo>
                      <a:pt x="70048" y="175902"/>
                    </a:lnTo>
                    <a:lnTo>
                      <a:pt x="46384" y="193210"/>
                    </a:lnTo>
                    <a:lnTo>
                      <a:pt x="55389" y="165475"/>
                    </a:lnTo>
                    <a:lnTo>
                      <a:pt x="31831" y="148166"/>
                    </a:lnTo>
                    <a:lnTo>
                      <a:pt x="61881" y="148166"/>
                    </a:lnTo>
                    <a:close/>
                    <a:moveTo>
                      <a:pt x="32145" y="389131"/>
                    </a:moveTo>
                    <a:lnTo>
                      <a:pt x="61881" y="389131"/>
                    </a:lnTo>
                    <a:lnTo>
                      <a:pt x="70886" y="361396"/>
                    </a:lnTo>
                    <a:lnTo>
                      <a:pt x="79995" y="389131"/>
                    </a:lnTo>
                    <a:lnTo>
                      <a:pt x="108266" y="389131"/>
                    </a:lnTo>
                    <a:lnTo>
                      <a:pt x="84707" y="406440"/>
                    </a:lnTo>
                    <a:lnTo>
                      <a:pt x="93712" y="434176"/>
                    </a:lnTo>
                    <a:lnTo>
                      <a:pt x="70048" y="417075"/>
                    </a:lnTo>
                    <a:lnTo>
                      <a:pt x="46384" y="434176"/>
                    </a:lnTo>
                    <a:lnTo>
                      <a:pt x="55389" y="406440"/>
                    </a:lnTo>
                    <a:lnTo>
                      <a:pt x="31831" y="389131"/>
                    </a:lnTo>
                    <a:lnTo>
                      <a:pt x="32145" y="389131"/>
                    </a:lnTo>
                    <a:close/>
                    <a:moveTo>
                      <a:pt x="143761" y="494547"/>
                    </a:moveTo>
                    <a:lnTo>
                      <a:pt x="120202" y="477551"/>
                    </a:lnTo>
                    <a:lnTo>
                      <a:pt x="149310" y="477551"/>
                    </a:lnTo>
                    <a:lnTo>
                      <a:pt x="158315" y="449816"/>
                    </a:lnTo>
                    <a:lnTo>
                      <a:pt x="167320"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6" y="296332"/>
                    </a:lnTo>
                    <a:lnTo>
                      <a:pt x="495153" y="313641"/>
                    </a:lnTo>
                    <a:lnTo>
                      <a:pt x="504157" y="285905"/>
                    </a:lnTo>
                    <a:lnTo>
                      <a:pt x="480494" y="268597"/>
                    </a:lnTo>
                    <a:lnTo>
                      <a:pt x="510649" y="268597"/>
                    </a:lnTo>
                    <a:lnTo>
                      <a:pt x="519654" y="240861"/>
                    </a:lnTo>
                    <a:lnTo>
                      <a:pt x="528659" y="268597"/>
                    </a:lnTo>
                    <a:lnTo>
                      <a:pt x="557138" y="268597"/>
                    </a:lnTo>
                    <a:lnTo>
                      <a:pt x="533580" y="285905"/>
                    </a:lnTo>
                    <a:close/>
                    <a:moveTo>
                      <a:pt x="384270"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70" y="77055"/>
                    </a:lnTo>
                    <a:lnTo>
                      <a:pt x="384270" y="77055"/>
                    </a:lnTo>
                    <a:close/>
                    <a:moveTo>
                      <a:pt x="477143" y="147853"/>
                    </a:moveTo>
                    <a:lnTo>
                      <a:pt x="486253" y="120118"/>
                    </a:lnTo>
                    <a:lnTo>
                      <a:pt x="495258" y="147853"/>
                    </a:lnTo>
                    <a:lnTo>
                      <a:pt x="524366" y="147853"/>
                    </a:lnTo>
                    <a:lnTo>
                      <a:pt x="501435" y="165266"/>
                    </a:lnTo>
                    <a:lnTo>
                      <a:pt x="510440" y="193002"/>
                    </a:lnTo>
                    <a:lnTo>
                      <a:pt x="486881" y="175693"/>
                    </a:lnTo>
                    <a:lnTo>
                      <a:pt x="463218" y="193002"/>
                    </a:lnTo>
                    <a:lnTo>
                      <a:pt x="472222" y="165266"/>
                    </a:lnTo>
                    <a:lnTo>
                      <a:pt x="448873" y="147958"/>
                    </a:lnTo>
                    <a:lnTo>
                      <a:pt x="477143" y="147958"/>
                    </a:lnTo>
                    <a:close/>
                    <a:moveTo>
                      <a:pt x="495258" y="388818"/>
                    </a:moveTo>
                    <a:lnTo>
                      <a:pt x="524366" y="388818"/>
                    </a:lnTo>
                    <a:lnTo>
                      <a:pt x="501435" y="406127"/>
                    </a:lnTo>
                    <a:lnTo>
                      <a:pt x="510440" y="433863"/>
                    </a:lnTo>
                    <a:lnTo>
                      <a:pt x="486881" y="416763"/>
                    </a:lnTo>
                    <a:lnTo>
                      <a:pt x="463218" y="433863"/>
                    </a:lnTo>
                    <a:lnTo>
                      <a:pt x="472222" y="406127"/>
                    </a:lnTo>
                    <a:lnTo>
                      <a:pt x="448873" y="388818"/>
                    </a:lnTo>
                    <a:lnTo>
                      <a:pt x="477981" y="388818"/>
                    </a:lnTo>
                    <a:lnTo>
                      <a:pt x="487091" y="361083"/>
                    </a:lnTo>
                    <a:lnTo>
                      <a:pt x="496095" y="388818"/>
                    </a:lnTo>
                    <a:lnTo>
                      <a:pt x="495362" y="388818"/>
                    </a:lnTo>
                    <a:close/>
                    <a:moveTo>
                      <a:pt x="436936" y="477239"/>
                    </a:moveTo>
                    <a:lnTo>
                      <a:pt x="413378" y="494234"/>
                    </a:lnTo>
                    <a:lnTo>
                      <a:pt x="422382" y="521970"/>
                    </a:lnTo>
                    <a:lnTo>
                      <a:pt x="398823" y="504870"/>
                    </a:lnTo>
                    <a:lnTo>
                      <a:pt x="375265" y="521970"/>
                    </a:lnTo>
                    <a:lnTo>
                      <a:pt x="384270"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7" name="Title 1">
            <a:extLst>
              <a:ext uri="{FF2B5EF4-FFF2-40B4-BE49-F238E27FC236}">
                <a16:creationId xmlns:a16="http://schemas.microsoft.com/office/drawing/2014/main" id="{76DB6834-FD2E-BFE9-D961-29D0537A7133}"/>
              </a:ext>
            </a:extLst>
          </p:cNvPr>
          <p:cNvSpPr>
            <a:spLocks noGrp="1"/>
          </p:cNvSpPr>
          <p:nvPr>
            <p:ph type="title" hasCustomPrompt="1"/>
          </p:nvPr>
        </p:nvSpPr>
        <p:spPr>
          <a:xfrm>
            <a:off x="606000" y="162513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6" name="Content Placeholder 2">
            <a:extLst>
              <a:ext uri="{FF2B5EF4-FFF2-40B4-BE49-F238E27FC236}">
                <a16:creationId xmlns:a16="http://schemas.microsoft.com/office/drawing/2014/main" id="{BF96FB18-1EF1-C5E2-FF09-45BBA491A8C6}"/>
              </a:ext>
            </a:extLst>
          </p:cNvPr>
          <p:cNvSpPr>
            <a:spLocks noGrp="1"/>
          </p:cNvSpPr>
          <p:nvPr>
            <p:ph idx="11" hasCustomPrompt="1"/>
          </p:nvPr>
        </p:nvSpPr>
        <p:spPr>
          <a:xfrm>
            <a:off x="605999" y="2675943"/>
            <a:ext cx="10979999" cy="3252676"/>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Tree>
    <p:extLst>
      <p:ext uri="{BB962C8B-B14F-4D97-AF65-F5344CB8AC3E}">
        <p14:creationId xmlns:p14="http://schemas.microsoft.com/office/powerpoint/2010/main" val="3160870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 White curve - No profile photo">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A42FD5AE-F512-DD92-6C6A-A213E0EB934B}"/>
              </a:ext>
            </a:extLst>
          </p:cNvPr>
          <p:cNvSpPr>
            <a:spLocks noGrp="1"/>
          </p:cNvSpPr>
          <p:nvPr>
            <p:ph type="pic" sz="quarter" idx="10"/>
          </p:nvPr>
        </p:nvSpPr>
        <p:spPr>
          <a:xfrm>
            <a:off x="-563" y="1787461"/>
            <a:ext cx="12200467" cy="508275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51273 h 51273"/>
              <a:gd name="connsiteX1" fmla="*/ 21609 w 21609"/>
              <a:gd name="connsiteY1" fmla="*/ 21002 h 51273"/>
              <a:gd name="connsiteX2" fmla="*/ 21601 w 21609"/>
              <a:gd name="connsiteY2" fmla="*/ 0 h 51273"/>
              <a:gd name="connsiteX3" fmla="*/ 1 w 21609"/>
              <a:gd name="connsiteY3" fmla="*/ 3945 h 51273"/>
              <a:gd name="connsiteX4" fmla="*/ 3 w 21609"/>
              <a:gd name="connsiteY4" fmla="*/ 51273 h 51273"/>
              <a:gd name="connsiteX0" fmla="*/ 3 w 21629"/>
              <a:gd name="connsiteY0" fmla="*/ 51273 h 51273"/>
              <a:gd name="connsiteX1" fmla="*/ 21629 w 21629"/>
              <a:gd name="connsiteY1" fmla="*/ 50692 h 51273"/>
              <a:gd name="connsiteX2" fmla="*/ 21601 w 21629"/>
              <a:gd name="connsiteY2" fmla="*/ 0 h 51273"/>
              <a:gd name="connsiteX3" fmla="*/ 1 w 21629"/>
              <a:gd name="connsiteY3" fmla="*/ 3945 h 51273"/>
              <a:gd name="connsiteX4" fmla="*/ 3 w 21629"/>
              <a:gd name="connsiteY4" fmla="*/ 51273 h 51273"/>
              <a:gd name="connsiteX0" fmla="*/ 3 w 21601"/>
              <a:gd name="connsiteY0" fmla="*/ 51273 h 51273"/>
              <a:gd name="connsiteX1" fmla="*/ 21446 w 21601"/>
              <a:gd name="connsiteY1" fmla="*/ 50249 h 51273"/>
              <a:gd name="connsiteX2" fmla="*/ 21601 w 21601"/>
              <a:gd name="connsiteY2" fmla="*/ 0 h 51273"/>
              <a:gd name="connsiteX3" fmla="*/ 1 w 21601"/>
              <a:gd name="connsiteY3" fmla="*/ 3945 h 51273"/>
              <a:gd name="connsiteX4" fmla="*/ 3 w 21601"/>
              <a:gd name="connsiteY4" fmla="*/ 51273 h 51273"/>
              <a:gd name="connsiteX0" fmla="*/ 3 w 21604"/>
              <a:gd name="connsiteY0" fmla="*/ 51273 h 51273"/>
              <a:gd name="connsiteX1" fmla="*/ 21603 w 21604"/>
              <a:gd name="connsiteY1" fmla="*/ 50839 h 51273"/>
              <a:gd name="connsiteX2" fmla="*/ 21601 w 21604"/>
              <a:gd name="connsiteY2" fmla="*/ 0 h 51273"/>
              <a:gd name="connsiteX3" fmla="*/ 1 w 21604"/>
              <a:gd name="connsiteY3" fmla="*/ 3945 h 51273"/>
              <a:gd name="connsiteX4" fmla="*/ 3 w 21604"/>
              <a:gd name="connsiteY4" fmla="*/ 51273 h 51273"/>
              <a:gd name="connsiteX0" fmla="*/ 3 w 21604"/>
              <a:gd name="connsiteY0" fmla="*/ 50875 h 50875"/>
              <a:gd name="connsiteX1" fmla="*/ 21603 w 21604"/>
              <a:gd name="connsiteY1" fmla="*/ 50839 h 50875"/>
              <a:gd name="connsiteX2" fmla="*/ 21601 w 21604"/>
              <a:gd name="connsiteY2" fmla="*/ 0 h 50875"/>
              <a:gd name="connsiteX3" fmla="*/ 1 w 21604"/>
              <a:gd name="connsiteY3" fmla="*/ 3945 h 50875"/>
              <a:gd name="connsiteX4" fmla="*/ 3 w 21604"/>
              <a:gd name="connsiteY4" fmla="*/ 50875 h 50875"/>
              <a:gd name="connsiteX0" fmla="*/ 3 w 21604"/>
              <a:gd name="connsiteY0" fmla="*/ 50875 h 50905"/>
              <a:gd name="connsiteX1" fmla="*/ 21603 w 21604"/>
              <a:gd name="connsiteY1" fmla="*/ 50905 h 50905"/>
              <a:gd name="connsiteX2" fmla="*/ 21601 w 21604"/>
              <a:gd name="connsiteY2" fmla="*/ 0 h 50905"/>
              <a:gd name="connsiteX3" fmla="*/ 1 w 21604"/>
              <a:gd name="connsiteY3" fmla="*/ 3945 h 50905"/>
              <a:gd name="connsiteX4" fmla="*/ 3 w 21604"/>
              <a:gd name="connsiteY4" fmla="*/ 50875 h 50905"/>
              <a:gd name="connsiteX0" fmla="*/ 3 w 21615"/>
              <a:gd name="connsiteY0" fmla="*/ 50875 h 50875"/>
              <a:gd name="connsiteX1" fmla="*/ 21615 w 21615"/>
              <a:gd name="connsiteY1" fmla="*/ 50772 h 50875"/>
              <a:gd name="connsiteX2" fmla="*/ 21601 w 21615"/>
              <a:gd name="connsiteY2" fmla="*/ 0 h 50875"/>
              <a:gd name="connsiteX3" fmla="*/ 1 w 21615"/>
              <a:gd name="connsiteY3" fmla="*/ 3945 h 50875"/>
              <a:gd name="connsiteX4" fmla="*/ 3 w 21615"/>
              <a:gd name="connsiteY4" fmla="*/ 50875 h 5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5" h="50875">
                <a:moveTo>
                  <a:pt x="3" y="50875"/>
                </a:moveTo>
                <a:lnTo>
                  <a:pt x="21615" y="50772"/>
                </a:lnTo>
                <a:cubicBezTo>
                  <a:pt x="21604" y="43793"/>
                  <a:pt x="21612" y="6979"/>
                  <a:pt x="21601" y="0"/>
                </a:cubicBezTo>
                <a:cubicBezTo>
                  <a:pt x="17991" y="403"/>
                  <a:pt x="6252" y="8640"/>
                  <a:pt x="1" y="3945"/>
                </a:cubicBezTo>
                <a:cubicBezTo>
                  <a:pt x="12" y="10004"/>
                  <a:pt x="-8" y="44816"/>
                  <a:pt x="3" y="50875"/>
                </a:cubicBezTo>
                <a:close/>
              </a:path>
            </a:pathLst>
          </a:custGeom>
          <a:noFill/>
        </p:spPr>
        <p:txBody>
          <a:bodyPr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64B4E6"/>
                </a:solidFill>
                <a:latin typeface="Arial" panose="020B0604020202020204" pitchFamily="34" charset="0"/>
                <a:ea typeface="Blogger Sans" panose="02000506030000020004" pitchFamily="2" charset="0"/>
              </a:defRPr>
            </a:lvl1pPr>
          </a:lstStyle>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p>
        </p:txBody>
      </p:sp>
      <p:sp>
        <p:nvSpPr>
          <p:cNvPr id="2" name="Title 1">
            <a:extLst>
              <a:ext uri="{FF2B5EF4-FFF2-40B4-BE49-F238E27FC236}">
                <a16:creationId xmlns:a16="http://schemas.microsoft.com/office/drawing/2014/main" id="{705D83CC-64B8-27D9-EE31-9AEF185F7D87}"/>
              </a:ext>
            </a:extLst>
          </p:cNvPr>
          <p:cNvSpPr>
            <a:spLocks noGrp="1"/>
          </p:cNvSpPr>
          <p:nvPr>
            <p:ph type="ctrTitle" hasCustomPrompt="1"/>
          </p:nvPr>
        </p:nvSpPr>
        <p:spPr>
          <a:xfrm>
            <a:off x="669234" y="3198725"/>
            <a:ext cx="9144000" cy="1175941"/>
          </a:xfrm>
          <a:prstGeom prst="rect">
            <a:avLst/>
          </a:prstGeom>
        </p:spPr>
        <p:txBody>
          <a:bodyPr lIns="0" anchor="b"/>
          <a:lstStyle>
            <a:lvl1pPr algn="l">
              <a:defRPr sz="5400" b="1">
                <a:solidFill>
                  <a:schemeClr val="bg1">
                    <a:lumMod val="95000"/>
                  </a:schemeClr>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3" name="Subtitle 2">
            <a:extLst>
              <a:ext uri="{FF2B5EF4-FFF2-40B4-BE49-F238E27FC236}">
                <a16:creationId xmlns:a16="http://schemas.microsoft.com/office/drawing/2014/main" id="{E3C57802-853E-3AA4-F379-CB795E2A862B}"/>
              </a:ext>
            </a:extLst>
          </p:cNvPr>
          <p:cNvSpPr>
            <a:spLocks noGrp="1"/>
          </p:cNvSpPr>
          <p:nvPr>
            <p:ph type="subTitle" idx="1" hasCustomPrompt="1"/>
          </p:nvPr>
        </p:nvSpPr>
        <p:spPr>
          <a:xfrm>
            <a:off x="669234" y="4466742"/>
            <a:ext cx="5414176" cy="612153"/>
          </a:xfrm>
          <a:prstGeom prst="rect">
            <a:avLst/>
          </a:prstGeom>
        </p:spPr>
        <p:txBody>
          <a:bodyPr lIns="36000"/>
          <a:lstStyle>
            <a:lvl1pPr marL="0" indent="0" algn="l">
              <a:buNone/>
              <a:defRPr sz="2400">
                <a:solidFill>
                  <a:schemeClr val="bg1">
                    <a:lumMod val="95000"/>
                  </a:schemeClr>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pic>
        <p:nvPicPr>
          <p:cNvPr id="7" name="Picture 6">
            <a:extLst>
              <a:ext uri="{FF2B5EF4-FFF2-40B4-BE49-F238E27FC236}">
                <a16:creationId xmlns:a16="http://schemas.microsoft.com/office/drawing/2014/main" id="{B336C9ED-6072-DA20-D9E1-99312AAE2AD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0"/>
            <a:ext cx="12189600" cy="2337467"/>
          </a:xfrm>
          <a:prstGeom prst="rect">
            <a:avLst/>
          </a:prstGeom>
        </p:spPr>
      </p:pic>
      <p:sp>
        <p:nvSpPr>
          <p:cNvPr id="9" name="Picture Placeholder 9">
            <a:extLst>
              <a:ext uri="{FF2B5EF4-FFF2-40B4-BE49-F238E27FC236}">
                <a16:creationId xmlns:a16="http://schemas.microsoft.com/office/drawing/2014/main" id="{DE752D5B-238B-3B69-3DF2-AF43DB5934C0}"/>
              </a:ext>
            </a:extLst>
          </p:cNvPr>
          <p:cNvSpPr>
            <a:spLocks noGrp="1"/>
          </p:cNvSpPr>
          <p:nvPr>
            <p:ph type="pic" sz="quarter" idx="13" hasCustomPrompt="1"/>
          </p:nvPr>
        </p:nvSpPr>
        <p:spPr>
          <a:xfrm>
            <a:off x="4483100" y="403653"/>
            <a:ext cx="4572000" cy="1315609"/>
          </a:xfrm>
          <a:prstGeom prst="rect">
            <a:avLst/>
          </a:prstGeom>
        </p:spPr>
        <p:txBody>
          <a:bodyPr/>
          <a:lstStyle>
            <a:lvl1pPr marL="0" indent="0" algn="l">
              <a:buNone/>
              <a:defRPr>
                <a:solidFill>
                  <a:srgbClr val="006BA6"/>
                </a:solidFill>
                <a:latin typeface="Blogger Sans" panose="02000506030000020004" pitchFamily="2" charset="0"/>
                <a:ea typeface="Blogger Sans" panose="02000506030000020004" pitchFamily="2" charset="0"/>
              </a:defRPr>
            </a:lvl1pPr>
          </a:lstStyle>
          <a:p>
            <a:r>
              <a:rPr lang="en-GR" dirty="0"/>
              <a:t>Click to insert your logo</a:t>
            </a:r>
          </a:p>
        </p:txBody>
      </p:sp>
      <p:cxnSp>
        <p:nvCxnSpPr>
          <p:cNvPr id="12" name="Straight Connector 11">
            <a:extLst>
              <a:ext uri="{FF2B5EF4-FFF2-40B4-BE49-F238E27FC236}">
                <a16:creationId xmlns:a16="http://schemas.microsoft.com/office/drawing/2014/main" id="{C02E86A1-693B-A3C7-7C44-38C6D56AA69A}"/>
              </a:ext>
            </a:extLst>
          </p:cNvPr>
          <p:cNvCxnSpPr>
            <a:cxnSpLocks/>
          </p:cNvCxnSpPr>
          <p:nvPr userDrawn="1"/>
        </p:nvCxnSpPr>
        <p:spPr>
          <a:xfrm>
            <a:off x="4761125" y="5487044"/>
            <a:ext cx="0" cy="635501"/>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0AC65F2F-D44A-86B7-94EA-2A2BFE1C9ABD}"/>
              </a:ext>
            </a:extLst>
          </p:cNvPr>
          <p:cNvSpPr>
            <a:spLocks noGrp="1"/>
          </p:cNvSpPr>
          <p:nvPr>
            <p:ph type="body" sz="quarter" idx="15" hasCustomPrompt="1"/>
          </p:nvPr>
        </p:nvSpPr>
        <p:spPr>
          <a:xfrm>
            <a:off x="669234" y="5487546"/>
            <a:ext cx="3718725" cy="379854"/>
          </a:xfrm>
          <a:prstGeom prst="rect">
            <a:avLst/>
          </a:prstGeom>
        </p:spPr>
        <p:txBody>
          <a:bodyPr anchor="ctr"/>
          <a:lstStyle>
            <a:lvl1pPr marL="0" indent="0">
              <a:buNone/>
              <a:defRPr sz="2400" b="1">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6" name="Text Placeholder 5">
            <a:extLst>
              <a:ext uri="{FF2B5EF4-FFF2-40B4-BE49-F238E27FC236}">
                <a16:creationId xmlns:a16="http://schemas.microsoft.com/office/drawing/2014/main" id="{E0437444-326F-9857-0508-F205FF7C2008}"/>
              </a:ext>
            </a:extLst>
          </p:cNvPr>
          <p:cNvSpPr>
            <a:spLocks noGrp="1"/>
          </p:cNvSpPr>
          <p:nvPr>
            <p:ph type="body" sz="quarter" idx="20" hasCustomPrompt="1"/>
          </p:nvPr>
        </p:nvSpPr>
        <p:spPr>
          <a:xfrm>
            <a:off x="669234" y="5867400"/>
            <a:ext cx="3718725" cy="379854"/>
          </a:xfrm>
          <a:prstGeom prst="rect">
            <a:avLst/>
          </a:prstGeom>
        </p:spPr>
        <p:txBody>
          <a:bodyPr anchor="ctr"/>
          <a:lstStyle>
            <a:lvl1pPr marL="0" indent="0">
              <a:buNone/>
              <a:defRPr sz="20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
        <p:nvSpPr>
          <p:cNvPr id="8" name="Text Placeholder 5">
            <a:extLst>
              <a:ext uri="{FF2B5EF4-FFF2-40B4-BE49-F238E27FC236}">
                <a16:creationId xmlns:a16="http://schemas.microsoft.com/office/drawing/2014/main" id="{7E24571C-3AD2-AA60-DFE1-6F6B485A21B4}"/>
              </a:ext>
            </a:extLst>
          </p:cNvPr>
          <p:cNvSpPr>
            <a:spLocks noGrp="1"/>
          </p:cNvSpPr>
          <p:nvPr>
            <p:ph type="body" sz="quarter" idx="21" hasCustomPrompt="1"/>
          </p:nvPr>
        </p:nvSpPr>
        <p:spPr>
          <a:xfrm>
            <a:off x="5134291" y="5487546"/>
            <a:ext cx="3718725" cy="379854"/>
          </a:xfrm>
          <a:prstGeom prst="rect">
            <a:avLst/>
          </a:prstGeom>
        </p:spPr>
        <p:txBody>
          <a:bodyPr anchor="ctr"/>
          <a:lstStyle>
            <a:lvl1pPr marL="0" indent="0">
              <a:buNone/>
              <a:defRPr sz="2400" b="1">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11" name="Text Placeholder 5">
            <a:extLst>
              <a:ext uri="{FF2B5EF4-FFF2-40B4-BE49-F238E27FC236}">
                <a16:creationId xmlns:a16="http://schemas.microsoft.com/office/drawing/2014/main" id="{D43BE0A8-59B6-40F2-4F60-02260AF0FAFF}"/>
              </a:ext>
            </a:extLst>
          </p:cNvPr>
          <p:cNvSpPr>
            <a:spLocks noGrp="1"/>
          </p:cNvSpPr>
          <p:nvPr>
            <p:ph type="body" sz="quarter" idx="22" hasCustomPrompt="1"/>
          </p:nvPr>
        </p:nvSpPr>
        <p:spPr>
          <a:xfrm>
            <a:off x="5134291" y="5867400"/>
            <a:ext cx="3718725" cy="379854"/>
          </a:xfrm>
          <a:prstGeom prst="rect">
            <a:avLst/>
          </a:prstGeom>
        </p:spPr>
        <p:txBody>
          <a:bodyPr anchor="ctr"/>
          <a:lstStyle>
            <a:lvl1pPr marL="0" indent="0">
              <a:buNone/>
              <a:defRPr sz="20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Tree>
    <p:extLst>
      <p:ext uri="{BB962C8B-B14F-4D97-AF65-F5344CB8AC3E}">
        <p14:creationId xmlns:p14="http://schemas.microsoft.com/office/powerpoint/2010/main" val="1867395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Curve Bottom Lef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7E2A2D-7339-7DEF-9A25-9356AB5E18FF}"/>
              </a:ext>
            </a:extLst>
          </p:cNvPr>
          <p:cNvGrpSpPr/>
          <p:nvPr userDrawn="1"/>
        </p:nvGrpSpPr>
        <p:grpSpPr>
          <a:xfrm flipH="1">
            <a:off x="0" y="5443804"/>
            <a:ext cx="5150223" cy="1414197"/>
            <a:chOff x="7041778" y="5443804"/>
            <a:chExt cx="5150223" cy="1414197"/>
          </a:xfrm>
        </p:grpSpPr>
        <p:sp>
          <p:nvSpPr>
            <p:cNvPr id="4" name="Freeform 3">
              <a:extLst>
                <a:ext uri="{FF2B5EF4-FFF2-40B4-BE49-F238E27FC236}">
                  <a16:creationId xmlns:a16="http://schemas.microsoft.com/office/drawing/2014/main" id="{BF7B81A8-EE5C-F674-28E3-F691E4AC3216}"/>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5" name="Freeform 4">
              <a:extLst>
                <a:ext uri="{FF2B5EF4-FFF2-40B4-BE49-F238E27FC236}">
                  <a16:creationId xmlns:a16="http://schemas.microsoft.com/office/drawing/2014/main" id="{E9963483-6678-B02A-0F15-72790A21FF9B}"/>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grpSp>
        <p:nvGrpSpPr>
          <p:cNvPr id="11" name="Graphic 8">
            <a:extLst>
              <a:ext uri="{FF2B5EF4-FFF2-40B4-BE49-F238E27FC236}">
                <a16:creationId xmlns:a16="http://schemas.microsoft.com/office/drawing/2014/main" id="{D1393CEB-33A8-2ACD-8B80-DCCA0686961E}"/>
              </a:ext>
            </a:extLst>
          </p:cNvPr>
          <p:cNvGrpSpPr/>
          <p:nvPr/>
        </p:nvGrpSpPr>
        <p:grpSpPr>
          <a:xfrm>
            <a:off x="212758" y="5910094"/>
            <a:ext cx="2103116" cy="739683"/>
            <a:chOff x="212758" y="5910094"/>
            <a:chExt cx="2103116" cy="739683"/>
          </a:xfrm>
        </p:grpSpPr>
        <p:grpSp>
          <p:nvGrpSpPr>
            <p:cNvPr id="12" name="Graphic 8">
              <a:extLst>
                <a:ext uri="{FF2B5EF4-FFF2-40B4-BE49-F238E27FC236}">
                  <a16:creationId xmlns:a16="http://schemas.microsoft.com/office/drawing/2014/main" id="{D540919F-E25D-96FF-B123-1AD26E5F1489}"/>
                </a:ext>
              </a:extLst>
            </p:cNvPr>
            <p:cNvGrpSpPr/>
            <p:nvPr/>
          </p:nvGrpSpPr>
          <p:grpSpPr>
            <a:xfrm>
              <a:off x="212758" y="5910094"/>
              <a:ext cx="858690" cy="739683"/>
              <a:chOff x="212758" y="5910094"/>
              <a:chExt cx="858690" cy="739683"/>
            </a:xfrm>
          </p:grpSpPr>
          <p:grpSp>
            <p:nvGrpSpPr>
              <p:cNvPr id="13" name="Graphic 8">
                <a:extLst>
                  <a:ext uri="{FF2B5EF4-FFF2-40B4-BE49-F238E27FC236}">
                    <a16:creationId xmlns:a16="http://schemas.microsoft.com/office/drawing/2014/main" id="{FDEFED48-75E7-E4AF-26A4-69A4AF41B230}"/>
                  </a:ext>
                </a:extLst>
              </p:cNvPr>
              <p:cNvGrpSpPr/>
              <p:nvPr/>
            </p:nvGrpSpPr>
            <p:grpSpPr>
              <a:xfrm>
                <a:off x="423844" y="6059928"/>
                <a:ext cx="647603" cy="426563"/>
                <a:chOff x="423844" y="6059928"/>
                <a:chExt cx="647603" cy="426563"/>
              </a:xfrm>
              <a:solidFill>
                <a:srgbClr val="003399"/>
              </a:solidFill>
            </p:grpSpPr>
            <p:sp>
              <p:nvSpPr>
                <p:cNvPr id="14" name="Freeform 13">
                  <a:extLst>
                    <a:ext uri="{FF2B5EF4-FFF2-40B4-BE49-F238E27FC236}">
                      <a16:creationId xmlns:a16="http://schemas.microsoft.com/office/drawing/2014/main" id="{C6D3DC78-230D-0C8B-486C-4F64544D46D1}"/>
                    </a:ext>
                  </a:extLst>
                </p:cNvPr>
                <p:cNvSpPr/>
                <p:nvPr/>
              </p:nvSpPr>
              <p:spPr>
                <a:xfrm>
                  <a:off x="423844" y="6090375"/>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8E7C4AD8-575C-358C-7A8A-DA633C3E495F}"/>
                    </a:ext>
                  </a:extLst>
                </p:cNvPr>
                <p:cNvSpPr/>
                <p:nvPr/>
              </p:nvSpPr>
              <p:spPr>
                <a:xfrm>
                  <a:off x="502687" y="6090270"/>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1"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CB8295AB-1C0C-09AD-E3DA-345708BB6E43}"/>
                    </a:ext>
                  </a:extLst>
                </p:cNvPr>
                <p:cNvSpPr/>
                <p:nvPr/>
              </p:nvSpPr>
              <p:spPr>
                <a:xfrm>
                  <a:off x="576295" y="60681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7"/>
                        <a:pt x="15915" y="105520"/>
                      </a:cubicBezTo>
                      <a:cubicBezTo>
                        <a:pt x="11203" y="99785"/>
                        <a:pt x="11099" y="93842"/>
                        <a:pt x="11099" y="88524"/>
                      </a:cubicBezTo>
                      <a:lnTo>
                        <a:pt x="11099" y="33575"/>
                      </a:lnTo>
                      <a:lnTo>
                        <a:pt x="3036" y="33575"/>
                      </a:lnTo>
                      <a:cubicBezTo>
                        <a:pt x="0" y="33575"/>
                        <a:pt x="0" y="32949"/>
                        <a:pt x="0" y="27006"/>
                      </a:cubicBezTo>
                      <a:cubicBezTo>
                        <a:pt x="0" y="25024"/>
                        <a:pt x="628"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3D18A1D2-D8D5-EF56-6A30-2B6AD42EAAFA}"/>
                    </a:ext>
                  </a:extLst>
                </p:cNvPr>
                <p:cNvSpPr/>
                <p:nvPr/>
              </p:nvSpPr>
              <p:spPr>
                <a:xfrm>
                  <a:off x="625612" y="6090375"/>
                  <a:ext cx="70780" cy="90922"/>
                </a:xfrm>
                <a:custGeom>
                  <a:avLst/>
                  <a:gdLst>
                    <a:gd name="connsiteX0" fmla="*/ 17486 w 70780"/>
                    <a:gd name="connsiteY0" fmla="*/ 44940 h 90922"/>
                    <a:gd name="connsiteX1" fmla="*/ 40626 w 70780"/>
                    <a:gd name="connsiteY1" fmla="*/ 72467 h 90922"/>
                    <a:gd name="connsiteX2" fmla="*/ 60625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5" y="61414"/>
                      </a:cubicBezTo>
                      <a:cubicBezTo>
                        <a:pt x="63347" y="57556"/>
                        <a:pt x="64184"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8897" y="29404"/>
                      </a:moveTo>
                      <a:cubicBezTo>
                        <a:pt x="48269" y="18664"/>
                        <a:pt x="41673" y="12512"/>
                        <a:pt x="34343" y="12512"/>
                      </a:cubicBezTo>
                      <a:cubicBezTo>
                        <a:pt x="22721" y="12512"/>
                        <a:pt x="17591"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57A91301-07BD-2E8D-363D-7D69ADF0C851}"/>
                    </a:ext>
                  </a:extLst>
                </p:cNvPr>
                <p:cNvSpPr/>
                <p:nvPr/>
              </p:nvSpPr>
              <p:spPr>
                <a:xfrm>
                  <a:off x="704350"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66D57105-9094-96D9-388E-E434FDF40E7F}"/>
                    </a:ext>
                  </a:extLst>
                </p:cNvPr>
                <p:cNvSpPr/>
                <p:nvPr/>
              </p:nvSpPr>
              <p:spPr>
                <a:xfrm>
                  <a:off x="762253" y="6090375"/>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7" y="16474"/>
                        <a:pt x="72980" y="27944"/>
                        <a:pt x="72980" y="41812"/>
                      </a:cubicBezTo>
                      <a:cubicBezTo>
                        <a:pt x="72980" y="64751"/>
                        <a:pt x="61043" y="90818"/>
                        <a:pt x="35914" y="90818"/>
                      </a:cubicBezTo>
                      <a:cubicBezTo>
                        <a:pt x="30050"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8"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CAD67442-5947-D3F1-6003-A86216BF7F61}"/>
                    </a:ext>
                  </a:extLst>
                </p:cNvPr>
                <p:cNvSpPr/>
                <p:nvPr/>
              </p:nvSpPr>
              <p:spPr>
                <a:xfrm>
                  <a:off x="844656"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154A3135-89BD-F3B9-F376-2FBEBD7D24EB}"/>
                    </a:ext>
                  </a:extLst>
                </p:cNvPr>
                <p:cNvSpPr/>
                <p:nvPr/>
              </p:nvSpPr>
              <p:spPr>
                <a:xfrm>
                  <a:off x="901720" y="6059928"/>
                  <a:ext cx="22309" cy="119075"/>
                </a:xfrm>
                <a:custGeom>
                  <a:avLst/>
                  <a:gdLst>
                    <a:gd name="connsiteX0" fmla="*/ 11413 w 22309"/>
                    <a:gd name="connsiteY0" fmla="*/ 20541 h 119075"/>
                    <a:gd name="connsiteX1" fmla="*/ 0 w 22309"/>
                    <a:gd name="connsiteY1" fmla="*/ 10531 h 119075"/>
                    <a:gd name="connsiteX2" fmla="*/ 11413 w 22309"/>
                    <a:gd name="connsiteY2" fmla="*/ 0 h 119075"/>
                    <a:gd name="connsiteX3" fmla="*/ 22302 w 22309"/>
                    <a:gd name="connsiteY3" fmla="*/ 10010 h 119075"/>
                    <a:gd name="connsiteX4" fmla="*/ 11413 w 22309"/>
                    <a:gd name="connsiteY4" fmla="*/ 20541 h 119075"/>
                    <a:gd name="connsiteX5" fmla="*/ 21988 w 22309"/>
                    <a:gd name="connsiteY5" fmla="*/ 115426 h 119075"/>
                    <a:gd name="connsiteX6" fmla="*/ 18323 w 22309"/>
                    <a:gd name="connsiteY6" fmla="*/ 119075 h 119075"/>
                    <a:gd name="connsiteX7" fmla="*/ 3769 w 22309"/>
                    <a:gd name="connsiteY7" fmla="*/ 119075 h 119075"/>
                    <a:gd name="connsiteX8" fmla="*/ 942 w 22309"/>
                    <a:gd name="connsiteY8" fmla="*/ 115530 h 119075"/>
                    <a:gd name="connsiteX9" fmla="*/ 942 w 22309"/>
                    <a:gd name="connsiteY9" fmla="*/ 35973 h 119075"/>
                    <a:gd name="connsiteX10" fmla="*/ 4084 w 22309"/>
                    <a:gd name="connsiteY10" fmla="*/ 32428 h 119075"/>
                    <a:gd name="connsiteX11" fmla="*/ 18323 w 22309"/>
                    <a:gd name="connsiteY11" fmla="*/ 32428 h 119075"/>
                    <a:gd name="connsiteX12" fmla="*/ 21988 w 22309"/>
                    <a:gd name="connsiteY12" fmla="*/ 36077 h 119075"/>
                    <a:gd name="connsiteX13" fmla="*/ 21988 w 22309"/>
                    <a:gd name="connsiteY13" fmla="*/ 115321 h 1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5">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69"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3793031A-3240-1EFF-B8EE-62386C998DAD}"/>
                    </a:ext>
                  </a:extLst>
                </p:cNvPr>
                <p:cNvSpPr/>
                <p:nvPr/>
              </p:nvSpPr>
              <p:spPr>
                <a:xfrm>
                  <a:off x="932923" y="6090375"/>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5 w 61357"/>
                    <a:gd name="connsiteY12" fmla="*/ 17934 h 90922"/>
                    <a:gd name="connsiteX13" fmla="*/ 50782 w 61357"/>
                    <a:gd name="connsiteY13" fmla="*/ 26171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8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5" y="61623"/>
                        <a:pt x="8586" y="61623"/>
                      </a:cubicBezTo>
                      <a:cubicBezTo>
                        <a:pt x="13507" y="61623"/>
                        <a:pt x="15601" y="64959"/>
                        <a:pt x="18009" y="68192"/>
                      </a:cubicBezTo>
                      <a:cubicBezTo>
                        <a:pt x="21988" y="73927"/>
                        <a:pt x="25025"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5" y="11157"/>
                        <a:pt x="58845" y="17934"/>
                      </a:cubicBezTo>
                      <a:cubicBezTo>
                        <a:pt x="58845" y="22626"/>
                        <a:pt x="55494" y="26171"/>
                        <a:pt x="50782" y="26171"/>
                      </a:cubicBezTo>
                      <a:cubicBezTo>
                        <a:pt x="45547" y="26171"/>
                        <a:pt x="43348" y="22522"/>
                        <a:pt x="41568" y="19290"/>
                      </a:cubicBezTo>
                      <a:cubicBezTo>
                        <a:pt x="39893" y="16162"/>
                        <a:pt x="37066" y="11053"/>
                        <a:pt x="30155" y="11053"/>
                      </a:cubicBezTo>
                      <a:cubicBezTo>
                        <a:pt x="23245" y="11053"/>
                        <a:pt x="20103" y="16787"/>
                        <a:pt x="20103" y="21062"/>
                      </a:cubicBezTo>
                      <a:cubicBezTo>
                        <a:pt x="20103" y="29404"/>
                        <a:pt x="27538" y="32636"/>
                        <a:pt x="33401" y="35139"/>
                      </a:cubicBezTo>
                      <a:lnTo>
                        <a:pt x="41778" y="38997"/>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DED1C9F9-9707-79F3-7334-A642B2EADA23}"/>
                    </a:ext>
                  </a:extLst>
                </p:cNvPr>
                <p:cNvSpPr/>
                <p:nvPr/>
              </p:nvSpPr>
              <p:spPr>
                <a:xfrm>
                  <a:off x="1000667" y="6090375"/>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8DAEF4B1-2A2C-8FFF-1DA0-8C60CE6C887E}"/>
                    </a:ext>
                  </a:extLst>
                </p:cNvPr>
                <p:cNvSpPr/>
                <p:nvPr/>
              </p:nvSpPr>
              <p:spPr>
                <a:xfrm>
                  <a:off x="423844" y="6242816"/>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2F547BF4-E4E9-3E96-E5BD-A0FEE0E571C9}"/>
                    </a:ext>
                  </a:extLst>
                </p:cNvPr>
                <p:cNvSpPr/>
                <p:nvPr/>
              </p:nvSpPr>
              <p:spPr>
                <a:xfrm>
                  <a:off x="502373" y="6245214"/>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6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3 w 70048"/>
                    <a:gd name="connsiteY14" fmla="*/ 3545 h 88732"/>
                    <a:gd name="connsiteX15" fmla="*/ 69943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6" y="104"/>
                      </a:lnTo>
                      <a:cubicBezTo>
                        <a:pt x="19789" y="-104"/>
                        <a:pt x="20941" y="626"/>
                        <a:pt x="20941" y="3441"/>
                      </a:cubicBezTo>
                      <a:lnTo>
                        <a:pt x="20941" y="59433"/>
                      </a:lnTo>
                      <a:cubicBezTo>
                        <a:pt x="20941" y="64959"/>
                        <a:pt x="21151" y="74969"/>
                        <a:pt x="35495" y="74969"/>
                      </a:cubicBezTo>
                      <a:cubicBezTo>
                        <a:pt x="48897" y="74969"/>
                        <a:pt x="49107" y="66941"/>
                        <a:pt x="49107" y="61414"/>
                      </a:cubicBezTo>
                      <a:lnTo>
                        <a:pt x="49107" y="3545"/>
                      </a:lnTo>
                      <a:cubicBezTo>
                        <a:pt x="49107" y="834"/>
                        <a:pt x="49945" y="0"/>
                        <a:pt x="52667" y="0"/>
                      </a:cubicBezTo>
                      <a:lnTo>
                        <a:pt x="65965" y="0"/>
                      </a:lnTo>
                      <a:cubicBezTo>
                        <a:pt x="68687" y="0"/>
                        <a:pt x="69943" y="313"/>
                        <a:pt x="69943" y="3545"/>
                      </a:cubicBezTo>
                      <a:lnTo>
                        <a:pt x="69943" y="65898"/>
                      </a:lnTo>
                      <a:close/>
                    </a:path>
                  </a:pathLst>
                </a:custGeom>
                <a:solidFill>
                  <a:srgbClr val="003399"/>
                </a:solidFill>
                <a:ln w="10453" cap="flat">
                  <a:noFill/>
                  <a:prstDash val="solid"/>
                  <a:miter/>
                </a:ln>
              </p:spPr>
              <p:txBody>
                <a:bodyPr rtlCol="0" anchor="ctr"/>
                <a:lstStyle/>
                <a:p>
                  <a:endParaRPr lang="en-GR"/>
                </a:p>
              </p:txBody>
            </p:sp>
            <p:sp>
              <p:nvSpPr>
                <p:cNvPr id="27" name="Freeform 26">
                  <a:extLst>
                    <a:ext uri="{FF2B5EF4-FFF2-40B4-BE49-F238E27FC236}">
                      <a16:creationId xmlns:a16="http://schemas.microsoft.com/office/drawing/2014/main" id="{2F4B3585-D487-F409-3052-0F81CB362DA1}"/>
                    </a:ext>
                  </a:extLst>
                </p:cNvPr>
                <p:cNvSpPr/>
                <p:nvPr/>
              </p:nvSpPr>
              <p:spPr>
                <a:xfrm>
                  <a:off x="585091" y="6243024"/>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8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8"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A290050D-D8F5-D690-FA09-F7745BF73829}"/>
                    </a:ext>
                  </a:extLst>
                </p:cNvPr>
                <p:cNvSpPr/>
                <p:nvPr/>
              </p:nvSpPr>
              <p:spPr>
                <a:xfrm>
                  <a:off x="639433" y="6242920"/>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A61FC34C-D237-4EDB-5938-841693A18451}"/>
                    </a:ext>
                  </a:extLst>
                </p:cNvPr>
                <p:cNvSpPr/>
                <p:nvPr/>
              </p:nvSpPr>
              <p:spPr>
                <a:xfrm>
                  <a:off x="729061" y="6243024"/>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09 h 128042"/>
                    <a:gd name="connsiteX13" fmla="*/ 32563 w 72979"/>
                    <a:gd name="connsiteY13" fmla="*/ 77367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09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7" y="16370"/>
                        <a:pt x="72980" y="27944"/>
                        <a:pt x="72980" y="41812"/>
                      </a:cubicBezTo>
                      <a:cubicBezTo>
                        <a:pt x="72980" y="64751"/>
                        <a:pt x="61043" y="90818"/>
                        <a:pt x="35914" y="90818"/>
                      </a:cubicBezTo>
                      <a:cubicBezTo>
                        <a:pt x="30051"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09"/>
                      </a:moveTo>
                      <a:cubicBezTo>
                        <a:pt x="26176" y="76846"/>
                        <a:pt x="30574" y="77367"/>
                        <a:pt x="32563" y="77367"/>
                      </a:cubicBezTo>
                      <a:cubicBezTo>
                        <a:pt x="45023" y="77367"/>
                        <a:pt x="51725" y="62978"/>
                        <a:pt x="51725" y="44940"/>
                      </a:cubicBezTo>
                      <a:cubicBezTo>
                        <a:pt x="51725" y="21688"/>
                        <a:pt x="41673" y="12199"/>
                        <a:pt x="31098" y="12199"/>
                      </a:cubicBezTo>
                      <a:cubicBezTo>
                        <a:pt x="20522" y="12199"/>
                        <a:pt x="20732" y="19185"/>
                        <a:pt x="20732" y="23878"/>
                      </a:cubicBezTo>
                      <a:lnTo>
                        <a:pt x="20732" y="73509"/>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53BFB95C-37ED-D19B-715F-C75970F35A0F}"/>
                    </a:ext>
                  </a:extLst>
                </p:cNvPr>
                <p:cNvSpPr/>
                <p:nvPr/>
              </p:nvSpPr>
              <p:spPr>
                <a:xfrm>
                  <a:off x="807695" y="6242816"/>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CA7CF5D8-9684-8C6E-9E45-91343E2A0C11}"/>
                    </a:ext>
                  </a:extLst>
                </p:cNvPr>
                <p:cNvSpPr/>
                <p:nvPr/>
              </p:nvSpPr>
              <p:spPr>
                <a:xfrm>
                  <a:off x="427404" y="6395465"/>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2"/>
                        <a:pt x="19999" y="88837"/>
                        <a:pt x="16858" y="88837"/>
                      </a:cubicBezTo>
                      <a:lnTo>
                        <a:pt x="3560" y="88837"/>
                      </a:lnTo>
                      <a:cubicBezTo>
                        <a:pt x="838" y="88837"/>
                        <a:pt x="0" y="88212"/>
                        <a:pt x="0" y="85292"/>
                      </a:cubicBezTo>
                      <a:lnTo>
                        <a:pt x="0" y="19290"/>
                      </a:lnTo>
                      <a:cubicBezTo>
                        <a:pt x="0" y="12617"/>
                        <a:pt x="314" y="8759"/>
                        <a:pt x="7853" y="5213"/>
                      </a:cubicBezTo>
                      <a:cubicBezTo>
                        <a:pt x="16753" y="1251"/>
                        <a:pt x="26490"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8750ED79-E18B-2131-C054-BD20DEA0FC6E}"/>
                    </a:ext>
                  </a:extLst>
                </p:cNvPr>
                <p:cNvSpPr/>
                <p:nvPr/>
              </p:nvSpPr>
              <p:spPr>
                <a:xfrm>
                  <a:off x="506247" y="6395569"/>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F55117C8-9025-7C4E-1D7D-2F4F35BBAB2C}"/>
                    </a:ext>
                  </a:extLst>
                </p:cNvPr>
                <p:cNvSpPr/>
                <p:nvPr/>
              </p:nvSpPr>
              <p:spPr>
                <a:xfrm>
                  <a:off x="576295" y="63734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6"/>
                        <a:pt x="15915" y="105520"/>
                      </a:cubicBezTo>
                      <a:cubicBezTo>
                        <a:pt x="11203" y="99889"/>
                        <a:pt x="11099" y="93842"/>
                        <a:pt x="11099" y="88524"/>
                      </a:cubicBezTo>
                      <a:lnTo>
                        <a:pt x="11099" y="33575"/>
                      </a:lnTo>
                      <a:lnTo>
                        <a:pt x="3036" y="33575"/>
                      </a:lnTo>
                      <a:cubicBezTo>
                        <a:pt x="0" y="33575"/>
                        <a:pt x="0" y="32949"/>
                        <a:pt x="0" y="27006"/>
                      </a:cubicBezTo>
                      <a:cubicBezTo>
                        <a:pt x="0" y="25024"/>
                        <a:pt x="628"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0F40E864-3677-BD0B-CAA2-752FA9A96F53}"/>
                    </a:ext>
                  </a:extLst>
                </p:cNvPr>
                <p:cNvSpPr/>
                <p:nvPr/>
              </p:nvSpPr>
              <p:spPr>
                <a:xfrm>
                  <a:off x="620167" y="6397759"/>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1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5 w 115280"/>
                    <a:gd name="connsiteY13" fmla="*/ 0 h 86543"/>
                    <a:gd name="connsiteX14" fmla="*/ 65441 w 115280"/>
                    <a:gd name="connsiteY14" fmla="*/ 3024 h 86543"/>
                    <a:gd name="connsiteX15" fmla="*/ 82927 w 115280"/>
                    <a:gd name="connsiteY15" fmla="*/ 59329 h 86543"/>
                    <a:gd name="connsiteX16" fmla="*/ 98319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3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5" y="3649"/>
                        <a:pt x="0" y="3024"/>
                        <a:pt x="0" y="2294"/>
                      </a:cubicBezTo>
                      <a:cubicBezTo>
                        <a:pt x="0" y="0"/>
                        <a:pt x="2199" y="0"/>
                        <a:pt x="3351" y="0"/>
                      </a:cubicBezTo>
                      <a:lnTo>
                        <a:pt x="17276" y="0"/>
                      </a:lnTo>
                      <a:cubicBezTo>
                        <a:pt x="20103" y="0"/>
                        <a:pt x="21255" y="209"/>
                        <a:pt x="22198" y="3337"/>
                      </a:cubicBezTo>
                      <a:lnTo>
                        <a:pt x="37589" y="59329"/>
                      </a:lnTo>
                      <a:lnTo>
                        <a:pt x="54552" y="3337"/>
                      </a:lnTo>
                      <a:cubicBezTo>
                        <a:pt x="55075" y="1877"/>
                        <a:pt x="55389" y="521"/>
                        <a:pt x="56750" y="209"/>
                      </a:cubicBezTo>
                      <a:cubicBezTo>
                        <a:pt x="57065" y="0"/>
                        <a:pt x="60624" y="0"/>
                        <a:pt x="62405" y="0"/>
                      </a:cubicBezTo>
                      <a:cubicBezTo>
                        <a:pt x="64394" y="0"/>
                        <a:pt x="64603" y="626"/>
                        <a:pt x="65441" y="3024"/>
                      </a:cubicBezTo>
                      <a:lnTo>
                        <a:pt x="82927" y="59329"/>
                      </a:lnTo>
                      <a:lnTo>
                        <a:pt x="98319" y="3337"/>
                      </a:lnTo>
                      <a:cubicBezTo>
                        <a:pt x="98947" y="834"/>
                        <a:pt x="99366" y="0"/>
                        <a:pt x="101983" y="0"/>
                      </a:cubicBezTo>
                      <a:lnTo>
                        <a:pt x="111930" y="0"/>
                      </a:lnTo>
                      <a:cubicBezTo>
                        <a:pt x="113396" y="0"/>
                        <a:pt x="115281" y="0"/>
                        <a:pt x="115281" y="1981"/>
                      </a:cubicBezTo>
                      <a:cubicBezTo>
                        <a:pt x="115281" y="2503"/>
                        <a:pt x="114967" y="3858"/>
                        <a:pt x="114653"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5" name="Freeform 34">
                  <a:extLst>
                    <a:ext uri="{FF2B5EF4-FFF2-40B4-BE49-F238E27FC236}">
                      <a16:creationId xmlns:a16="http://schemas.microsoft.com/office/drawing/2014/main" id="{29FE8E9F-28D1-9827-6031-47D12082DA74}"/>
                    </a:ext>
                  </a:extLst>
                </p:cNvPr>
                <p:cNvSpPr/>
                <p:nvPr/>
              </p:nvSpPr>
              <p:spPr>
                <a:xfrm>
                  <a:off x="735971" y="6395569"/>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07A83728-5BBB-590D-29D9-18AE248B004F}"/>
                    </a:ext>
                  </a:extLst>
                </p:cNvPr>
                <p:cNvSpPr/>
                <p:nvPr/>
              </p:nvSpPr>
              <p:spPr>
                <a:xfrm>
                  <a:off x="825390" y="6395569"/>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49BE8E0C-9341-E3FA-5B0B-28288366C65C}"/>
                    </a:ext>
                  </a:extLst>
                </p:cNvPr>
                <p:cNvSpPr/>
                <p:nvPr/>
              </p:nvSpPr>
              <p:spPr>
                <a:xfrm>
                  <a:off x="883397" y="6356364"/>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7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3 w 77167"/>
                    <a:gd name="connsiteY17" fmla="*/ 41291 h 127937"/>
                    <a:gd name="connsiteX18" fmla="*/ 68896 w 77167"/>
                    <a:gd name="connsiteY18" fmla="*/ 41291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7" y="127938"/>
                      </a:cubicBezTo>
                      <a:lnTo>
                        <a:pt x="56332" y="127938"/>
                      </a:lnTo>
                      <a:cubicBezTo>
                        <a:pt x="53190" y="127938"/>
                        <a:pt x="52667" y="127729"/>
                        <a:pt x="50782" y="125435"/>
                      </a:cubicBezTo>
                      <a:lnTo>
                        <a:pt x="20627" y="85292"/>
                      </a:lnTo>
                      <a:lnTo>
                        <a:pt x="20627" y="124706"/>
                      </a:lnTo>
                      <a:cubicBezTo>
                        <a:pt x="20627" y="127729"/>
                        <a:pt x="19475" y="127834"/>
                        <a:pt x="16962" y="127834"/>
                      </a:cubicBezTo>
                      <a:lnTo>
                        <a:pt x="3560" y="127834"/>
                      </a:lnTo>
                      <a:cubicBezTo>
                        <a:pt x="523"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1"/>
                        <a:pt x="57483" y="41291"/>
                      </a:cubicBezTo>
                      <a:lnTo>
                        <a:pt x="68896" y="41291"/>
                      </a:lnTo>
                      <a:cubicBezTo>
                        <a:pt x="69943" y="41291"/>
                        <a:pt x="72247" y="41291"/>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8" name="Freeform 37">
                <a:extLst>
                  <a:ext uri="{FF2B5EF4-FFF2-40B4-BE49-F238E27FC236}">
                    <a16:creationId xmlns:a16="http://schemas.microsoft.com/office/drawing/2014/main" id="{630F6516-85D1-353F-BEC7-39C006E91052}"/>
                  </a:ext>
                </a:extLst>
              </p:cNvPr>
              <p:cNvSpPr/>
              <p:nvPr/>
            </p:nvSpPr>
            <p:spPr>
              <a:xfrm>
                <a:off x="454942" y="6554058"/>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127 w 89313"/>
                  <a:gd name="connsiteY3" fmla="*/ 50779 h 81538"/>
                  <a:gd name="connsiteX4" fmla="*/ 79157 w 89313"/>
                  <a:gd name="connsiteY4" fmla="*/ 81538 h 81538"/>
                  <a:gd name="connsiteX5" fmla="*/ 49002 w 89313"/>
                  <a:gd name="connsiteY5" fmla="*/ 59850 h 81538"/>
                  <a:gd name="connsiteX6" fmla="*/ 23768 w 89313"/>
                  <a:gd name="connsiteY6" fmla="*/ 73405 h 81538"/>
                  <a:gd name="connsiteX7" fmla="*/ 29422 w 89313"/>
                  <a:gd name="connsiteY7" fmla="*/ 45357 h 81538"/>
                  <a:gd name="connsiteX8" fmla="*/ 0 w 89313"/>
                  <a:gd name="connsiteY8" fmla="*/ 22418 h 81538"/>
                  <a:gd name="connsiteX9" fmla="*/ 33506 w 89313"/>
                  <a:gd name="connsiteY9" fmla="*/ 27110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127" y="50779"/>
                    </a:lnTo>
                    <a:lnTo>
                      <a:pt x="79157" y="81538"/>
                    </a:lnTo>
                    <a:lnTo>
                      <a:pt x="49002" y="59850"/>
                    </a:lnTo>
                    <a:lnTo>
                      <a:pt x="23768" y="73405"/>
                    </a:lnTo>
                    <a:lnTo>
                      <a:pt x="29422" y="45357"/>
                    </a:lnTo>
                    <a:lnTo>
                      <a:pt x="0" y="22418"/>
                    </a:lnTo>
                    <a:lnTo>
                      <a:pt x="33506" y="27110"/>
                    </a:lnTo>
                    <a:lnTo>
                      <a:pt x="40416"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38E0C6C9-8595-8A6A-A2E7-D3B1DB472579}"/>
                  </a:ext>
                </a:extLst>
              </p:cNvPr>
              <p:cNvSpPr/>
              <p:nvPr/>
            </p:nvSpPr>
            <p:spPr>
              <a:xfrm>
                <a:off x="317254" y="5960560"/>
                <a:ext cx="116013" cy="108960"/>
              </a:xfrm>
              <a:custGeom>
                <a:avLst/>
                <a:gdLst>
                  <a:gd name="connsiteX0" fmla="*/ 52772 w 116013"/>
                  <a:gd name="connsiteY0" fmla="*/ 0 h 108960"/>
                  <a:gd name="connsiteX1" fmla="*/ 72142 w 116013"/>
                  <a:gd name="connsiteY1" fmla="*/ 40978 h 108960"/>
                  <a:gd name="connsiteX2" fmla="*/ 116014 w 116013"/>
                  <a:gd name="connsiteY2" fmla="*/ 53907 h 108960"/>
                  <a:gd name="connsiteX3" fmla="*/ 84288 w 116013"/>
                  <a:gd name="connsiteY3" fmla="*/ 67983 h 108960"/>
                  <a:gd name="connsiteX4" fmla="*/ 102297 w 116013"/>
                  <a:gd name="connsiteY4" fmla="*/ 108961 h 108960"/>
                  <a:gd name="connsiteX5" fmla="*/ 63137 w 116013"/>
                  <a:gd name="connsiteY5" fmla="*/ 76846 h 108960"/>
                  <a:gd name="connsiteX6" fmla="*/ 30260 w 116013"/>
                  <a:gd name="connsiteY6" fmla="*/ 89984 h 108960"/>
                  <a:gd name="connsiteX7" fmla="*/ 37799 w 116013"/>
                  <a:gd name="connsiteY7" fmla="*/ 55367 h 108960"/>
                  <a:gd name="connsiteX8" fmla="*/ 0 w 116013"/>
                  <a:gd name="connsiteY8" fmla="*/ 21896 h 108960"/>
                  <a:gd name="connsiteX9" fmla="*/ 43453 w 116013"/>
                  <a:gd name="connsiteY9" fmla="*/ 33053 h 108960"/>
                  <a:gd name="connsiteX10" fmla="*/ 52772 w 116013"/>
                  <a:gd name="connsiteY10" fmla="*/ 0 h 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960">
                    <a:moveTo>
                      <a:pt x="52772" y="0"/>
                    </a:moveTo>
                    <a:lnTo>
                      <a:pt x="72142" y="40978"/>
                    </a:lnTo>
                    <a:lnTo>
                      <a:pt x="116014" y="53907"/>
                    </a:lnTo>
                    <a:lnTo>
                      <a:pt x="84288" y="67983"/>
                    </a:lnTo>
                    <a:lnTo>
                      <a:pt x="102297" y="108961"/>
                    </a:lnTo>
                    <a:lnTo>
                      <a:pt x="63137" y="76846"/>
                    </a:lnTo>
                    <a:lnTo>
                      <a:pt x="30260" y="89984"/>
                    </a:lnTo>
                    <a:lnTo>
                      <a:pt x="37799" y="55367"/>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8D3774DC-772B-3401-A293-EDD9F0172E3B}"/>
                  </a:ext>
                </a:extLst>
              </p:cNvPr>
              <p:cNvSpPr/>
              <p:nvPr/>
            </p:nvSpPr>
            <p:spPr>
              <a:xfrm>
                <a:off x="343221" y="6485554"/>
                <a:ext cx="98213" cy="91860"/>
              </a:xfrm>
              <a:custGeom>
                <a:avLst/>
                <a:gdLst>
                  <a:gd name="connsiteX0" fmla="*/ 44605 w 98213"/>
                  <a:gd name="connsiteY0" fmla="*/ 0 h 91860"/>
                  <a:gd name="connsiteX1" fmla="*/ 61148 w 98213"/>
                  <a:gd name="connsiteY1" fmla="*/ 34513 h 91860"/>
                  <a:gd name="connsiteX2" fmla="*/ 98214 w 98213"/>
                  <a:gd name="connsiteY2" fmla="*/ 41603 h 91860"/>
                  <a:gd name="connsiteX3" fmla="*/ 71514 w 98213"/>
                  <a:gd name="connsiteY3" fmla="*/ 57244 h 91860"/>
                  <a:gd name="connsiteX4" fmla="*/ 86801 w 98213"/>
                  <a:gd name="connsiteY4" fmla="*/ 91861 h 91860"/>
                  <a:gd name="connsiteX5" fmla="*/ 53714 w 98213"/>
                  <a:gd name="connsiteY5" fmla="*/ 67149 h 91860"/>
                  <a:gd name="connsiteX6" fmla="*/ 25862 w 98213"/>
                  <a:gd name="connsiteY6" fmla="*/ 81747 h 91860"/>
                  <a:gd name="connsiteX7" fmla="*/ 32249 w 98213"/>
                  <a:gd name="connsiteY7" fmla="*/ 50466 h 91860"/>
                  <a:gd name="connsiteX8" fmla="*/ 0 w 98213"/>
                  <a:gd name="connsiteY8" fmla="*/ 24399 h 91860"/>
                  <a:gd name="connsiteX9" fmla="*/ 36856 w 98213"/>
                  <a:gd name="connsiteY9" fmla="*/ 30238 h 91860"/>
                  <a:gd name="connsiteX10" fmla="*/ 44605 w 98213"/>
                  <a:gd name="connsiteY10" fmla="*/ 0 h 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860">
                    <a:moveTo>
                      <a:pt x="44605" y="0"/>
                    </a:moveTo>
                    <a:lnTo>
                      <a:pt x="61148" y="34513"/>
                    </a:lnTo>
                    <a:lnTo>
                      <a:pt x="98214" y="41603"/>
                    </a:lnTo>
                    <a:lnTo>
                      <a:pt x="71514" y="57244"/>
                    </a:lnTo>
                    <a:lnTo>
                      <a:pt x="86801" y="91861"/>
                    </a:lnTo>
                    <a:lnTo>
                      <a:pt x="53714" y="67149"/>
                    </a:lnTo>
                    <a:lnTo>
                      <a:pt x="25862" y="81747"/>
                    </a:lnTo>
                    <a:lnTo>
                      <a:pt x="32249" y="50466"/>
                    </a:lnTo>
                    <a:lnTo>
                      <a:pt x="0" y="24399"/>
                    </a:lnTo>
                    <a:lnTo>
                      <a:pt x="36856" y="30238"/>
                    </a:lnTo>
                    <a:lnTo>
                      <a:pt x="44605"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759F2EDD-0B7C-3407-7838-80A213E28791}"/>
                  </a:ext>
                </a:extLst>
              </p:cNvPr>
              <p:cNvSpPr/>
              <p:nvPr/>
            </p:nvSpPr>
            <p:spPr>
              <a:xfrm>
                <a:off x="232861" y="6064516"/>
                <a:ext cx="133290" cy="126895"/>
              </a:xfrm>
              <a:custGeom>
                <a:avLst/>
                <a:gdLst>
                  <a:gd name="connsiteX0" fmla="*/ 60834 w 133290"/>
                  <a:gd name="connsiteY0" fmla="*/ 0 h 126895"/>
                  <a:gd name="connsiteX1" fmla="*/ 82822 w 133290"/>
                  <a:gd name="connsiteY1" fmla="*/ 47755 h 126895"/>
                  <a:gd name="connsiteX2" fmla="*/ 133290 w 133290"/>
                  <a:gd name="connsiteY2" fmla="*/ 61102 h 126895"/>
                  <a:gd name="connsiteX3" fmla="*/ 96853 w 133290"/>
                  <a:gd name="connsiteY3" fmla="*/ 79140 h 126895"/>
                  <a:gd name="connsiteX4" fmla="*/ 117270 w 133290"/>
                  <a:gd name="connsiteY4" fmla="*/ 126895 h 126895"/>
                  <a:gd name="connsiteX5" fmla="*/ 72352 w 133290"/>
                  <a:gd name="connsiteY5" fmla="*/ 90610 h 126895"/>
                  <a:gd name="connsiteX6" fmla="*/ 34448 w 133290"/>
                  <a:gd name="connsiteY6" fmla="*/ 107605 h 126895"/>
                  <a:gd name="connsiteX7" fmla="*/ 43348 w 133290"/>
                  <a:gd name="connsiteY7" fmla="*/ 66211 h 126895"/>
                  <a:gd name="connsiteX8" fmla="*/ 0 w 133290"/>
                  <a:gd name="connsiteY8" fmla="*/ 28257 h 126895"/>
                  <a:gd name="connsiteX9" fmla="*/ 49945 w 133290"/>
                  <a:gd name="connsiteY9" fmla="*/ 39622 h 126895"/>
                  <a:gd name="connsiteX10" fmla="*/ 60834 w 133290"/>
                  <a:gd name="connsiteY10" fmla="*/ 0 h 12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895">
                    <a:moveTo>
                      <a:pt x="60834" y="0"/>
                    </a:moveTo>
                    <a:lnTo>
                      <a:pt x="82822" y="47755"/>
                    </a:lnTo>
                    <a:lnTo>
                      <a:pt x="133290" y="61102"/>
                    </a:lnTo>
                    <a:lnTo>
                      <a:pt x="96853" y="79140"/>
                    </a:lnTo>
                    <a:lnTo>
                      <a:pt x="117270" y="126895"/>
                    </a:lnTo>
                    <a:lnTo>
                      <a:pt x="72352" y="90610"/>
                    </a:lnTo>
                    <a:lnTo>
                      <a:pt x="34448" y="107605"/>
                    </a:lnTo>
                    <a:lnTo>
                      <a:pt x="43348"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953CC3F0-6FAF-84BB-A7B6-987313DEDBB5}"/>
                  </a:ext>
                </a:extLst>
              </p:cNvPr>
              <p:cNvSpPr/>
              <p:nvPr/>
            </p:nvSpPr>
            <p:spPr>
              <a:xfrm>
                <a:off x="254116" y="6360118"/>
                <a:ext cx="115699" cy="109795"/>
              </a:xfrm>
              <a:custGeom>
                <a:avLst/>
                <a:gdLst>
                  <a:gd name="connsiteX0" fmla="*/ 52772 w 115699"/>
                  <a:gd name="connsiteY0" fmla="*/ 0 h 109795"/>
                  <a:gd name="connsiteX1" fmla="*/ 71933 w 115699"/>
                  <a:gd name="connsiteY1" fmla="*/ 41290 h 109795"/>
                  <a:gd name="connsiteX2" fmla="*/ 115700 w 115699"/>
                  <a:gd name="connsiteY2" fmla="*/ 50570 h 109795"/>
                  <a:gd name="connsiteX3" fmla="*/ 84183 w 115699"/>
                  <a:gd name="connsiteY3" fmla="*/ 68400 h 109795"/>
                  <a:gd name="connsiteX4" fmla="*/ 101879 w 115699"/>
                  <a:gd name="connsiteY4" fmla="*/ 109795 h 109795"/>
                  <a:gd name="connsiteX5" fmla="*/ 62928 w 115699"/>
                  <a:gd name="connsiteY5" fmla="*/ 79766 h 109795"/>
                  <a:gd name="connsiteX6" fmla="*/ 30155 w 115699"/>
                  <a:gd name="connsiteY6" fmla="*/ 96344 h 109795"/>
                  <a:gd name="connsiteX7" fmla="*/ 37799 w 115699"/>
                  <a:gd name="connsiteY7" fmla="*/ 59433 h 109795"/>
                  <a:gd name="connsiteX8" fmla="*/ 0 w 115699"/>
                  <a:gd name="connsiteY8" fmla="*/ 27840 h 109795"/>
                  <a:gd name="connsiteX9" fmla="*/ 43348 w 115699"/>
                  <a:gd name="connsiteY9" fmla="*/ 35660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1933" y="41290"/>
                    </a:lnTo>
                    <a:lnTo>
                      <a:pt x="115700" y="50570"/>
                    </a:lnTo>
                    <a:lnTo>
                      <a:pt x="84183" y="68400"/>
                    </a:lnTo>
                    <a:lnTo>
                      <a:pt x="101879" y="109795"/>
                    </a:lnTo>
                    <a:lnTo>
                      <a:pt x="62928" y="79766"/>
                    </a:lnTo>
                    <a:lnTo>
                      <a:pt x="30155" y="96344"/>
                    </a:lnTo>
                    <a:lnTo>
                      <a:pt x="37799" y="59433"/>
                    </a:lnTo>
                    <a:lnTo>
                      <a:pt x="0" y="27840"/>
                    </a:lnTo>
                    <a:lnTo>
                      <a:pt x="43348" y="35660"/>
                    </a:lnTo>
                    <a:lnTo>
                      <a:pt x="5277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CA8149BC-B534-C367-48CC-39F315EE4087}"/>
                  </a:ext>
                </a:extLst>
              </p:cNvPr>
              <p:cNvSpPr/>
              <p:nvPr/>
            </p:nvSpPr>
            <p:spPr>
              <a:xfrm>
                <a:off x="212758" y="6215810"/>
                <a:ext cx="125646" cy="120221"/>
              </a:xfrm>
              <a:custGeom>
                <a:avLst/>
                <a:gdLst>
                  <a:gd name="connsiteX0" fmla="*/ 57379 w 125646"/>
                  <a:gd name="connsiteY0" fmla="*/ 0 h 120221"/>
                  <a:gd name="connsiteX1" fmla="*/ 78215 w 125646"/>
                  <a:gd name="connsiteY1" fmla="*/ 45253 h 120221"/>
                  <a:gd name="connsiteX2" fmla="*/ 125647 w 125646"/>
                  <a:gd name="connsiteY2" fmla="*/ 56514 h 120221"/>
                  <a:gd name="connsiteX3" fmla="*/ 91303 w 125646"/>
                  <a:gd name="connsiteY3" fmla="*/ 74865 h 120221"/>
                  <a:gd name="connsiteX4" fmla="*/ 110569 w 125646"/>
                  <a:gd name="connsiteY4" fmla="*/ 120222 h 120221"/>
                  <a:gd name="connsiteX5" fmla="*/ 68268 w 125646"/>
                  <a:gd name="connsiteY5" fmla="*/ 86647 h 120221"/>
                  <a:gd name="connsiteX6" fmla="*/ 32459 w 125646"/>
                  <a:gd name="connsiteY6" fmla="*/ 103956 h 120221"/>
                  <a:gd name="connsiteX7" fmla="*/ 40940 w 125646"/>
                  <a:gd name="connsiteY7" fmla="*/ 64021 h 120221"/>
                  <a:gd name="connsiteX8" fmla="*/ 0 w 125646"/>
                  <a:gd name="connsiteY8" fmla="*/ 28882 h 120221"/>
                  <a:gd name="connsiteX9" fmla="*/ 47118 w 125646"/>
                  <a:gd name="connsiteY9" fmla="*/ 38371 h 120221"/>
                  <a:gd name="connsiteX10" fmla="*/ 57379 w 125646"/>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46" h="120221">
                    <a:moveTo>
                      <a:pt x="57379" y="0"/>
                    </a:moveTo>
                    <a:lnTo>
                      <a:pt x="78215" y="45253"/>
                    </a:lnTo>
                    <a:lnTo>
                      <a:pt x="125647" y="56514"/>
                    </a:lnTo>
                    <a:lnTo>
                      <a:pt x="91303" y="74865"/>
                    </a:lnTo>
                    <a:lnTo>
                      <a:pt x="110569" y="120222"/>
                    </a:lnTo>
                    <a:lnTo>
                      <a:pt x="68268" y="86647"/>
                    </a:lnTo>
                    <a:lnTo>
                      <a:pt x="32459" y="103956"/>
                    </a:lnTo>
                    <a:lnTo>
                      <a:pt x="40940" y="64021"/>
                    </a:lnTo>
                    <a:lnTo>
                      <a:pt x="0" y="28882"/>
                    </a:lnTo>
                    <a:lnTo>
                      <a:pt x="47118" y="38371"/>
                    </a:lnTo>
                    <a:lnTo>
                      <a:pt x="57379"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0B02D7AE-A0DB-12D6-54E9-4EC3F44C5C43}"/>
                  </a:ext>
                </a:extLst>
              </p:cNvPr>
              <p:cNvSpPr/>
              <p:nvPr/>
            </p:nvSpPr>
            <p:spPr>
              <a:xfrm>
                <a:off x="560904" y="6575433"/>
                <a:ext cx="83450" cy="74343"/>
              </a:xfrm>
              <a:custGeom>
                <a:avLst/>
                <a:gdLst>
                  <a:gd name="connsiteX0" fmla="*/ 37694 w 83450"/>
                  <a:gd name="connsiteY0" fmla="*/ 0 h 74343"/>
                  <a:gd name="connsiteX1" fmla="*/ 51934 w 83450"/>
                  <a:gd name="connsiteY1" fmla="*/ 27944 h 74343"/>
                  <a:gd name="connsiteX2" fmla="*/ 83450 w 83450"/>
                  <a:gd name="connsiteY2" fmla="*/ 32949 h 74343"/>
                  <a:gd name="connsiteX3" fmla="*/ 61043 w 83450"/>
                  <a:gd name="connsiteY3" fmla="*/ 46295 h 74343"/>
                  <a:gd name="connsiteX4" fmla="*/ 74236 w 83450"/>
                  <a:gd name="connsiteY4" fmla="*/ 74344 h 74343"/>
                  <a:gd name="connsiteX5" fmla="*/ 45861 w 83450"/>
                  <a:gd name="connsiteY5" fmla="*/ 54845 h 74343"/>
                  <a:gd name="connsiteX6" fmla="*/ 22407 w 83450"/>
                  <a:gd name="connsiteY6" fmla="*/ 67462 h 74343"/>
                  <a:gd name="connsiteX7" fmla="*/ 27538 w 83450"/>
                  <a:gd name="connsiteY7" fmla="*/ 41708 h 74343"/>
                  <a:gd name="connsiteX8" fmla="*/ 0 w 83450"/>
                  <a:gd name="connsiteY8" fmla="*/ 20958 h 74343"/>
                  <a:gd name="connsiteX9" fmla="*/ 31307 w 83450"/>
                  <a:gd name="connsiteY9" fmla="*/ 25025 h 74343"/>
                  <a:gd name="connsiteX10" fmla="*/ 37694 w 83450"/>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450" h="74343">
                    <a:moveTo>
                      <a:pt x="37694" y="0"/>
                    </a:moveTo>
                    <a:lnTo>
                      <a:pt x="51934" y="27944"/>
                    </a:lnTo>
                    <a:lnTo>
                      <a:pt x="83450" y="32949"/>
                    </a:lnTo>
                    <a:lnTo>
                      <a:pt x="61043" y="46295"/>
                    </a:lnTo>
                    <a:lnTo>
                      <a:pt x="74236" y="74344"/>
                    </a:lnTo>
                    <a:lnTo>
                      <a:pt x="45861" y="54845"/>
                    </a:lnTo>
                    <a:lnTo>
                      <a:pt x="22407" y="67462"/>
                    </a:lnTo>
                    <a:lnTo>
                      <a:pt x="27538" y="41708"/>
                    </a:lnTo>
                    <a:lnTo>
                      <a:pt x="0" y="20958"/>
                    </a:lnTo>
                    <a:lnTo>
                      <a:pt x="31307" y="25025"/>
                    </a:lnTo>
                    <a:lnTo>
                      <a:pt x="37694"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2B24A2F8-A15B-6232-D952-3874DDA24DEA}"/>
                  </a:ext>
                </a:extLst>
              </p:cNvPr>
              <p:cNvSpPr/>
              <p:nvPr/>
            </p:nvSpPr>
            <p:spPr>
              <a:xfrm>
                <a:off x="668227" y="6571471"/>
                <a:ext cx="61462" cy="53177"/>
              </a:xfrm>
              <a:custGeom>
                <a:avLst/>
                <a:gdLst>
                  <a:gd name="connsiteX0" fmla="*/ 27642 w 61462"/>
                  <a:gd name="connsiteY0" fmla="*/ 0 h 53177"/>
                  <a:gd name="connsiteX1" fmla="*/ 38322 w 61462"/>
                  <a:gd name="connsiteY1" fmla="*/ 20020 h 53177"/>
                  <a:gd name="connsiteX2" fmla="*/ 61462 w 61462"/>
                  <a:gd name="connsiteY2" fmla="*/ 23460 h 53177"/>
                  <a:gd name="connsiteX3" fmla="*/ 45023 w 61462"/>
                  <a:gd name="connsiteY3" fmla="*/ 33157 h 53177"/>
                  <a:gd name="connsiteX4" fmla="*/ 54761 w 61462"/>
                  <a:gd name="connsiteY4" fmla="*/ 53177 h 53177"/>
                  <a:gd name="connsiteX5" fmla="*/ 33925 w 61462"/>
                  <a:gd name="connsiteY5" fmla="*/ 39309 h 53177"/>
                  <a:gd name="connsiteX6" fmla="*/ 16753 w 61462"/>
                  <a:gd name="connsiteY6" fmla="*/ 48381 h 53177"/>
                  <a:gd name="connsiteX7" fmla="*/ 20418 w 61462"/>
                  <a:gd name="connsiteY7" fmla="*/ 29925 h 53177"/>
                  <a:gd name="connsiteX8" fmla="*/ 0 w 61462"/>
                  <a:gd name="connsiteY8" fmla="*/ 15119 h 53177"/>
                  <a:gd name="connsiteX9" fmla="*/ 23140 w 61462"/>
                  <a:gd name="connsiteY9" fmla="*/ 17934 h 53177"/>
                  <a:gd name="connsiteX10" fmla="*/ 27642 w 61462"/>
                  <a:gd name="connsiteY10" fmla="*/ 0 h 5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177">
                    <a:moveTo>
                      <a:pt x="27642" y="0"/>
                    </a:moveTo>
                    <a:lnTo>
                      <a:pt x="38322" y="20020"/>
                    </a:lnTo>
                    <a:lnTo>
                      <a:pt x="61462" y="23460"/>
                    </a:lnTo>
                    <a:lnTo>
                      <a:pt x="45023" y="33157"/>
                    </a:lnTo>
                    <a:lnTo>
                      <a:pt x="54761" y="53177"/>
                    </a:lnTo>
                    <a:lnTo>
                      <a:pt x="33925" y="39309"/>
                    </a:lnTo>
                    <a:lnTo>
                      <a:pt x="16753" y="48381"/>
                    </a:lnTo>
                    <a:lnTo>
                      <a:pt x="20418" y="29925"/>
                    </a:lnTo>
                    <a:lnTo>
                      <a:pt x="0" y="15119"/>
                    </a:lnTo>
                    <a:lnTo>
                      <a:pt x="23140"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CFD3A7B3-DBFC-CF72-8C24-1CA46B44D994}"/>
                  </a:ext>
                </a:extLst>
              </p:cNvPr>
              <p:cNvSpPr/>
              <p:nvPr/>
            </p:nvSpPr>
            <p:spPr>
              <a:xfrm>
                <a:off x="746965" y="6536332"/>
                <a:ext cx="61462" cy="51821"/>
              </a:xfrm>
              <a:custGeom>
                <a:avLst/>
                <a:gdLst>
                  <a:gd name="connsiteX0" fmla="*/ 27642 w 61462"/>
                  <a:gd name="connsiteY0" fmla="*/ 0 h 51821"/>
                  <a:gd name="connsiteX1" fmla="*/ 38322 w 61462"/>
                  <a:gd name="connsiteY1" fmla="*/ 19498 h 51821"/>
                  <a:gd name="connsiteX2" fmla="*/ 61462 w 61462"/>
                  <a:gd name="connsiteY2" fmla="*/ 22939 h 51821"/>
                  <a:gd name="connsiteX3" fmla="*/ 45023 w 61462"/>
                  <a:gd name="connsiteY3" fmla="*/ 32323 h 51821"/>
                  <a:gd name="connsiteX4" fmla="*/ 54761 w 61462"/>
                  <a:gd name="connsiteY4" fmla="*/ 51822 h 51821"/>
                  <a:gd name="connsiteX5" fmla="*/ 33925 w 61462"/>
                  <a:gd name="connsiteY5" fmla="*/ 38162 h 51821"/>
                  <a:gd name="connsiteX6" fmla="*/ 16753 w 61462"/>
                  <a:gd name="connsiteY6" fmla="*/ 46921 h 51821"/>
                  <a:gd name="connsiteX7" fmla="*/ 20418 w 61462"/>
                  <a:gd name="connsiteY7" fmla="*/ 28987 h 51821"/>
                  <a:gd name="connsiteX8" fmla="*/ 0 w 61462"/>
                  <a:gd name="connsiteY8" fmla="*/ 14493 h 51821"/>
                  <a:gd name="connsiteX9" fmla="*/ 23140 w 61462"/>
                  <a:gd name="connsiteY9" fmla="*/ 17309 h 51821"/>
                  <a:gd name="connsiteX10" fmla="*/ 27642 w 61462"/>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1821">
                    <a:moveTo>
                      <a:pt x="27642" y="0"/>
                    </a:moveTo>
                    <a:lnTo>
                      <a:pt x="38322" y="19498"/>
                    </a:lnTo>
                    <a:lnTo>
                      <a:pt x="61462" y="22939"/>
                    </a:lnTo>
                    <a:lnTo>
                      <a:pt x="45023" y="32323"/>
                    </a:lnTo>
                    <a:lnTo>
                      <a:pt x="54761" y="51822"/>
                    </a:lnTo>
                    <a:lnTo>
                      <a:pt x="33925" y="38162"/>
                    </a:lnTo>
                    <a:lnTo>
                      <a:pt x="16753" y="46921"/>
                    </a:lnTo>
                    <a:lnTo>
                      <a:pt x="20418" y="28987"/>
                    </a:lnTo>
                    <a:lnTo>
                      <a:pt x="0" y="14493"/>
                    </a:lnTo>
                    <a:lnTo>
                      <a:pt x="23140" y="17309"/>
                    </a:lnTo>
                    <a:lnTo>
                      <a:pt x="27642" y="0"/>
                    </a:lnTo>
                    <a:close/>
                  </a:path>
                </a:pathLst>
              </a:custGeom>
              <a:solidFill>
                <a:srgbClr val="FFCC00"/>
              </a:solidFill>
              <a:ln w="10453" cap="flat">
                <a:noFill/>
                <a:prstDash val="solid"/>
                <a:miter/>
              </a:ln>
            </p:spPr>
            <p:txBody>
              <a:bodyPr rtlCol="0" anchor="ctr"/>
              <a:lstStyle/>
              <a:p>
                <a:endParaRPr lang="en-GR"/>
              </a:p>
            </p:txBody>
          </p:sp>
          <p:sp>
            <p:nvSpPr>
              <p:cNvPr id="47" name="Freeform 46">
                <a:extLst>
                  <a:ext uri="{FF2B5EF4-FFF2-40B4-BE49-F238E27FC236}">
                    <a16:creationId xmlns:a16="http://schemas.microsoft.com/office/drawing/2014/main" id="{D19089C8-1E7D-8340-FB9B-B739972CB45D}"/>
                  </a:ext>
                </a:extLst>
              </p:cNvPr>
              <p:cNvSpPr/>
              <p:nvPr/>
            </p:nvSpPr>
            <p:spPr>
              <a:xfrm>
                <a:off x="676918" y="5962437"/>
                <a:ext cx="81565" cy="69651"/>
              </a:xfrm>
              <a:custGeom>
                <a:avLst/>
                <a:gdLst>
                  <a:gd name="connsiteX0" fmla="*/ 36752 w 81565"/>
                  <a:gd name="connsiteY0" fmla="*/ 0 h 69651"/>
                  <a:gd name="connsiteX1" fmla="*/ 50782 w 81565"/>
                  <a:gd name="connsiteY1" fmla="*/ 26380 h 69651"/>
                  <a:gd name="connsiteX2" fmla="*/ 81566 w 81565"/>
                  <a:gd name="connsiteY2" fmla="*/ 36598 h 69651"/>
                  <a:gd name="connsiteX3" fmla="*/ 59682 w 81565"/>
                  <a:gd name="connsiteY3" fmla="*/ 43584 h 69651"/>
                  <a:gd name="connsiteX4" fmla="*/ 72666 w 81565"/>
                  <a:gd name="connsiteY4" fmla="*/ 69652 h 69651"/>
                  <a:gd name="connsiteX5" fmla="*/ 44919 w 81565"/>
                  <a:gd name="connsiteY5" fmla="*/ 47859 h 69651"/>
                  <a:gd name="connsiteX6" fmla="*/ 22093 w 81565"/>
                  <a:gd name="connsiteY6" fmla="*/ 54220 h 69651"/>
                  <a:gd name="connsiteX7" fmla="*/ 27014 w 81565"/>
                  <a:gd name="connsiteY7" fmla="*/ 33366 h 69651"/>
                  <a:gd name="connsiteX8" fmla="*/ 0 w 81565"/>
                  <a:gd name="connsiteY8" fmla="*/ 10635 h 69651"/>
                  <a:gd name="connsiteX9" fmla="*/ 30574 w 81565"/>
                  <a:gd name="connsiteY9" fmla="*/ 19915 h 69651"/>
                  <a:gd name="connsiteX10" fmla="*/ 36752 w 81565"/>
                  <a:gd name="connsiteY10" fmla="*/ 0 h 6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65" h="69651">
                    <a:moveTo>
                      <a:pt x="36752" y="0"/>
                    </a:moveTo>
                    <a:lnTo>
                      <a:pt x="50782" y="26380"/>
                    </a:lnTo>
                    <a:lnTo>
                      <a:pt x="81566" y="36598"/>
                    </a:lnTo>
                    <a:lnTo>
                      <a:pt x="59682" y="43584"/>
                    </a:lnTo>
                    <a:lnTo>
                      <a:pt x="72666" y="69652"/>
                    </a:lnTo>
                    <a:lnTo>
                      <a:pt x="44919" y="47859"/>
                    </a:lnTo>
                    <a:lnTo>
                      <a:pt x="22093" y="54220"/>
                    </a:lnTo>
                    <a:lnTo>
                      <a:pt x="27014" y="33366"/>
                    </a:lnTo>
                    <a:lnTo>
                      <a:pt x="0" y="10635"/>
                    </a:lnTo>
                    <a:lnTo>
                      <a:pt x="30574" y="19915"/>
                    </a:lnTo>
                    <a:lnTo>
                      <a:pt x="36752" y="0"/>
                    </a:lnTo>
                    <a:close/>
                  </a:path>
                </a:pathLst>
              </a:custGeom>
              <a:solidFill>
                <a:srgbClr val="FFCC00"/>
              </a:solidFill>
              <a:ln w="10453" cap="flat">
                <a:noFill/>
                <a:prstDash val="solid"/>
                <a:miter/>
              </a:ln>
            </p:spPr>
            <p:txBody>
              <a:bodyPr rtlCol="0" anchor="ctr"/>
              <a:lstStyle/>
              <a:p>
                <a:endParaRPr lang="en-GR"/>
              </a:p>
            </p:txBody>
          </p:sp>
          <p:sp>
            <p:nvSpPr>
              <p:cNvPr id="48" name="Freeform 47">
                <a:extLst>
                  <a:ext uri="{FF2B5EF4-FFF2-40B4-BE49-F238E27FC236}">
                    <a16:creationId xmlns:a16="http://schemas.microsoft.com/office/drawing/2014/main" id="{8701D43E-1BCF-5427-AC3E-004D970016DA}"/>
                  </a:ext>
                </a:extLst>
              </p:cNvPr>
              <p:cNvSpPr/>
              <p:nvPr/>
            </p:nvSpPr>
            <p:spPr>
              <a:xfrm>
                <a:off x="560799" y="5916558"/>
                <a:ext cx="92978" cy="82163"/>
              </a:xfrm>
              <a:custGeom>
                <a:avLst/>
                <a:gdLst>
                  <a:gd name="connsiteX0" fmla="*/ 41987 w 92978"/>
                  <a:gd name="connsiteY0" fmla="*/ 0 h 82163"/>
                  <a:gd name="connsiteX1" fmla="*/ 57902 w 92978"/>
                  <a:gd name="connsiteY1" fmla="*/ 31072 h 82163"/>
                  <a:gd name="connsiteX2" fmla="*/ 92979 w 92978"/>
                  <a:gd name="connsiteY2" fmla="*/ 42750 h 82163"/>
                  <a:gd name="connsiteX3" fmla="*/ 67849 w 92978"/>
                  <a:gd name="connsiteY3" fmla="*/ 51405 h 82163"/>
                  <a:gd name="connsiteX4" fmla="*/ 82508 w 92978"/>
                  <a:gd name="connsiteY4" fmla="*/ 82164 h 82163"/>
                  <a:gd name="connsiteX5" fmla="*/ 50992 w 92978"/>
                  <a:gd name="connsiteY5" fmla="*/ 56722 h 82163"/>
                  <a:gd name="connsiteX6" fmla="*/ 24920 w 92978"/>
                  <a:gd name="connsiteY6" fmla="*/ 64647 h 82163"/>
                  <a:gd name="connsiteX7" fmla="*/ 30679 w 92978"/>
                  <a:gd name="connsiteY7" fmla="*/ 39726 h 82163"/>
                  <a:gd name="connsiteX8" fmla="*/ 0 w 92978"/>
                  <a:gd name="connsiteY8" fmla="*/ 13242 h 82163"/>
                  <a:gd name="connsiteX9" fmla="*/ 34867 w 92978"/>
                  <a:gd name="connsiteY9" fmla="*/ 23773 h 82163"/>
                  <a:gd name="connsiteX10" fmla="*/ 41987 w 92978"/>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8" h="82163">
                    <a:moveTo>
                      <a:pt x="41987" y="0"/>
                    </a:moveTo>
                    <a:lnTo>
                      <a:pt x="57902" y="31072"/>
                    </a:lnTo>
                    <a:lnTo>
                      <a:pt x="92979" y="42750"/>
                    </a:lnTo>
                    <a:lnTo>
                      <a:pt x="67849" y="51405"/>
                    </a:lnTo>
                    <a:lnTo>
                      <a:pt x="82508" y="82164"/>
                    </a:lnTo>
                    <a:lnTo>
                      <a:pt x="50992" y="56722"/>
                    </a:lnTo>
                    <a:lnTo>
                      <a:pt x="24920" y="64647"/>
                    </a:lnTo>
                    <a:lnTo>
                      <a:pt x="30679" y="39726"/>
                    </a:lnTo>
                    <a:lnTo>
                      <a:pt x="0" y="13242"/>
                    </a:lnTo>
                    <a:lnTo>
                      <a:pt x="34867" y="23773"/>
                    </a:lnTo>
                    <a:lnTo>
                      <a:pt x="41987" y="0"/>
                    </a:lnTo>
                    <a:close/>
                  </a:path>
                </a:pathLst>
              </a:custGeom>
              <a:solidFill>
                <a:srgbClr val="FFCC00"/>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24AD6B89-75E1-4B85-0D4E-D82FF53EDBF5}"/>
                  </a:ext>
                </a:extLst>
              </p:cNvPr>
              <p:cNvSpPr/>
              <p:nvPr/>
            </p:nvSpPr>
            <p:spPr>
              <a:xfrm>
                <a:off x="437875" y="5910094"/>
                <a:ext cx="102716" cy="93946"/>
              </a:xfrm>
              <a:custGeom>
                <a:avLst/>
                <a:gdLst>
                  <a:gd name="connsiteX0" fmla="*/ 46489 w 102716"/>
                  <a:gd name="connsiteY0" fmla="*/ 0 h 93946"/>
                  <a:gd name="connsiteX1" fmla="*/ 63975 w 102716"/>
                  <a:gd name="connsiteY1" fmla="*/ 35451 h 93946"/>
                  <a:gd name="connsiteX2" fmla="*/ 102716 w 102716"/>
                  <a:gd name="connsiteY2" fmla="*/ 47859 h 93946"/>
                  <a:gd name="connsiteX3" fmla="*/ 74865 w 102716"/>
                  <a:gd name="connsiteY3" fmla="*/ 58703 h 93946"/>
                  <a:gd name="connsiteX4" fmla="*/ 90884 w 102716"/>
                  <a:gd name="connsiteY4" fmla="*/ 93946 h 93946"/>
                  <a:gd name="connsiteX5" fmla="*/ 56227 w 102716"/>
                  <a:gd name="connsiteY5" fmla="*/ 65481 h 93946"/>
                  <a:gd name="connsiteX6" fmla="*/ 27223 w 102716"/>
                  <a:gd name="connsiteY6" fmla="*/ 75491 h 93946"/>
                  <a:gd name="connsiteX7" fmla="*/ 33715 w 102716"/>
                  <a:gd name="connsiteY7" fmla="*/ 46400 h 93946"/>
                  <a:gd name="connsiteX8" fmla="*/ 0 w 102716"/>
                  <a:gd name="connsiteY8" fmla="*/ 16787 h 93946"/>
                  <a:gd name="connsiteX9" fmla="*/ 38532 w 102716"/>
                  <a:gd name="connsiteY9" fmla="*/ 27736 h 93946"/>
                  <a:gd name="connsiteX10" fmla="*/ 46489 w 102716"/>
                  <a:gd name="connsiteY10" fmla="*/ 0 h 9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716" h="93946">
                    <a:moveTo>
                      <a:pt x="46489" y="0"/>
                    </a:moveTo>
                    <a:lnTo>
                      <a:pt x="63975" y="35451"/>
                    </a:lnTo>
                    <a:lnTo>
                      <a:pt x="102716" y="47859"/>
                    </a:lnTo>
                    <a:lnTo>
                      <a:pt x="74865" y="58703"/>
                    </a:lnTo>
                    <a:lnTo>
                      <a:pt x="90884" y="93946"/>
                    </a:lnTo>
                    <a:lnTo>
                      <a:pt x="56227" y="65481"/>
                    </a:lnTo>
                    <a:lnTo>
                      <a:pt x="27223" y="75491"/>
                    </a:lnTo>
                    <a:lnTo>
                      <a:pt x="33715" y="46400"/>
                    </a:lnTo>
                    <a:lnTo>
                      <a:pt x="0" y="16787"/>
                    </a:lnTo>
                    <a:lnTo>
                      <a:pt x="38532" y="27736"/>
                    </a:lnTo>
                    <a:lnTo>
                      <a:pt x="46489" y="0"/>
                    </a:lnTo>
                    <a:close/>
                  </a:path>
                </a:pathLst>
              </a:custGeom>
              <a:solidFill>
                <a:srgbClr val="FFCC00"/>
              </a:solidFill>
              <a:ln w="10453" cap="flat">
                <a:noFill/>
                <a:prstDash val="solid"/>
                <a:miter/>
              </a:ln>
            </p:spPr>
            <p:txBody>
              <a:bodyPr rtlCol="0" anchor="ctr"/>
              <a:lstStyle/>
              <a:p>
                <a:endParaRPr lang="en-GR"/>
              </a:p>
            </p:txBody>
          </p:sp>
        </p:grpSp>
        <p:grpSp>
          <p:nvGrpSpPr>
            <p:cNvPr id="50" name="Graphic 8">
              <a:extLst>
                <a:ext uri="{FF2B5EF4-FFF2-40B4-BE49-F238E27FC236}">
                  <a16:creationId xmlns:a16="http://schemas.microsoft.com/office/drawing/2014/main" id="{90DDA116-A422-6464-3981-D21D4A866493}"/>
                </a:ext>
              </a:extLst>
            </p:cNvPr>
            <p:cNvGrpSpPr/>
            <p:nvPr/>
          </p:nvGrpSpPr>
          <p:grpSpPr>
            <a:xfrm>
              <a:off x="1201702" y="5910094"/>
              <a:ext cx="1114171" cy="739683"/>
              <a:chOff x="1201702" y="5910094"/>
              <a:chExt cx="1114171" cy="739683"/>
            </a:xfrm>
          </p:grpSpPr>
          <p:sp>
            <p:nvSpPr>
              <p:cNvPr id="51" name="Freeform 50">
                <a:extLst>
                  <a:ext uri="{FF2B5EF4-FFF2-40B4-BE49-F238E27FC236}">
                    <a16:creationId xmlns:a16="http://schemas.microsoft.com/office/drawing/2014/main" id="{AECF95B7-C4E8-3A5E-66D7-17D20DA3DE40}"/>
                  </a:ext>
                </a:extLst>
              </p:cNvPr>
              <p:cNvSpPr/>
              <p:nvPr/>
            </p:nvSpPr>
            <p:spPr>
              <a:xfrm>
                <a:off x="1201702" y="5910094"/>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52" name="Freeform 51">
                <a:extLst>
                  <a:ext uri="{FF2B5EF4-FFF2-40B4-BE49-F238E27FC236}">
                    <a16:creationId xmlns:a16="http://schemas.microsoft.com/office/drawing/2014/main" id="{77C779B8-32DC-7A27-ACCE-CCC6253AFFEB}"/>
                  </a:ext>
                </a:extLst>
              </p:cNvPr>
              <p:cNvSpPr/>
              <p:nvPr/>
            </p:nvSpPr>
            <p:spPr>
              <a:xfrm>
                <a:off x="1480114" y="6002580"/>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19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1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0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1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0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19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5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8 w 557138"/>
                  <a:gd name="connsiteY88" fmla="*/ 268597 h 554710"/>
                  <a:gd name="connsiteX89" fmla="*/ 557138 w 557138"/>
                  <a:gd name="connsiteY89" fmla="*/ 268597 h 554710"/>
                  <a:gd name="connsiteX90" fmla="*/ 533580 w 557138"/>
                  <a:gd name="connsiteY90" fmla="*/ 285905 h 554710"/>
                  <a:gd name="connsiteX91" fmla="*/ 384269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69 w 557138"/>
                  <a:gd name="connsiteY101" fmla="*/ 77055 h 554710"/>
                  <a:gd name="connsiteX102" fmla="*/ 384269 w 557138"/>
                  <a:gd name="connsiteY102" fmla="*/ 77055 h 554710"/>
                  <a:gd name="connsiteX103" fmla="*/ 477143 w 557138"/>
                  <a:gd name="connsiteY103" fmla="*/ 147853 h 554710"/>
                  <a:gd name="connsiteX104" fmla="*/ 486253 w 557138"/>
                  <a:gd name="connsiteY104" fmla="*/ 120118 h 554710"/>
                  <a:gd name="connsiteX105" fmla="*/ 495257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7 w 557138"/>
                  <a:gd name="connsiteY110" fmla="*/ 193002 h 554710"/>
                  <a:gd name="connsiteX111" fmla="*/ 472222 w 557138"/>
                  <a:gd name="connsiteY111" fmla="*/ 165266 h 554710"/>
                  <a:gd name="connsiteX112" fmla="*/ 448873 w 557138"/>
                  <a:gd name="connsiteY112" fmla="*/ 147957 h 554710"/>
                  <a:gd name="connsiteX113" fmla="*/ 477143 w 557138"/>
                  <a:gd name="connsiteY113" fmla="*/ 147957 h 554710"/>
                  <a:gd name="connsiteX114" fmla="*/ 495257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7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0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69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19" y="59955"/>
                    </a:lnTo>
                    <a:lnTo>
                      <a:pt x="196428" y="59955"/>
                    </a:lnTo>
                    <a:lnTo>
                      <a:pt x="172869" y="76950"/>
                    </a:lnTo>
                    <a:close/>
                    <a:moveTo>
                      <a:pt x="61881" y="148166"/>
                    </a:moveTo>
                    <a:lnTo>
                      <a:pt x="70886" y="120431"/>
                    </a:lnTo>
                    <a:lnTo>
                      <a:pt x="79995" y="148166"/>
                    </a:lnTo>
                    <a:lnTo>
                      <a:pt x="108266" y="148166"/>
                    </a:lnTo>
                    <a:lnTo>
                      <a:pt x="84707" y="165475"/>
                    </a:lnTo>
                    <a:lnTo>
                      <a:pt x="93711" y="193210"/>
                    </a:lnTo>
                    <a:lnTo>
                      <a:pt x="70048" y="175902"/>
                    </a:lnTo>
                    <a:lnTo>
                      <a:pt x="46384" y="193210"/>
                    </a:lnTo>
                    <a:lnTo>
                      <a:pt x="55389" y="165475"/>
                    </a:lnTo>
                    <a:lnTo>
                      <a:pt x="31830" y="148166"/>
                    </a:lnTo>
                    <a:lnTo>
                      <a:pt x="61881" y="148166"/>
                    </a:lnTo>
                    <a:close/>
                    <a:moveTo>
                      <a:pt x="32145" y="389131"/>
                    </a:moveTo>
                    <a:lnTo>
                      <a:pt x="61881" y="389131"/>
                    </a:lnTo>
                    <a:lnTo>
                      <a:pt x="70886" y="361396"/>
                    </a:lnTo>
                    <a:lnTo>
                      <a:pt x="79995" y="389131"/>
                    </a:lnTo>
                    <a:lnTo>
                      <a:pt x="108266" y="389131"/>
                    </a:lnTo>
                    <a:lnTo>
                      <a:pt x="84707" y="406440"/>
                    </a:lnTo>
                    <a:lnTo>
                      <a:pt x="93711" y="434176"/>
                    </a:lnTo>
                    <a:lnTo>
                      <a:pt x="70048" y="417075"/>
                    </a:lnTo>
                    <a:lnTo>
                      <a:pt x="46384" y="434176"/>
                    </a:lnTo>
                    <a:lnTo>
                      <a:pt x="55389" y="406440"/>
                    </a:lnTo>
                    <a:lnTo>
                      <a:pt x="31830" y="389131"/>
                    </a:lnTo>
                    <a:lnTo>
                      <a:pt x="32145" y="389131"/>
                    </a:lnTo>
                    <a:close/>
                    <a:moveTo>
                      <a:pt x="143761" y="494547"/>
                    </a:moveTo>
                    <a:lnTo>
                      <a:pt x="120202" y="477551"/>
                    </a:lnTo>
                    <a:lnTo>
                      <a:pt x="149310" y="477551"/>
                    </a:lnTo>
                    <a:lnTo>
                      <a:pt x="158315" y="449816"/>
                    </a:lnTo>
                    <a:lnTo>
                      <a:pt x="167319"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5" y="296332"/>
                    </a:lnTo>
                    <a:lnTo>
                      <a:pt x="495153" y="313641"/>
                    </a:lnTo>
                    <a:lnTo>
                      <a:pt x="504157" y="285905"/>
                    </a:lnTo>
                    <a:lnTo>
                      <a:pt x="480494" y="268597"/>
                    </a:lnTo>
                    <a:lnTo>
                      <a:pt x="510649" y="268597"/>
                    </a:lnTo>
                    <a:lnTo>
                      <a:pt x="519654" y="240861"/>
                    </a:lnTo>
                    <a:lnTo>
                      <a:pt x="528658" y="268597"/>
                    </a:lnTo>
                    <a:lnTo>
                      <a:pt x="557138" y="268597"/>
                    </a:lnTo>
                    <a:lnTo>
                      <a:pt x="533580" y="285905"/>
                    </a:lnTo>
                    <a:close/>
                    <a:moveTo>
                      <a:pt x="384269"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69" y="77055"/>
                    </a:lnTo>
                    <a:lnTo>
                      <a:pt x="384269" y="77055"/>
                    </a:lnTo>
                    <a:close/>
                    <a:moveTo>
                      <a:pt x="477143" y="147853"/>
                    </a:moveTo>
                    <a:lnTo>
                      <a:pt x="486253" y="120118"/>
                    </a:lnTo>
                    <a:lnTo>
                      <a:pt x="495257" y="147853"/>
                    </a:lnTo>
                    <a:lnTo>
                      <a:pt x="524366" y="147853"/>
                    </a:lnTo>
                    <a:lnTo>
                      <a:pt x="501435" y="165266"/>
                    </a:lnTo>
                    <a:lnTo>
                      <a:pt x="510440" y="193002"/>
                    </a:lnTo>
                    <a:lnTo>
                      <a:pt x="486881" y="175693"/>
                    </a:lnTo>
                    <a:lnTo>
                      <a:pt x="463217" y="193002"/>
                    </a:lnTo>
                    <a:lnTo>
                      <a:pt x="472222" y="165266"/>
                    </a:lnTo>
                    <a:lnTo>
                      <a:pt x="448873" y="147957"/>
                    </a:lnTo>
                    <a:lnTo>
                      <a:pt x="477143" y="147957"/>
                    </a:lnTo>
                    <a:close/>
                    <a:moveTo>
                      <a:pt x="495257" y="388818"/>
                    </a:moveTo>
                    <a:lnTo>
                      <a:pt x="524366" y="388818"/>
                    </a:lnTo>
                    <a:lnTo>
                      <a:pt x="501435" y="406127"/>
                    </a:lnTo>
                    <a:lnTo>
                      <a:pt x="510440" y="433863"/>
                    </a:lnTo>
                    <a:lnTo>
                      <a:pt x="486881" y="416763"/>
                    </a:lnTo>
                    <a:lnTo>
                      <a:pt x="463217" y="433863"/>
                    </a:lnTo>
                    <a:lnTo>
                      <a:pt x="472222" y="406127"/>
                    </a:lnTo>
                    <a:lnTo>
                      <a:pt x="448873" y="388818"/>
                    </a:lnTo>
                    <a:lnTo>
                      <a:pt x="477981" y="388818"/>
                    </a:lnTo>
                    <a:lnTo>
                      <a:pt x="487090" y="361083"/>
                    </a:lnTo>
                    <a:lnTo>
                      <a:pt x="496095" y="388818"/>
                    </a:lnTo>
                    <a:lnTo>
                      <a:pt x="495362" y="388818"/>
                    </a:lnTo>
                    <a:close/>
                    <a:moveTo>
                      <a:pt x="436936" y="477239"/>
                    </a:moveTo>
                    <a:lnTo>
                      <a:pt x="413378" y="494234"/>
                    </a:lnTo>
                    <a:lnTo>
                      <a:pt x="422382" y="521970"/>
                    </a:lnTo>
                    <a:lnTo>
                      <a:pt x="398823" y="504870"/>
                    </a:lnTo>
                    <a:lnTo>
                      <a:pt x="375265" y="521970"/>
                    </a:lnTo>
                    <a:lnTo>
                      <a:pt x="384269"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7" name="Title 1">
            <a:extLst>
              <a:ext uri="{FF2B5EF4-FFF2-40B4-BE49-F238E27FC236}">
                <a16:creationId xmlns:a16="http://schemas.microsoft.com/office/drawing/2014/main" id="{5481BD0B-4E59-F5BC-30B0-EE8BD8FEF11C}"/>
              </a:ext>
            </a:extLst>
          </p:cNvPr>
          <p:cNvSpPr>
            <a:spLocks noGrp="1"/>
          </p:cNvSpPr>
          <p:nvPr>
            <p:ph type="title" hasCustomPrompt="1"/>
          </p:nvPr>
        </p:nvSpPr>
        <p:spPr>
          <a:xfrm>
            <a:off x="606000" y="638628"/>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2" name="Content Placeholder 2">
            <a:extLst>
              <a:ext uri="{FF2B5EF4-FFF2-40B4-BE49-F238E27FC236}">
                <a16:creationId xmlns:a16="http://schemas.microsoft.com/office/drawing/2014/main" id="{D6608302-573D-415A-9092-1F825377E55E}"/>
              </a:ext>
            </a:extLst>
          </p:cNvPr>
          <p:cNvSpPr>
            <a:spLocks noGrp="1"/>
          </p:cNvSpPr>
          <p:nvPr>
            <p:ph idx="11" hasCustomPrompt="1"/>
          </p:nvPr>
        </p:nvSpPr>
        <p:spPr>
          <a:xfrm>
            <a:off x="605999" y="1703197"/>
            <a:ext cx="10979999" cy="3252676"/>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Tree>
    <p:extLst>
      <p:ext uri="{BB962C8B-B14F-4D97-AF65-F5344CB8AC3E}">
        <p14:creationId xmlns:p14="http://schemas.microsoft.com/office/powerpoint/2010/main" val="1832357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Curve Bottom Right">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8F9AD291-D0D0-573A-E522-3CE805C2054D}"/>
              </a:ext>
            </a:extLst>
          </p:cNvPr>
          <p:cNvGrpSpPr/>
          <p:nvPr userDrawn="1"/>
        </p:nvGrpSpPr>
        <p:grpSpPr>
          <a:xfrm>
            <a:off x="7041778" y="5443804"/>
            <a:ext cx="5150223" cy="1414197"/>
            <a:chOff x="7041778" y="5443804"/>
            <a:chExt cx="5150223" cy="1414197"/>
          </a:xfrm>
        </p:grpSpPr>
        <p:sp>
          <p:nvSpPr>
            <p:cNvPr id="53" name="Freeform 52">
              <a:extLst>
                <a:ext uri="{FF2B5EF4-FFF2-40B4-BE49-F238E27FC236}">
                  <a16:creationId xmlns:a16="http://schemas.microsoft.com/office/drawing/2014/main" id="{45FE9E64-0C45-E919-9149-F76DFD23A595}"/>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55" name="Freeform 54">
              <a:extLst>
                <a:ext uri="{FF2B5EF4-FFF2-40B4-BE49-F238E27FC236}">
                  <a16:creationId xmlns:a16="http://schemas.microsoft.com/office/drawing/2014/main" id="{0E004987-30EC-773A-0A8E-B13E5803B75D}"/>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grpSp>
        <p:nvGrpSpPr>
          <p:cNvPr id="8" name="Graphic 10">
            <a:extLst>
              <a:ext uri="{FF2B5EF4-FFF2-40B4-BE49-F238E27FC236}">
                <a16:creationId xmlns:a16="http://schemas.microsoft.com/office/drawing/2014/main" id="{A7AB8CC1-1EE5-21DA-6356-945F723426B8}"/>
              </a:ext>
            </a:extLst>
          </p:cNvPr>
          <p:cNvGrpSpPr/>
          <p:nvPr/>
        </p:nvGrpSpPr>
        <p:grpSpPr>
          <a:xfrm>
            <a:off x="9874974" y="5910094"/>
            <a:ext cx="2103115" cy="739683"/>
            <a:chOff x="9874974" y="5910094"/>
            <a:chExt cx="2103115" cy="739683"/>
          </a:xfrm>
        </p:grpSpPr>
        <p:grpSp>
          <p:nvGrpSpPr>
            <p:cNvPr id="9" name="Graphic 10">
              <a:extLst>
                <a:ext uri="{FF2B5EF4-FFF2-40B4-BE49-F238E27FC236}">
                  <a16:creationId xmlns:a16="http://schemas.microsoft.com/office/drawing/2014/main" id="{51B795D5-54B6-9B13-9691-AE5093B8332A}"/>
                </a:ext>
              </a:extLst>
            </p:cNvPr>
            <p:cNvGrpSpPr/>
            <p:nvPr/>
          </p:nvGrpSpPr>
          <p:grpSpPr>
            <a:xfrm>
              <a:off x="9874974" y="5910094"/>
              <a:ext cx="858794" cy="739683"/>
              <a:chOff x="9874974" y="5910094"/>
              <a:chExt cx="858794" cy="739683"/>
            </a:xfrm>
          </p:grpSpPr>
          <p:grpSp>
            <p:nvGrpSpPr>
              <p:cNvPr id="10" name="Graphic 10">
                <a:extLst>
                  <a:ext uri="{FF2B5EF4-FFF2-40B4-BE49-F238E27FC236}">
                    <a16:creationId xmlns:a16="http://schemas.microsoft.com/office/drawing/2014/main" id="{7895A4A3-704A-F296-D4AA-5BE26B783F4E}"/>
                  </a:ext>
                </a:extLst>
              </p:cNvPr>
              <p:cNvGrpSpPr/>
              <p:nvPr/>
            </p:nvGrpSpPr>
            <p:grpSpPr>
              <a:xfrm>
                <a:off x="10086060" y="6059928"/>
                <a:ext cx="647708" cy="426563"/>
                <a:chOff x="10086060" y="6059928"/>
                <a:chExt cx="647708" cy="426563"/>
              </a:xfrm>
              <a:solidFill>
                <a:srgbClr val="003399"/>
              </a:solidFill>
            </p:grpSpPr>
            <p:sp>
              <p:nvSpPr>
                <p:cNvPr id="12" name="Freeform 11">
                  <a:extLst>
                    <a:ext uri="{FF2B5EF4-FFF2-40B4-BE49-F238E27FC236}">
                      <a16:creationId xmlns:a16="http://schemas.microsoft.com/office/drawing/2014/main" id="{D7BDB546-22BE-68B2-6585-51EA2EAD68DF}"/>
                    </a:ext>
                  </a:extLst>
                </p:cNvPr>
                <p:cNvSpPr/>
                <p:nvPr/>
              </p:nvSpPr>
              <p:spPr>
                <a:xfrm>
                  <a:off x="10086060" y="6090375"/>
                  <a:ext cx="70780" cy="90922"/>
                </a:xfrm>
                <a:custGeom>
                  <a:avLst/>
                  <a:gdLst>
                    <a:gd name="connsiteX0" fmla="*/ 17590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404 h 90922"/>
                    <a:gd name="connsiteX12" fmla="*/ 34448 w 70780"/>
                    <a:gd name="connsiteY12" fmla="*/ 12512 h 90922"/>
                    <a:gd name="connsiteX13" fmla="*/ 16857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3" name="Freeform 12">
                  <a:extLst>
                    <a:ext uri="{FF2B5EF4-FFF2-40B4-BE49-F238E27FC236}">
                      <a16:creationId xmlns:a16="http://schemas.microsoft.com/office/drawing/2014/main" id="{ECB5195B-4300-A81D-830A-BC2F90D0A19E}"/>
                    </a:ext>
                  </a:extLst>
                </p:cNvPr>
                <p:cNvSpPr/>
                <p:nvPr/>
              </p:nvSpPr>
              <p:spPr>
                <a:xfrm>
                  <a:off x="10165008" y="6090270"/>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7 w 69524"/>
                    <a:gd name="connsiteY6" fmla="*/ 25546 h 88837"/>
                    <a:gd name="connsiteX7" fmla="*/ 20837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7 w 69524"/>
                    <a:gd name="connsiteY14" fmla="*/ 6569 h 88837"/>
                    <a:gd name="connsiteX15" fmla="*/ 69525 w 69524"/>
                    <a:gd name="connsiteY15" fmla="*/ 26484 h 88837"/>
                    <a:gd name="connsiteX16" fmla="*/ 69525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7" y="11470"/>
                        <a:pt x="20837" y="21688"/>
                        <a:pt x="20837" y="25546"/>
                      </a:cubicBezTo>
                      <a:lnTo>
                        <a:pt x="20837" y="84875"/>
                      </a:lnTo>
                      <a:cubicBezTo>
                        <a:pt x="20837"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5" y="4171"/>
                        <a:pt x="61777" y="6569"/>
                      </a:cubicBezTo>
                      <a:cubicBezTo>
                        <a:pt x="69315" y="12721"/>
                        <a:pt x="69525" y="20645"/>
                        <a:pt x="69525" y="26484"/>
                      </a:cubicBezTo>
                      <a:lnTo>
                        <a:pt x="69525" y="85292"/>
                      </a:lnTo>
                      <a:close/>
                    </a:path>
                  </a:pathLst>
                </a:custGeom>
                <a:solidFill>
                  <a:srgbClr val="003399"/>
                </a:solidFill>
                <a:ln w="10453" cap="flat">
                  <a:noFill/>
                  <a:prstDash val="solid"/>
                  <a:miter/>
                </a:ln>
              </p:spPr>
              <p:txBody>
                <a:bodyPr rtlCol="0" anchor="ctr"/>
                <a:lstStyle/>
                <a:p>
                  <a:endParaRPr lang="en-GR"/>
                </a:p>
              </p:txBody>
            </p:sp>
            <p:sp>
              <p:nvSpPr>
                <p:cNvPr id="14" name="Freeform 13">
                  <a:extLst>
                    <a:ext uri="{FF2B5EF4-FFF2-40B4-BE49-F238E27FC236}">
                      <a16:creationId xmlns:a16="http://schemas.microsoft.com/office/drawing/2014/main" id="{F128735B-4C74-911C-85B5-3D9371E97F04}"/>
                    </a:ext>
                  </a:extLst>
                </p:cNvPr>
                <p:cNvSpPr/>
                <p:nvPr/>
              </p:nvSpPr>
              <p:spPr>
                <a:xfrm>
                  <a:off x="10238616" y="60681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7"/>
                        <a:pt x="15915" y="105520"/>
                      </a:cubicBezTo>
                      <a:cubicBezTo>
                        <a:pt x="11204" y="99785"/>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5" name="Freeform 14">
                  <a:extLst>
                    <a:ext uri="{FF2B5EF4-FFF2-40B4-BE49-F238E27FC236}">
                      <a16:creationId xmlns:a16="http://schemas.microsoft.com/office/drawing/2014/main" id="{618EB30B-23CB-CF1D-9B07-B181237E95D5}"/>
                    </a:ext>
                  </a:extLst>
                </p:cNvPr>
                <p:cNvSpPr/>
                <p:nvPr/>
              </p:nvSpPr>
              <p:spPr>
                <a:xfrm>
                  <a:off x="10287932" y="6090375"/>
                  <a:ext cx="70780" cy="90922"/>
                </a:xfrm>
                <a:custGeom>
                  <a:avLst/>
                  <a:gdLst>
                    <a:gd name="connsiteX0" fmla="*/ 17486 w 70780"/>
                    <a:gd name="connsiteY0" fmla="*/ 44940 h 90922"/>
                    <a:gd name="connsiteX1" fmla="*/ 40626 w 70780"/>
                    <a:gd name="connsiteY1" fmla="*/ 72467 h 90922"/>
                    <a:gd name="connsiteX2" fmla="*/ 60624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4" y="61414"/>
                      </a:cubicBezTo>
                      <a:cubicBezTo>
                        <a:pt x="63347" y="57556"/>
                        <a:pt x="64185"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8897" y="29404"/>
                      </a:moveTo>
                      <a:cubicBezTo>
                        <a:pt x="48269" y="18664"/>
                        <a:pt x="41673" y="12512"/>
                        <a:pt x="34343" y="12512"/>
                      </a:cubicBezTo>
                      <a:cubicBezTo>
                        <a:pt x="22721" y="12512"/>
                        <a:pt x="17590"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3BEF4EDB-A7C2-9A65-9172-886E8548F29D}"/>
                    </a:ext>
                  </a:extLst>
                </p:cNvPr>
                <p:cNvSpPr/>
                <p:nvPr/>
              </p:nvSpPr>
              <p:spPr>
                <a:xfrm>
                  <a:off x="10366671"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87F24E2E-8AA5-12B2-3BB7-D6FB84982CCA}"/>
                    </a:ext>
                  </a:extLst>
                </p:cNvPr>
                <p:cNvSpPr/>
                <p:nvPr/>
              </p:nvSpPr>
              <p:spPr>
                <a:xfrm>
                  <a:off x="10424573" y="6090375"/>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8" y="16474"/>
                        <a:pt x="72980" y="27944"/>
                        <a:pt x="72980" y="41812"/>
                      </a:cubicBezTo>
                      <a:cubicBezTo>
                        <a:pt x="72980" y="64751"/>
                        <a:pt x="61044" y="90818"/>
                        <a:pt x="35914" y="90818"/>
                      </a:cubicBezTo>
                      <a:cubicBezTo>
                        <a:pt x="30050" y="90818"/>
                        <a:pt x="25548" y="89671"/>
                        <a:pt x="20627" y="86439"/>
                      </a:cubicBezTo>
                      <a:lnTo>
                        <a:pt x="20627" y="124497"/>
                      </a:lnTo>
                      <a:cubicBezTo>
                        <a:pt x="20627" y="127208"/>
                        <a:pt x="19790"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7"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5398C9AF-160B-86AA-0377-0F47E4058FA0}"/>
                    </a:ext>
                  </a:extLst>
                </p:cNvPr>
                <p:cNvSpPr/>
                <p:nvPr/>
              </p:nvSpPr>
              <p:spPr>
                <a:xfrm>
                  <a:off x="10506976"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7"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9C9BE05E-E13C-090A-553D-420BF0BCBBC0}"/>
                    </a:ext>
                  </a:extLst>
                </p:cNvPr>
                <p:cNvSpPr/>
                <p:nvPr/>
              </p:nvSpPr>
              <p:spPr>
                <a:xfrm>
                  <a:off x="10563936" y="6059928"/>
                  <a:ext cx="22309" cy="119075"/>
                </a:xfrm>
                <a:custGeom>
                  <a:avLst/>
                  <a:gdLst>
                    <a:gd name="connsiteX0" fmla="*/ 11413 w 22309"/>
                    <a:gd name="connsiteY0" fmla="*/ 20541 h 119075"/>
                    <a:gd name="connsiteX1" fmla="*/ 0 w 22309"/>
                    <a:gd name="connsiteY1" fmla="*/ 10531 h 119075"/>
                    <a:gd name="connsiteX2" fmla="*/ 11413 w 22309"/>
                    <a:gd name="connsiteY2" fmla="*/ 0 h 119075"/>
                    <a:gd name="connsiteX3" fmla="*/ 22302 w 22309"/>
                    <a:gd name="connsiteY3" fmla="*/ 10010 h 119075"/>
                    <a:gd name="connsiteX4" fmla="*/ 11413 w 22309"/>
                    <a:gd name="connsiteY4" fmla="*/ 20541 h 119075"/>
                    <a:gd name="connsiteX5" fmla="*/ 21988 w 22309"/>
                    <a:gd name="connsiteY5" fmla="*/ 115426 h 119075"/>
                    <a:gd name="connsiteX6" fmla="*/ 18323 w 22309"/>
                    <a:gd name="connsiteY6" fmla="*/ 119075 h 119075"/>
                    <a:gd name="connsiteX7" fmla="*/ 3770 w 22309"/>
                    <a:gd name="connsiteY7" fmla="*/ 119075 h 119075"/>
                    <a:gd name="connsiteX8" fmla="*/ 942 w 22309"/>
                    <a:gd name="connsiteY8" fmla="*/ 115530 h 119075"/>
                    <a:gd name="connsiteX9" fmla="*/ 942 w 22309"/>
                    <a:gd name="connsiteY9" fmla="*/ 35973 h 119075"/>
                    <a:gd name="connsiteX10" fmla="*/ 4084 w 22309"/>
                    <a:gd name="connsiteY10" fmla="*/ 32428 h 119075"/>
                    <a:gd name="connsiteX11" fmla="*/ 18323 w 22309"/>
                    <a:gd name="connsiteY11" fmla="*/ 32428 h 119075"/>
                    <a:gd name="connsiteX12" fmla="*/ 21988 w 22309"/>
                    <a:gd name="connsiteY12" fmla="*/ 36077 h 119075"/>
                    <a:gd name="connsiteX13" fmla="*/ 21988 w 22309"/>
                    <a:gd name="connsiteY13" fmla="*/ 115321 h 1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5">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70"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C9D3837E-D8A8-8878-E6BF-4F74AA4CF8B0}"/>
                    </a:ext>
                  </a:extLst>
                </p:cNvPr>
                <p:cNvSpPr/>
                <p:nvPr/>
              </p:nvSpPr>
              <p:spPr>
                <a:xfrm>
                  <a:off x="10595243" y="6090375"/>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4 w 61357"/>
                    <a:gd name="connsiteY12" fmla="*/ 17934 h 90922"/>
                    <a:gd name="connsiteX13" fmla="*/ 50782 w 61357"/>
                    <a:gd name="connsiteY13" fmla="*/ 26171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7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4" y="61623"/>
                        <a:pt x="8586" y="61623"/>
                      </a:cubicBezTo>
                      <a:cubicBezTo>
                        <a:pt x="13507" y="61623"/>
                        <a:pt x="15601" y="64959"/>
                        <a:pt x="18009" y="68192"/>
                      </a:cubicBezTo>
                      <a:cubicBezTo>
                        <a:pt x="21988" y="73927"/>
                        <a:pt x="25024"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4" y="11157"/>
                        <a:pt x="58844" y="17934"/>
                      </a:cubicBezTo>
                      <a:cubicBezTo>
                        <a:pt x="58844" y="22626"/>
                        <a:pt x="55494" y="26171"/>
                        <a:pt x="50782" y="26171"/>
                      </a:cubicBezTo>
                      <a:cubicBezTo>
                        <a:pt x="45547" y="26171"/>
                        <a:pt x="43348" y="22522"/>
                        <a:pt x="41568" y="19290"/>
                      </a:cubicBezTo>
                      <a:cubicBezTo>
                        <a:pt x="39893" y="16162"/>
                        <a:pt x="37066" y="11053"/>
                        <a:pt x="30155" y="11053"/>
                      </a:cubicBezTo>
                      <a:cubicBezTo>
                        <a:pt x="23244" y="11053"/>
                        <a:pt x="20103" y="16787"/>
                        <a:pt x="20103" y="21062"/>
                      </a:cubicBezTo>
                      <a:cubicBezTo>
                        <a:pt x="20103" y="29404"/>
                        <a:pt x="27537" y="32636"/>
                        <a:pt x="33401" y="35139"/>
                      </a:cubicBezTo>
                      <a:lnTo>
                        <a:pt x="41777" y="38997"/>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76CC5378-D57E-BCC3-4F84-6AEDB3BE5A0B}"/>
                    </a:ext>
                  </a:extLst>
                </p:cNvPr>
                <p:cNvSpPr/>
                <p:nvPr/>
              </p:nvSpPr>
              <p:spPr>
                <a:xfrm>
                  <a:off x="10662987" y="6090375"/>
                  <a:ext cx="70781" cy="90922"/>
                </a:xfrm>
                <a:custGeom>
                  <a:avLst/>
                  <a:gdLst>
                    <a:gd name="connsiteX0" fmla="*/ 17591 w 70781"/>
                    <a:gd name="connsiteY0" fmla="*/ 44940 h 90922"/>
                    <a:gd name="connsiteX1" fmla="*/ 40731 w 70781"/>
                    <a:gd name="connsiteY1" fmla="*/ 72467 h 90922"/>
                    <a:gd name="connsiteX2" fmla="*/ 60729 w 70781"/>
                    <a:gd name="connsiteY2" fmla="*/ 61414 h 90922"/>
                    <a:gd name="connsiteX3" fmla="*/ 66384 w 70781"/>
                    <a:gd name="connsiteY3" fmla="*/ 56618 h 90922"/>
                    <a:gd name="connsiteX4" fmla="*/ 70781 w 70781"/>
                    <a:gd name="connsiteY4" fmla="*/ 61831 h 90922"/>
                    <a:gd name="connsiteX5" fmla="*/ 37590 w 70781"/>
                    <a:gd name="connsiteY5" fmla="*/ 90922 h 90922"/>
                    <a:gd name="connsiteX6" fmla="*/ 0 w 70781"/>
                    <a:gd name="connsiteY6" fmla="*/ 45253 h 90922"/>
                    <a:gd name="connsiteX7" fmla="*/ 37590 w 70781"/>
                    <a:gd name="connsiteY7" fmla="*/ 0 h 90922"/>
                    <a:gd name="connsiteX8" fmla="*/ 69944 w 70781"/>
                    <a:gd name="connsiteY8" fmla="*/ 31385 h 90922"/>
                    <a:gd name="connsiteX9" fmla="*/ 64080 w 70781"/>
                    <a:gd name="connsiteY9" fmla="*/ 38058 h 90922"/>
                    <a:gd name="connsiteX10" fmla="*/ 17591 w 70781"/>
                    <a:gd name="connsiteY10" fmla="*/ 44940 h 90922"/>
                    <a:gd name="connsiteX11" fmla="*/ 49002 w 70781"/>
                    <a:gd name="connsiteY11" fmla="*/ 29404 h 90922"/>
                    <a:gd name="connsiteX12" fmla="*/ 34448 w 70781"/>
                    <a:gd name="connsiteY12" fmla="*/ 12512 h 90922"/>
                    <a:gd name="connsiteX13" fmla="*/ 16858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1" y="44940"/>
                      </a:moveTo>
                      <a:cubicBezTo>
                        <a:pt x="20418" y="67983"/>
                        <a:pt x="32668" y="72467"/>
                        <a:pt x="40731" y="72467"/>
                      </a:cubicBezTo>
                      <a:cubicBezTo>
                        <a:pt x="49631" y="72467"/>
                        <a:pt x="56332" y="67149"/>
                        <a:pt x="60729" y="61414"/>
                      </a:cubicBezTo>
                      <a:cubicBezTo>
                        <a:pt x="63452" y="57556"/>
                        <a:pt x="64289" y="56618"/>
                        <a:pt x="66384" y="56618"/>
                      </a:cubicBezTo>
                      <a:cubicBezTo>
                        <a:pt x="68478" y="56618"/>
                        <a:pt x="70781" y="58495"/>
                        <a:pt x="70781" y="61831"/>
                      </a:cubicBezTo>
                      <a:cubicBezTo>
                        <a:pt x="70781" y="66524"/>
                        <a:pt x="63870" y="90922"/>
                        <a:pt x="37590" y="90922"/>
                      </a:cubicBezTo>
                      <a:cubicBezTo>
                        <a:pt x="15392" y="90922"/>
                        <a:pt x="0" y="74865"/>
                        <a:pt x="0" y="45253"/>
                      </a:cubicBezTo>
                      <a:cubicBezTo>
                        <a:pt x="0" y="11991"/>
                        <a:pt x="19685" y="0"/>
                        <a:pt x="37590" y="0"/>
                      </a:cubicBezTo>
                      <a:cubicBezTo>
                        <a:pt x="63766" y="0"/>
                        <a:pt x="69944" y="23356"/>
                        <a:pt x="69944" y="31385"/>
                      </a:cubicBezTo>
                      <a:cubicBezTo>
                        <a:pt x="69944" y="37224"/>
                        <a:pt x="66070"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140402CC-9A2A-9106-881C-779D7985858E}"/>
                    </a:ext>
                  </a:extLst>
                </p:cNvPr>
                <p:cNvSpPr/>
                <p:nvPr/>
              </p:nvSpPr>
              <p:spPr>
                <a:xfrm>
                  <a:off x="10086060" y="6242816"/>
                  <a:ext cx="70780" cy="90922"/>
                </a:xfrm>
                <a:custGeom>
                  <a:avLst/>
                  <a:gdLst>
                    <a:gd name="connsiteX0" fmla="*/ 17590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508 h 90922"/>
                    <a:gd name="connsiteX12" fmla="*/ 34448 w 70780"/>
                    <a:gd name="connsiteY12" fmla="*/ 12617 h 90922"/>
                    <a:gd name="connsiteX13" fmla="*/ 16857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5044"/>
                      </a:moveTo>
                      <a:cubicBezTo>
                        <a:pt x="20417"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7" y="12617"/>
                        <a:pt x="34448" y="12617"/>
                      </a:cubicBezTo>
                      <a:cubicBezTo>
                        <a:pt x="22826" y="12617"/>
                        <a:pt x="17695" y="23148"/>
                        <a:pt x="16857"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4D2842E3-3537-88A5-5DF0-1CE20195F276}"/>
                    </a:ext>
                  </a:extLst>
                </p:cNvPr>
                <p:cNvSpPr/>
                <p:nvPr/>
              </p:nvSpPr>
              <p:spPr>
                <a:xfrm>
                  <a:off x="10164694" y="6245214"/>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7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4 w 70048"/>
                    <a:gd name="connsiteY14" fmla="*/ 3545 h 88732"/>
                    <a:gd name="connsiteX15" fmla="*/ 69944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7" y="104"/>
                      </a:lnTo>
                      <a:cubicBezTo>
                        <a:pt x="19790" y="-104"/>
                        <a:pt x="20941" y="626"/>
                        <a:pt x="20941" y="3441"/>
                      </a:cubicBezTo>
                      <a:lnTo>
                        <a:pt x="20941" y="59433"/>
                      </a:lnTo>
                      <a:cubicBezTo>
                        <a:pt x="20941" y="64959"/>
                        <a:pt x="21151" y="74969"/>
                        <a:pt x="35495" y="74969"/>
                      </a:cubicBezTo>
                      <a:cubicBezTo>
                        <a:pt x="48898" y="74969"/>
                        <a:pt x="49107" y="66941"/>
                        <a:pt x="49107" y="61414"/>
                      </a:cubicBezTo>
                      <a:lnTo>
                        <a:pt x="49107" y="3545"/>
                      </a:lnTo>
                      <a:cubicBezTo>
                        <a:pt x="49107" y="834"/>
                        <a:pt x="49945" y="0"/>
                        <a:pt x="52667" y="0"/>
                      </a:cubicBezTo>
                      <a:lnTo>
                        <a:pt x="65965" y="0"/>
                      </a:lnTo>
                      <a:cubicBezTo>
                        <a:pt x="68687" y="0"/>
                        <a:pt x="69944" y="313"/>
                        <a:pt x="69944" y="3545"/>
                      </a:cubicBezTo>
                      <a:lnTo>
                        <a:pt x="69944" y="65898"/>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BFF92D2E-AF8A-AA12-CCE0-283F9A87CCAD}"/>
                    </a:ext>
                  </a:extLst>
                </p:cNvPr>
                <p:cNvSpPr/>
                <p:nvPr/>
              </p:nvSpPr>
              <p:spPr>
                <a:xfrm>
                  <a:off x="10247307" y="6243024"/>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7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7"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0BA9E968-A31F-3DC7-9658-6DF845BA6847}"/>
                    </a:ext>
                  </a:extLst>
                </p:cNvPr>
                <p:cNvSpPr/>
                <p:nvPr/>
              </p:nvSpPr>
              <p:spPr>
                <a:xfrm>
                  <a:off x="10301753" y="6242920"/>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7" y="12408"/>
                        <a:pt x="21779" y="26067"/>
                        <a:pt x="21779" y="42959"/>
                      </a:cubicBezTo>
                      <a:cubicBezTo>
                        <a:pt x="21779" y="61727"/>
                        <a:pt x="29841" y="77055"/>
                        <a:pt x="40940" y="77055"/>
                      </a:cubicBezTo>
                      <a:cubicBezTo>
                        <a:pt x="52039" y="77055"/>
                        <a:pt x="59263" y="62666"/>
                        <a:pt x="58426" y="43480"/>
                      </a:cubicBezTo>
                      <a:cubicBezTo>
                        <a:pt x="57588" y="23565"/>
                        <a:pt x="49317" y="12408"/>
                        <a:pt x="39474" y="12408"/>
                      </a:cubicBezTo>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0470F3C0-AFBB-A22D-E16F-E055EBE5CC97}"/>
                    </a:ext>
                  </a:extLst>
                </p:cNvPr>
                <p:cNvSpPr/>
                <p:nvPr/>
              </p:nvSpPr>
              <p:spPr>
                <a:xfrm>
                  <a:off x="10391277" y="6243024"/>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09 h 128042"/>
                    <a:gd name="connsiteX13" fmla="*/ 32563 w 72979"/>
                    <a:gd name="connsiteY13" fmla="*/ 77367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09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8" y="16370"/>
                        <a:pt x="72980" y="27944"/>
                        <a:pt x="72980" y="41812"/>
                      </a:cubicBezTo>
                      <a:cubicBezTo>
                        <a:pt x="72980" y="64751"/>
                        <a:pt x="61043" y="90818"/>
                        <a:pt x="35914" y="90818"/>
                      </a:cubicBezTo>
                      <a:cubicBezTo>
                        <a:pt x="30050"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09"/>
                      </a:moveTo>
                      <a:cubicBezTo>
                        <a:pt x="26176" y="76846"/>
                        <a:pt x="30574" y="77367"/>
                        <a:pt x="32563" y="77367"/>
                      </a:cubicBezTo>
                      <a:cubicBezTo>
                        <a:pt x="45023" y="77367"/>
                        <a:pt x="51725" y="62978"/>
                        <a:pt x="51725" y="44940"/>
                      </a:cubicBezTo>
                      <a:cubicBezTo>
                        <a:pt x="51725" y="21688"/>
                        <a:pt x="41673" y="12199"/>
                        <a:pt x="31098" y="12199"/>
                      </a:cubicBezTo>
                      <a:cubicBezTo>
                        <a:pt x="20522" y="12199"/>
                        <a:pt x="20732" y="19185"/>
                        <a:pt x="20732" y="23878"/>
                      </a:cubicBezTo>
                      <a:lnTo>
                        <a:pt x="20732" y="73509"/>
                      </a:lnTo>
                      <a:close/>
                    </a:path>
                  </a:pathLst>
                </a:custGeom>
                <a:solidFill>
                  <a:srgbClr val="003399"/>
                </a:solidFill>
                <a:ln w="10453" cap="flat">
                  <a:noFill/>
                  <a:prstDash val="solid"/>
                  <a:miter/>
                </a:ln>
              </p:spPr>
              <p:txBody>
                <a:bodyPr rtlCol="0" anchor="ctr"/>
                <a:lstStyle/>
                <a:p>
                  <a:endParaRPr lang="en-GR"/>
                </a:p>
              </p:txBody>
            </p:sp>
            <p:sp>
              <p:nvSpPr>
                <p:cNvPr id="27" name="Freeform 26">
                  <a:extLst>
                    <a:ext uri="{FF2B5EF4-FFF2-40B4-BE49-F238E27FC236}">
                      <a16:creationId xmlns:a16="http://schemas.microsoft.com/office/drawing/2014/main" id="{FD061048-F30D-C387-CC9F-6842B0ED6BFE}"/>
                    </a:ext>
                  </a:extLst>
                </p:cNvPr>
                <p:cNvSpPr/>
                <p:nvPr/>
              </p:nvSpPr>
              <p:spPr>
                <a:xfrm>
                  <a:off x="10470015" y="6242816"/>
                  <a:ext cx="70781" cy="90922"/>
                </a:xfrm>
                <a:custGeom>
                  <a:avLst/>
                  <a:gdLst>
                    <a:gd name="connsiteX0" fmla="*/ 17590 w 70781"/>
                    <a:gd name="connsiteY0" fmla="*/ 45044 h 90922"/>
                    <a:gd name="connsiteX1" fmla="*/ 40731 w 70781"/>
                    <a:gd name="connsiteY1" fmla="*/ 72571 h 90922"/>
                    <a:gd name="connsiteX2" fmla="*/ 60729 w 70781"/>
                    <a:gd name="connsiteY2" fmla="*/ 61519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508 h 90922"/>
                    <a:gd name="connsiteX12" fmla="*/ 34448 w 70781"/>
                    <a:gd name="connsiteY12" fmla="*/ 12617 h 90922"/>
                    <a:gd name="connsiteX13" fmla="*/ 16858 w 70781"/>
                    <a:gd name="connsiteY13" fmla="*/ 34722 h 90922"/>
                    <a:gd name="connsiteX14" fmla="*/ 49107 w 70781"/>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5044"/>
                      </a:moveTo>
                      <a:cubicBezTo>
                        <a:pt x="20418" y="68088"/>
                        <a:pt x="32668" y="72571"/>
                        <a:pt x="40731" y="72571"/>
                      </a:cubicBezTo>
                      <a:cubicBezTo>
                        <a:pt x="49631" y="72571"/>
                        <a:pt x="56332" y="67253"/>
                        <a:pt x="60729" y="61519"/>
                      </a:cubicBezTo>
                      <a:cubicBezTo>
                        <a:pt x="63452" y="57661"/>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CF3B6A25-9C4A-91FB-CC53-BC4D2336DFF3}"/>
                    </a:ext>
                  </a:extLst>
                </p:cNvPr>
                <p:cNvSpPr/>
                <p:nvPr/>
              </p:nvSpPr>
              <p:spPr>
                <a:xfrm>
                  <a:off x="10089620" y="6395465"/>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7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2"/>
                        <a:pt x="19999" y="88837"/>
                        <a:pt x="16857" y="88837"/>
                      </a:cubicBezTo>
                      <a:lnTo>
                        <a:pt x="3560" y="88837"/>
                      </a:lnTo>
                      <a:cubicBezTo>
                        <a:pt x="838" y="88837"/>
                        <a:pt x="0" y="88212"/>
                        <a:pt x="0" y="85292"/>
                      </a:cubicBezTo>
                      <a:lnTo>
                        <a:pt x="0" y="19290"/>
                      </a:lnTo>
                      <a:cubicBezTo>
                        <a:pt x="0" y="12617"/>
                        <a:pt x="314" y="8759"/>
                        <a:pt x="7853" y="5213"/>
                      </a:cubicBezTo>
                      <a:cubicBezTo>
                        <a:pt x="16753" y="1251"/>
                        <a:pt x="26490" y="0"/>
                        <a:pt x="36228" y="0"/>
                      </a:cubicBezTo>
                      <a:cubicBezTo>
                        <a:pt x="52981" y="0"/>
                        <a:pt x="58844"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56C74A42-5AE3-F583-5FEC-AB41C2F49426}"/>
                    </a:ext>
                  </a:extLst>
                </p:cNvPr>
                <p:cNvSpPr/>
                <p:nvPr/>
              </p:nvSpPr>
              <p:spPr>
                <a:xfrm>
                  <a:off x="10168463" y="6395569"/>
                  <a:ext cx="70781" cy="90922"/>
                </a:xfrm>
                <a:custGeom>
                  <a:avLst/>
                  <a:gdLst>
                    <a:gd name="connsiteX0" fmla="*/ 17590 w 70781"/>
                    <a:gd name="connsiteY0" fmla="*/ 44940 h 90922"/>
                    <a:gd name="connsiteX1" fmla="*/ 40730 w 70781"/>
                    <a:gd name="connsiteY1" fmla="*/ 72467 h 90922"/>
                    <a:gd name="connsiteX2" fmla="*/ 60729 w 70781"/>
                    <a:gd name="connsiteY2" fmla="*/ 61414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404 h 90922"/>
                    <a:gd name="connsiteX12" fmla="*/ 34448 w 70781"/>
                    <a:gd name="connsiteY12" fmla="*/ 12512 h 90922"/>
                    <a:gd name="connsiteX13" fmla="*/ 16857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31260916-F197-9CBC-16DF-433706B70B50}"/>
                    </a:ext>
                  </a:extLst>
                </p:cNvPr>
                <p:cNvSpPr/>
                <p:nvPr/>
              </p:nvSpPr>
              <p:spPr>
                <a:xfrm>
                  <a:off x="10238616" y="63734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6"/>
                        <a:pt x="15915" y="105520"/>
                      </a:cubicBezTo>
                      <a:cubicBezTo>
                        <a:pt x="11204" y="99889"/>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773CADBB-56E7-F8A6-E3DF-81B6194DA6FA}"/>
                    </a:ext>
                  </a:extLst>
                </p:cNvPr>
                <p:cNvSpPr/>
                <p:nvPr/>
              </p:nvSpPr>
              <p:spPr>
                <a:xfrm>
                  <a:off x="10282383" y="6397759"/>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0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4 w 115280"/>
                    <a:gd name="connsiteY13" fmla="*/ 0 h 86543"/>
                    <a:gd name="connsiteX14" fmla="*/ 65441 w 115280"/>
                    <a:gd name="connsiteY14" fmla="*/ 3024 h 86543"/>
                    <a:gd name="connsiteX15" fmla="*/ 82927 w 115280"/>
                    <a:gd name="connsiteY15" fmla="*/ 59329 h 86543"/>
                    <a:gd name="connsiteX16" fmla="*/ 98318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2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4" y="3649"/>
                        <a:pt x="0" y="3024"/>
                        <a:pt x="0" y="2294"/>
                      </a:cubicBezTo>
                      <a:cubicBezTo>
                        <a:pt x="0" y="0"/>
                        <a:pt x="2199" y="0"/>
                        <a:pt x="3350" y="0"/>
                      </a:cubicBezTo>
                      <a:lnTo>
                        <a:pt x="17276" y="0"/>
                      </a:lnTo>
                      <a:cubicBezTo>
                        <a:pt x="20103" y="0"/>
                        <a:pt x="21255" y="209"/>
                        <a:pt x="22198" y="3337"/>
                      </a:cubicBezTo>
                      <a:lnTo>
                        <a:pt x="37589" y="59329"/>
                      </a:lnTo>
                      <a:lnTo>
                        <a:pt x="54552" y="3337"/>
                      </a:lnTo>
                      <a:cubicBezTo>
                        <a:pt x="55075" y="1877"/>
                        <a:pt x="55389" y="521"/>
                        <a:pt x="56750" y="209"/>
                      </a:cubicBezTo>
                      <a:cubicBezTo>
                        <a:pt x="57064" y="0"/>
                        <a:pt x="60624" y="0"/>
                        <a:pt x="62404" y="0"/>
                      </a:cubicBezTo>
                      <a:cubicBezTo>
                        <a:pt x="64394" y="0"/>
                        <a:pt x="64603" y="626"/>
                        <a:pt x="65441" y="3024"/>
                      </a:cubicBezTo>
                      <a:lnTo>
                        <a:pt x="82927" y="59329"/>
                      </a:lnTo>
                      <a:lnTo>
                        <a:pt x="98318" y="3337"/>
                      </a:lnTo>
                      <a:cubicBezTo>
                        <a:pt x="98947" y="834"/>
                        <a:pt x="99365" y="0"/>
                        <a:pt x="101983" y="0"/>
                      </a:cubicBezTo>
                      <a:lnTo>
                        <a:pt x="111930" y="0"/>
                      </a:lnTo>
                      <a:cubicBezTo>
                        <a:pt x="113396" y="0"/>
                        <a:pt x="115281" y="0"/>
                        <a:pt x="115281" y="1981"/>
                      </a:cubicBezTo>
                      <a:cubicBezTo>
                        <a:pt x="115281" y="2503"/>
                        <a:pt x="114967" y="3858"/>
                        <a:pt x="114652"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8F3B42CE-C717-9E65-7F7F-123BB2E05411}"/>
                    </a:ext>
                  </a:extLst>
                </p:cNvPr>
                <p:cNvSpPr/>
                <p:nvPr/>
              </p:nvSpPr>
              <p:spPr>
                <a:xfrm>
                  <a:off x="10398187" y="6395569"/>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0"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4303D675-A4EA-C904-D89E-D51674E10D96}"/>
                    </a:ext>
                  </a:extLst>
                </p:cNvPr>
                <p:cNvSpPr/>
                <p:nvPr/>
              </p:nvSpPr>
              <p:spPr>
                <a:xfrm>
                  <a:off x="10487606" y="6395569"/>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7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9" y="7924"/>
                        <a:pt x="4817" y="5839"/>
                      </a:cubicBezTo>
                      <a:cubicBezTo>
                        <a:pt x="10471" y="2711"/>
                        <a:pt x="22616" y="0"/>
                        <a:pt x="35495" y="0"/>
                      </a:cubicBezTo>
                      <a:cubicBezTo>
                        <a:pt x="45861" y="0"/>
                        <a:pt x="55599" y="2711"/>
                        <a:pt x="55599" y="12512"/>
                      </a:cubicBezTo>
                      <a:cubicBezTo>
                        <a:pt x="55599" y="17517"/>
                        <a:pt x="52039" y="21584"/>
                        <a:pt x="46699" y="21584"/>
                      </a:cubicBezTo>
                      <a:cubicBezTo>
                        <a:pt x="42197" y="21584"/>
                        <a:pt x="40626" y="19081"/>
                        <a:pt x="38113" y="15223"/>
                      </a:cubicBezTo>
                      <a:cubicBezTo>
                        <a:pt x="36647" y="13242"/>
                        <a:pt x="34762" y="10531"/>
                        <a:pt x="29737"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9751F3B8-5A72-1E4A-1F3E-664DD14A7067}"/>
                    </a:ext>
                  </a:extLst>
                </p:cNvPr>
                <p:cNvSpPr/>
                <p:nvPr/>
              </p:nvSpPr>
              <p:spPr>
                <a:xfrm>
                  <a:off x="10545613" y="6356364"/>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8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4 w 77167"/>
                    <a:gd name="connsiteY17" fmla="*/ 41291 h 127937"/>
                    <a:gd name="connsiteX18" fmla="*/ 68896 w 77167"/>
                    <a:gd name="connsiteY18" fmla="*/ 41291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8" y="127938"/>
                      </a:cubicBezTo>
                      <a:lnTo>
                        <a:pt x="56332" y="127938"/>
                      </a:lnTo>
                      <a:cubicBezTo>
                        <a:pt x="53191" y="127938"/>
                        <a:pt x="52667" y="127729"/>
                        <a:pt x="50782" y="125435"/>
                      </a:cubicBezTo>
                      <a:lnTo>
                        <a:pt x="20627" y="85292"/>
                      </a:lnTo>
                      <a:lnTo>
                        <a:pt x="20627" y="124706"/>
                      </a:lnTo>
                      <a:cubicBezTo>
                        <a:pt x="20627" y="127729"/>
                        <a:pt x="19475" y="127834"/>
                        <a:pt x="16962" y="127834"/>
                      </a:cubicBezTo>
                      <a:lnTo>
                        <a:pt x="3560" y="127834"/>
                      </a:lnTo>
                      <a:cubicBezTo>
                        <a:pt x="524"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1"/>
                        <a:pt x="57484" y="41291"/>
                      </a:cubicBezTo>
                      <a:lnTo>
                        <a:pt x="68896" y="41291"/>
                      </a:lnTo>
                      <a:cubicBezTo>
                        <a:pt x="69943" y="41291"/>
                        <a:pt x="72247" y="41291"/>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5" name="Freeform 34">
                <a:extLst>
                  <a:ext uri="{FF2B5EF4-FFF2-40B4-BE49-F238E27FC236}">
                    <a16:creationId xmlns:a16="http://schemas.microsoft.com/office/drawing/2014/main" id="{EF390982-1671-6A7C-D9A2-CEC0544E4A60}"/>
                  </a:ext>
                </a:extLst>
              </p:cNvPr>
              <p:cNvSpPr/>
              <p:nvPr/>
            </p:nvSpPr>
            <p:spPr>
              <a:xfrm>
                <a:off x="10117158" y="6554058"/>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231 w 89313"/>
                  <a:gd name="connsiteY3" fmla="*/ 50779 h 81538"/>
                  <a:gd name="connsiteX4" fmla="*/ 79157 w 89313"/>
                  <a:gd name="connsiteY4" fmla="*/ 81538 h 81538"/>
                  <a:gd name="connsiteX5" fmla="*/ 49002 w 89313"/>
                  <a:gd name="connsiteY5" fmla="*/ 59850 h 81538"/>
                  <a:gd name="connsiteX6" fmla="*/ 23873 w 89313"/>
                  <a:gd name="connsiteY6" fmla="*/ 73405 h 81538"/>
                  <a:gd name="connsiteX7" fmla="*/ 29422 w 89313"/>
                  <a:gd name="connsiteY7" fmla="*/ 45357 h 81538"/>
                  <a:gd name="connsiteX8" fmla="*/ 0 w 89313"/>
                  <a:gd name="connsiteY8" fmla="*/ 22418 h 81538"/>
                  <a:gd name="connsiteX9" fmla="*/ 33610 w 89313"/>
                  <a:gd name="connsiteY9" fmla="*/ 27110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231" y="50779"/>
                    </a:lnTo>
                    <a:lnTo>
                      <a:pt x="79157" y="81538"/>
                    </a:lnTo>
                    <a:lnTo>
                      <a:pt x="49002" y="59850"/>
                    </a:lnTo>
                    <a:lnTo>
                      <a:pt x="23873" y="73405"/>
                    </a:lnTo>
                    <a:lnTo>
                      <a:pt x="29422" y="45357"/>
                    </a:lnTo>
                    <a:lnTo>
                      <a:pt x="0" y="22418"/>
                    </a:lnTo>
                    <a:lnTo>
                      <a:pt x="33610" y="27110"/>
                    </a:lnTo>
                    <a:lnTo>
                      <a:pt x="40416" y="0"/>
                    </a:lnTo>
                    <a:close/>
                  </a:path>
                </a:pathLst>
              </a:custGeom>
              <a:solidFill>
                <a:srgbClr val="FFCC00"/>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EE518F69-2713-3A6A-3DEE-A57900621862}"/>
                  </a:ext>
                </a:extLst>
              </p:cNvPr>
              <p:cNvSpPr/>
              <p:nvPr/>
            </p:nvSpPr>
            <p:spPr>
              <a:xfrm>
                <a:off x="9979470" y="5960560"/>
                <a:ext cx="116013" cy="108960"/>
              </a:xfrm>
              <a:custGeom>
                <a:avLst/>
                <a:gdLst>
                  <a:gd name="connsiteX0" fmla="*/ 52772 w 116013"/>
                  <a:gd name="connsiteY0" fmla="*/ 0 h 108960"/>
                  <a:gd name="connsiteX1" fmla="*/ 72142 w 116013"/>
                  <a:gd name="connsiteY1" fmla="*/ 40978 h 108960"/>
                  <a:gd name="connsiteX2" fmla="*/ 116014 w 116013"/>
                  <a:gd name="connsiteY2" fmla="*/ 53907 h 108960"/>
                  <a:gd name="connsiteX3" fmla="*/ 84393 w 116013"/>
                  <a:gd name="connsiteY3" fmla="*/ 67983 h 108960"/>
                  <a:gd name="connsiteX4" fmla="*/ 102298 w 116013"/>
                  <a:gd name="connsiteY4" fmla="*/ 108961 h 108960"/>
                  <a:gd name="connsiteX5" fmla="*/ 63242 w 116013"/>
                  <a:gd name="connsiteY5" fmla="*/ 76846 h 108960"/>
                  <a:gd name="connsiteX6" fmla="*/ 30260 w 116013"/>
                  <a:gd name="connsiteY6" fmla="*/ 89984 h 108960"/>
                  <a:gd name="connsiteX7" fmla="*/ 37904 w 116013"/>
                  <a:gd name="connsiteY7" fmla="*/ 55367 h 108960"/>
                  <a:gd name="connsiteX8" fmla="*/ 0 w 116013"/>
                  <a:gd name="connsiteY8" fmla="*/ 21896 h 108960"/>
                  <a:gd name="connsiteX9" fmla="*/ 43453 w 116013"/>
                  <a:gd name="connsiteY9" fmla="*/ 33053 h 108960"/>
                  <a:gd name="connsiteX10" fmla="*/ 52772 w 116013"/>
                  <a:gd name="connsiteY10" fmla="*/ 0 h 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960">
                    <a:moveTo>
                      <a:pt x="52772" y="0"/>
                    </a:moveTo>
                    <a:lnTo>
                      <a:pt x="72142" y="40978"/>
                    </a:lnTo>
                    <a:lnTo>
                      <a:pt x="116014" y="53907"/>
                    </a:lnTo>
                    <a:lnTo>
                      <a:pt x="84393" y="67983"/>
                    </a:lnTo>
                    <a:lnTo>
                      <a:pt x="102298" y="108961"/>
                    </a:lnTo>
                    <a:lnTo>
                      <a:pt x="63242" y="76846"/>
                    </a:lnTo>
                    <a:lnTo>
                      <a:pt x="30260" y="89984"/>
                    </a:lnTo>
                    <a:lnTo>
                      <a:pt x="37904" y="55367"/>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5D58CAB8-8F87-DCB6-2129-2D2286113720}"/>
                  </a:ext>
                </a:extLst>
              </p:cNvPr>
              <p:cNvSpPr/>
              <p:nvPr/>
            </p:nvSpPr>
            <p:spPr>
              <a:xfrm>
                <a:off x="10005541" y="6485554"/>
                <a:ext cx="98213" cy="91860"/>
              </a:xfrm>
              <a:custGeom>
                <a:avLst/>
                <a:gdLst>
                  <a:gd name="connsiteX0" fmla="*/ 44604 w 98213"/>
                  <a:gd name="connsiteY0" fmla="*/ 0 h 91860"/>
                  <a:gd name="connsiteX1" fmla="*/ 61043 w 98213"/>
                  <a:gd name="connsiteY1" fmla="*/ 34513 h 91860"/>
                  <a:gd name="connsiteX2" fmla="*/ 98214 w 98213"/>
                  <a:gd name="connsiteY2" fmla="*/ 41603 h 91860"/>
                  <a:gd name="connsiteX3" fmla="*/ 71514 w 98213"/>
                  <a:gd name="connsiteY3" fmla="*/ 57244 h 91860"/>
                  <a:gd name="connsiteX4" fmla="*/ 86801 w 98213"/>
                  <a:gd name="connsiteY4" fmla="*/ 91861 h 91860"/>
                  <a:gd name="connsiteX5" fmla="*/ 53609 w 98213"/>
                  <a:gd name="connsiteY5" fmla="*/ 67149 h 91860"/>
                  <a:gd name="connsiteX6" fmla="*/ 25862 w 98213"/>
                  <a:gd name="connsiteY6" fmla="*/ 81747 h 91860"/>
                  <a:gd name="connsiteX7" fmla="*/ 32145 w 98213"/>
                  <a:gd name="connsiteY7" fmla="*/ 50466 h 91860"/>
                  <a:gd name="connsiteX8" fmla="*/ 0 w 98213"/>
                  <a:gd name="connsiteY8" fmla="*/ 24399 h 91860"/>
                  <a:gd name="connsiteX9" fmla="*/ 36751 w 98213"/>
                  <a:gd name="connsiteY9" fmla="*/ 30238 h 91860"/>
                  <a:gd name="connsiteX10" fmla="*/ 44604 w 98213"/>
                  <a:gd name="connsiteY10" fmla="*/ 0 h 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860">
                    <a:moveTo>
                      <a:pt x="44604" y="0"/>
                    </a:moveTo>
                    <a:lnTo>
                      <a:pt x="61043" y="34513"/>
                    </a:lnTo>
                    <a:lnTo>
                      <a:pt x="98214" y="41603"/>
                    </a:lnTo>
                    <a:lnTo>
                      <a:pt x="71514" y="57244"/>
                    </a:lnTo>
                    <a:lnTo>
                      <a:pt x="86801" y="91861"/>
                    </a:lnTo>
                    <a:lnTo>
                      <a:pt x="53609" y="67149"/>
                    </a:lnTo>
                    <a:lnTo>
                      <a:pt x="25862" y="81747"/>
                    </a:lnTo>
                    <a:lnTo>
                      <a:pt x="32145" y="50466"/>
                    </a:lnTo>
                    <a:lnTo>
                      <a:pt x="0" y="24399"/>
                    </a:lnTo>
                    <a:lnTo>
                      <a:pt x="36751" y="30238"/>
                    </a:lnTo>
                    <a:lnTo>
                      <a:pt x="44604" y="0"/>
                    </a:lnTo>
                    <a:close/>
                  </a:path>
                </a:pathLst>
              </a:custGeom>
              <a:solidFill>
                <a:srgbClr val="FFCC00"/>
              </a:solidFill>
              <a:ln w="10453" cap="flat">
                <a:noFill/>
                <a:prstDash val="solid"/>
                <a:miter/>
              </a:ln>
            </p:spPr>
            <p:txBody>
              <a:bodyPr rtlCol="0" anchor="ctr"/>
              <a:lstStyle/>
              <a:p>
                <a:endParaRPr lang="en-GR"/>
              </a:p>
            </p:txBody>
          </p:sp>
          <p:sp>
            <p:nvSpPr>
              <p:cNvPr id="38" name="Freeform 37">
                <a:extLst>
                  <a:ext uri="{FF2B5EF4-FFF2-40B4-BE49-F238E27FC236}">
                    <a16:creationId xmlns:a16="http://schemas.microsoft.com/office/drawing/2014/main" id="{D9845E6B-DEDA-ACC5-23FB-3D7E1F136922}"/>
                  </a:ext>
                </a:extLst>
              </p:cNvPr>
              <p:cNvSpPr/>
              <p:nvPr/>
            </p:nvSpPr>
            <p:spPr>
              <a:xfrm>
                <a:off x="9895077" y="6064516"/>
                <a:ext cx="133290" cy="126895"/>
              </a:xfrm>
              <a:custGeom>
                <a:avLst/>
                <a:gdLst>
                  <a:gd name="connsiteX0" fmla="*/ 60834 w 133290"/>
                  <a:gd name="connsiteY0" fmla="*/ 0 h 126895"/>
                  <a:gd name="connsiteX1" fmla="*/ 82927 w 133290"/>
                  <a:gd name="connsiteY1" fmla="*/ 47755 h 126895"/>
                  <a:gd name="connsiteX2" fmla="*/ 133290 w 133290"/>
                  <a:gd name="connsiteY2" fmla="*/ 61102 h 126895"/>
                  <a:gd name="connsiteX3" fmla="*/ 96853 w 133290"/>
                  <a:gd name="connsiteY3" fmla="*/ 79140 h 126895"/>
                  <a:gd name="connsiteX4" fmla="*/ 117270 w 133290"/>
                  <a:gd name="connsiteY4" fmla="*/ 126895 h 126895"/>
                  <a:gd name="connsiteX5" fmla="*/ 72456 w 133290"/>
                  <a:gd name="connsiteY5" fmla="*/ 90610 h 126895"/>
                  <a:gd name="connsiteX6" fmla="*/ 34553 w 133290"/>
                  <a:gd name="connsiteY6" fmla="*/ 107605 h 126895"/>
                  <a:gd name="connsiteX7" fmla="*/ 43453 w 133290"/>
                  <a:gd name="connsiteY7" fmla="*/ 66211 h 126895"/>
                  <a:gd name="connsiteX8" fmla="*/ 0 w 133290"/>
                  <a:gd name="connsiteY8" fmla="*/ 28257 h 126895"/>
                  <a:gd name="connsiteX9" fmla="*/ 49945 w 133290"/>
                  <a:gd name="connsiteY9" fmla="*/ 39622 h 126895"/>
                  <a:gd name="connsiteX10" fmla="*/ 60834 w 133290"/>
                  <a:gd name="connsiteY10" fmla="*/ 0 h 12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895">
                    <a:moveTo>
                      <a:pt x="60834" y="0"/>
                    </a:moveTo>
                    <a:lnTo>
                      <a:pt x="82927" y="47755"/>
                    </a:lnTo>
                    <a:lnTo>
                      <a:pt x="133290" y="61102"/>
                    </a:lnTo>
                    <a:lnTo>
                      <a:pt x="96853" y="79140"/>
                    </a:lnTo>
                    <a:lnTo>
                      <a:pt x="117270" y="126895"/>
                    </a:lnTo>
                    <a:lnTo>
                      <a:pt x="72456" y="90610"/>
                    </a:lnTo>
                    <a:lnTo>
                      <a:pt x="34553" y="107605"/>
                    </a:lnTo>
                    <a:lnTo>
                      <a:pt x="43453"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280CF009-EED3-A320-1A4E-A64DB901E410}"/>
                  </a:ext>
                </a:extLst>
              </p:cNvPr>
              <p:cNvSpPr/>
              <p:nvPr/>
            </p:nvSpPr>
            <p:spPr>
              <a:xfrm>
                <a:off x="9916332" y="6360118"/>
                <a:ext cx="115699" cy="109795"/>
              </a:xfrm>
              <a:custGeom>
                <a:avLst/>
                <a:gdLst>
                  <a:gd name="connsiteX0" fmla="*/ 52772 w 115699"/>
                  <a:gd name="connsiteY0" fmla="*/ 0 h 109795"/>
                  <a:gd name="connsiteX1" fmla="*/ 72037 w 115699"/>
                  <a:gd name="connsiteY1" fmla="*/ 41290 h 109795"/>
                  <a:gd name="connsiteX2" fmla="*/ 115700 w 115699"/>
                  <a:gd name="connsiteY2" fmla="*/ 50570 h 109795"/>
                  <a:gd name="connsiteX3" fmla="*/ 84183 w 115699"/>
                  <a:gd name="connsiteY3" fmla="*/ 68400 h 109795"/>
                  <a:gd name="connsiteX4" fmla="*/ 101983 w 115699"/>
                  <a:gd name="connsiteY4" fmla="*/ 109795 h 109795"/>
                  <a:gd name="connsiteX5" fmla="*/ 63033 w 115699"/>
                  <a:gd name="connsiteY5" fmla="*/ 79766 h 109795"/>
                  <a:gd name="connsiteX6" fmla="*/ 30155 w 115699"/>
                  <a:gd name="connsiteY6" fmla="*/ 96344 h 109795"/>
                  <a:gd name="connsiteX7" fmla="*/ 37799 w 115699"/>
                  <a:gd name="connsiteY7" fmla="*/ 59433 h 109795"/>
                  <a:gd name="connsiteX8" fmla="*/ 0 w 115699"/>
                  <a:gd name="connsiteY8" fmla="*/ 27840 h 109795"/>
                  <a:gd name="connsiteX9" fmla="*/ 43453 w 115699"/>
                  <a:gd name="connsiteY9" fmla="*/ 35660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2037" y="41290"/>
                    </a:lnTo>
                    <a:lnTo>
                      <a:pt x="115700" y="50570"/>
                    </a:lnTo>
                    <a:lnTo>
                      <a:pt x="84183" y="68400"/>
                    </a:lnTo>
                    <a:lnTo>
                      <a:pt x="101983" y="109795"/>
                    </a:lnTo>
                    <a:lnTo>
                      <a:pt x="63033" y="79766"/>
                    </a:lnTo>
                    <a:lnTo>
                      <a:pt x="30155" y="96344"/>
                    </a:lnTo>
                    <a:lnTo>
                      <a:pt x="37799" y="59433"/>
                    </a:lnTo>
                    <a:lnTo>
                      <a:pt x="0" y="27840"/>
                    </a:lnTo>
                    <a:lnTo>
                      <a:pt x="43453" y="35660"/>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72E3056A-D243-8188-F5EF-ECE42885C170}"/>
                  </a:ext>
                </a:extLst>
              </p:cNvPr>
              <p:cNvSpPr/>
              <p:nvPr/>
            </p:nvSpPr>
            <p:spPr>
              <a:xfrm>
                <a:off x="9874974" y="6215810"/>
                <a:ext cx="125751" cy="120221"/>
              </a:xfrm>
              <a:custGeom>
                <a:avLst/>
                <a:gdLst>
                  <a:gd name="connsiteX0" fmla="*/ 57483 w 125751"/>
                  <a:gd name="connsiteY0" fmla="*/ 0 h 120221"/>
                  <a:gd name="connsiteX1" fmla="*/ 78215 w 125751"/>
                  <a:gd name="connsiteY1" fmla="*/ 45253 h 120221"/>
                  <a:gd name="connsiteX2" fmla="*/ 125751 w 125751"/>
                  <a:gd name="connsiteY2" fmla="*/ 56514 h 120221"/>
                  <a:gd name="connsiteX3" fmla="*/ 91303 w 125751"/>
                  <a:gd name="connsiteY3" fmla="*/ 74865 h 120221"/>
                  <a:gd name="connsiteX4" fmla="*/ 110569 w 125751"/>
                  <a:gd name="connsiteY4" fmla="*/ 120222 h 120221"/>
                  <a:gd name="connsiteX5" fmla="*/ 68373 w 125751"/>
                  <a:gd name="connsiteY5" fmla="*/ 86647 h 120221"/>
                  <a:gd name="connsiteX6" fmla="*/ 32563 w 125751"/>
                  <a:gd name="connsiteY6" fmla="*/ 103956 h 120221"/>
                  <a:gd name="connsiteX7" fmla="*/ 41044 w 125751"/>
                  <a:gd name="connsiteY7" fmla="*/ 64021 h 120221"/>
                  <a:gd name="connsiteX8" fmla="*/ 0 w 125751"/>
                  <a:gd name="connsiteY8" fmla="*/ 28882 h 120221"/>
                  <a:gd name="connsiteX9" fmla="*/ 47118 w 125751"/>
                  <a:gd name="connsiteY9" fmla="*/ 38371 h 120221"/>
                  <a:gd name="connsiteX10" fmla="*/ 57483 w 125751"/>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51" h="120221">
                    <a:moveTo>
                      <a:pt x="57483" y="0"/>
                    </a:moveTo>
                    <a:lnTo>
                      <a:pt x="78215" y="45253"/>
                    </a:lnTo>
                    <a:lnTo>
                      <a:pt x="125751" y="56514"/>
                    </a:lnTo>
                    <a:lnTo>
                      <a:pt x="91303" y="74865"/>
                    </a:lnTo>
                    <a:lnTo>
                      <a:pt x="110569" y="120222"/>
                    </a:lnTo>
                    <a:lnTo>
                      <a:pt x="68373" y="86647"/>
                    </a:lnTo>
                    <a:lnTo>
                      <a:pt x="32563" y="103956"/>
                    </a:lnTo>
                    <a:lnTo>
                      <a:pt x="41044" y="64021"/>
                    </a:lnTo>
                    <a:lnTo>
                      <a:pt x="0" y="28882"/>
                    </a:lnTo>
                    <a:lnTo>
                      <a:pt x="47118" y="38371"/>
                    </a:lnTo>
                    <a:lnTo>
                      <a:pt x="57483"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E2D93E67-FC97-A54B-E8FD-8A27A0C228A0}"/>
                  </a:ext>
                </a:extLst>
              </p:cNvPr>
              <p:cNvSpPr/>
              <p:nvPr/>
            </p:nvSpPr>
            <p:spPr>
              <a:xfrm>
                <a:off x="10223120" y="6575433"/>
                <a:ext cx="83554" cy="74343"/>
              </a:xfrm>
              <a:custGeom>
                <a:avLst/>
                <a:gdLst>
                  <a:gd name="connsiteX0" fmla="*/ 37694 w 83554"/>
                  <a:gd name="connsiteY0" fmla="*/ 0 h 74343"/>
                  <a:gd name="connsiteX1" fmla="*/ 52039 w 83554"/>
                  <a:gd name="connsiteY1" fmla="*/ 27944 h 74343"/>
                  <a:gd name="connsiteX2" fmla="*/ 83555 w 83554"/>
                  <a:gd name="connsiteY2" fmla="*/ 32949 h 74343"/>
                  <a:gd name="connsiteX3" fmla="*/ 61043 w 83554"/>
                  <a:gd name="connsiteY3" fmla="*/ 46295 h 74343"/>
                  <a:gd name="connsiteX4" fmla="*/ 74236 w 83554"/>
                  <a:gd name="connsiteY4" fmla="*/ 74344 h 74343"/>
                  <a:gd name="connsiteX5" fmla="*/ 45966 w 83554"/>
                  <a:gd name="connsiteY5" fmla="*/ 54845 h 74343"/>
                  <a:gd name="connsiteX6" fmla="*/ 22512 w 83554"/>
                  <a:gd name="connsiteY6" fmla="*/ 67462 h 74343"/>
                  <a:gd name="connsiteX7" fmla="*/ 27642 w 83554"/>
                  <a:gd name="connsiteY7" fmla="*/ 41708 h 74343"/>
                  <a:gd name="connsiteX8" fmla="*/ 0 w 83554"/>
                  <a:gd name="connsiteY8" fmla="*/ 20958 h 74343"/>
                  <a:gd name="connsiteX9" fmla="*/ 31412 w 83554"/>
                  <a:gd name="connsiteY9" fmla="*/ 25025 h 74343"/>
                  <a:gd name="connsiteX10" fmla="*/ 37694 w 83554"/>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54" h="74343">
                    <a:moveTo>
                      <a:pt x="37694" y="0"/>
                    </a:moveTo>
                    <a:lnTo>
                      <a:pt x="52039" y="27944"/>
                    </a:lnTo>
                    <a:lnTo>
                      <a:pt x="83555" y="32949"/>
                    </a:lnTo>
                    <a:lnTo>
                      <a:pt x="61043" y="46295"/>
                    </a:lnTo>
                    <a:lnTo>
                      <a:pt x="74236" y="74344"/>
                    </a:lnTo>
                    <a:lnTo>
                      <a:pt x="45966" y="54845"/>
                    </a:lnTo>
                    <a:lnTo>
                      <a:pt x="22512" y="67462"/>
                    </a:lnTo>
                    <a:lnTo>
                      <a:pt x="27642" y="41708"/>
                    </a:lnTo>
                    <a:lnTo>
                      <a:pt x="0" y="20958"/>
                    </a:lnTo>
                    <a:lnTo>
                      <a:pt x="31412" y="25025"/>
                    </a:lnTo>
                    <a:lnTo>
                      <a:pt x="3769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E795DF84-F400-FA87-6895-D4181B674C1F}"/>
                  </a:ext>
                </a:extLst>
              </p:cNvPr>
              <p:cNvSpPr/>
              <p:nvPr/>
            </p:nvSpPr>
            <p:spPr>
              <a:xfrm>
                <a:off x="10330547" y="6571471"/>
                <a:ext cx="61462" cy="53177"/>
              </a:xfrm>
              <a:custGeom>
                <a:avLst/>
                <a:gdLst>
                  <a:gd name="connsiteX0" fmla="*/ 27642 w 61462"/>
                  <a:gd name="connsiteY0" fmla="*/ 0 h 53177"/>
                  <a:gd name="connsiteX1" fmla="*/ 38218 w 61462"/>
                  <a:gd name="connsiteY1" fmla="*/ 20020 h 53177"/>
                  <a:gd name="connsiteX2" fmla="*/ 61462 w 61462"/>
                  <a:gd name="connsiteY2" fmla="*/ 23460 h 53177"/>
                  <a:gd name="connsiteX3" fmla="*/ 44919 w 61462"/>
                  <a:gd name="connsiteY3" fmla="*/ 33157 h 53177"/>
                  <a:gd name="connsiteX4" fmla="*/ 54656 w 61462"/>
                  <a:gd name="connsiteY4" fmla="*/ 53177 h 53177"/>
                  <a:gd name="connsiteX5" fmla="*/ 33820 w 61462"/>
                  <a:gd name="connsiteY5" fmla="*/ 39309 h 53177"/>
                  <a:gd name="connsiteX6" fmla="*/ 16648 w 61462"/>
                  <a:gd name="connsiteY6" fmla="*/ 48381 h 53177"/>
                  <a:gd name="connsiteX7" fmla="*/ 20313 w 61462"/>
                  <a:gd name="connsiteY7" fmla="*/ 29925 h 53177"/>
                  <a:gd name="connsiteX8" fmla="*/ 0 w 61462"/>
                  <a:gd name="connsiteY8" fmla="*/ 15119 h 53177"/>
                  <a:gd name="connsiteX9" fmla="*/ 23035 w 61462"/>
                  <a:gd name="connsiteY9" fmla="*/ 17934 h 53177"/>
                  <a:gd name="connsiteX10" fmla="*/ 27642 w 61462"/>
                  <a:gd name="connsiteY10" fmla="*/ 0 h 5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177">
                    <a:moveTo>
                      <a:pt x="27642" y="0"/>
                    </a:moveTo>
                    <a:lnTo>
                      <a:pt x="38218" y="20020"/>
                    </a:lnTo>
                    <a:lnTo>
                      <a:pt x="61462" y="23460"/>
                    </a:lnTo>
                    <a:lnTo>
                      <a:pt x="44919" y="33157"/>
                    </a:lnTo>
                    <a:lnTo>
                      <a:pt x="54656" y="53177"/>
                    </a:lnTo>
                    <a:lnTo>
                      <a:pt x="33820" y="39309"/>
                    </a:lnTo>
                    <a:lnTo>
                      <a:pt x="16648" y="48381"/>
                    </a:lnTo>
                    <a:lnTo>
                      <a:pt x="20313" y="29925"/>
                    </a:lnTo>
                    <a:lnTo>
                      <a:pt x="0" y="15119"/>
                    </a:lnTo>
                    <a:lnTo>
                      <a:pt x="23035"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5C177837-F13A-0880-A2F9-A81DD02A3050}"/>
                  </a:ext>
                </a:extLst>
              </p:cNvPr>
              <p:cNvSpPr/>
              <p:nvPr/>
            </p:nvSpPr>
            <p:spPr>
              <a:xfrm>
                <a:off x="10409286" y="6536332"/>
                <a:ext cx="61357" cy="51821"/>
              </a:xfrm>
              <a:custGeom>
                <a:avLst/>
                <a:gdLst>
                  <a:gd name="connsiteX0" fmla="*/ 27538 w 61357"/>
                  <a:gd name="connsiteY0" fmla="*/ 0 h 51821"/>
                  <a:gd name="connsiteX1" fmla="*/ 38217 w 61357"/>
                  <a:gd name="connsiteY1" fmla="*/ 19498 h 51821"/>
                  <a:gd name="connsiteX2" fmla="*/ 61357 w 61357"/>
                  <a:gd name="connsiteY2" fmla="*/ 22939 h 51821"/>
                  <a:gd name="connsiteX3" fmla="*/ 44919 w 61357"/>
                  <a:gd name="connsiteY3" fmla="*/ 32323 h 51821"/>
                  <a:gd name="connsiteX4" fmla="*/ 54761 w 61357"/>
                  <a:gd name="connsiteY4" fmla="*/ 51822 h 51821"/>
                  <a:gd name="connsiteX5" fmla="*/ 33925 w 61357"/>
                  <a:gd name="connsiteY5" fmla="*/ 38162 h 51821"/>
                  <a:gd name="connsiteX6" fmla="*/ 16753 w 61357"/>
                  <a:gd name="connsiteY6" fmla="*/ 46921 h 51821"/>
                  <a:gd name="connsiteX7" fmla="*/ 20417 w 61357"/>
                  <a:gd name="connsiteY7" fmla="*/ 28987 h 51821"/>
                  <a:gd name="connsiteX8" fmla="*/ 0 w 61357"/>
                  <a:gd name="connsiteY8" fmla="*/ 14493 h 51821"/>
                  <a:gd name="connsiteX9" fmla="*/ 23035 w 61357"/>
                  <a:gd name="connsiteY9" fmla="*/ 17309 h 51821"/>
                  <a:gd name="connsiteX10" fmla="*/ 27538 w 61357"/>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57" h="51821">
                    <a:moveTo>
                      <a:pt x="27538" y="0"/>
                    </a:moveTo>
                    <a:lnTo>
                      <a:pt x="38217" y="19498"/>
                    </a:lnTo>
                    <a:lnTo>
                      <a:pt x="61357" y="22939"/>
                    </a:lnTo>
                    <a:lnTo>
                      <a:pt x="44919" y="32323"/>
                    </a:lnTo>
                    <a:lnTo>
                      <a:pt x="54761" y="51822"/>
                    </a:lnTo>
                    <a:lnTo>
                      <a:pt x="33925" y="38162"/>
                    </a:lnTo>
                    <a:lnTo>
                      <a:pt x="16753" y="46921"/>
                    </a:lnTo>
                    <a:lnTo>
                      <a:pt x="20417" y="28987"/>
                    </a:lnTo>
                    <a:lnTo>
                      <a:pt x="0" y="14493"/>
                    </a:lnTo>
                    <a:lnTo>
                      <a:pt x="23035" y="17309"/>
                    </a:lnTo>
                    <a:lnTo>
                      <a:pt x="27538"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BBC24669-E5F8-B7D3-BDBB-08ABE4A3085D}"/>
                  </a:ext>
                </a:extLst>
              </p:cNvPr>
              <p:cNvSpPr/>
              <p:nvPr/>
            </p:nvSpPr>
            <p:spPr>
              <a:xfrm>
                <a:off x="10339133" y="5962437"/>
                <a:ext cx="81670" cy="69651"/>
              </a:xfrm>
              <a:custGeom>
                <a:avLst/>
                <a:gdLst>
                  <a:gd name="connsiteX0" fmla="*/ 36752 w 81670"/>
                  <a:gd name="connsiteY0" fmla="*/ 0 h 69651"/>
                  <a:gd name="connsiteX1" fmla="*/ 50887 w 81670"/>
                  <a:gd name="connsiteY1" fmla="*/ 26380 h 69651"/>
                  <a:gd name="connsiteX2" fmla="*/ 81671 w 81670"/>
                  <a:gd name="connsiteY2" fmla="*/ 36598 h 69651"/>
                  <a:gd name="connsiteX3" fmla="*/ 59682 w 81670"/>
                  <a:gd name="connsiteY3" fmla="*/ 43584 h 69651"/>
                  <a:gd name="connsiteX4" fmla="*/ 72666 w 81670"/>
                  <a:gd name="connsiteY4" fmla="*/ 69652 h 69651"/>
                  <a:gd name="connsiteX5" fmla="*/ 45024 w 81670"/>
                  <a:gd name="connsiteY5" fmla="*/ 47859 h 69651"/>
                  <a:gd name="connsiteX6" fmla="*/ 22093 w 81670"/>
                  <a:gd name="connsiteY6" fmla="*/ 54220 h 69651"/>
                  <a:gd name="connsiteX7" fmla="*/ 27014 w 81670"/>
                  <a:gd name="connsiteY7" fmla="*/ 33366 h 69651"/>
                  <a:gd name="connsiteX8" fmla="*/ 0 w 81670"/>
                  <a:gd name="connsiteY8" fmla="*/ 10635 h 69651"/>
                  <a:gd name="connsiteX9" fmla="*/ 30679 w 81670"/>
                  <a:gd name="connsiteY9" fmla="*/ 19915 h 69651"/>
                  <a:gd name="connsiteX10" fmla="*/ 36752 w 81670"/>
                  <a:gd name="connsiteY10" fmla="*/ 0 h 6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70" h="69651">
                    <a:moveTo>
                      <a:pt x="36752" y="0"/>
                    </a:moveTo>
                    <a:lnTo>
                      <a:pt x="50887" y="26380"/>
                    </a:lnTo>
                    <a:lnTo>
                      <a:pt x="81671" y="36598"/>
                    </a:lnTo>
                    <a:lnTo>
                      <a:pt x="59682" y="43584"/>
                    </a:lnTo>
                    <a:lnTo>
                      <a:pt x="72666" y="69652"/>
                    </a:lnTo>
                    <a:lnTo>
                      <a:pt x="45024" y="47859"/>
                    </a:lnTo>
                    <a:lnTo>
                      <a:pt x="22093" y="54220"/>
                    </a:lnTo>
                    <a:lnTo>
                      <a:pt x="27014" y="33366"/>
                    </a:lnTo>
                    <a:lnTo>
                      <a:pt x="0" y="10635"/>
                    </a:lnTo>
                    <a:lnTo>
                      <a:pt x="30679" y="19915"/>
                    </a:lnTo>
                    <a:lnTo>
                      <a:pt x="36752"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3B5CF3D9-FB3F-2ED6-3E4F-7B5189E7CD2B}"/>
                  </a:ext>
                </a:extLst>
              </p:cNvPr>
              <p:cNvSpPr/>
              <p:nvPr/>
            </p:nvSpPr>
            <p:spPr>
              <a:xfrm>
                <a:off x="10223120" y="5916558"/>
                <a:ext cx="92873" cy="82163"/>
              </a:xfrm>
              <a:custGeom>
                <a:avLst/>
                <a:gdLst>
                  <a:gd name="connsiteX0" fmla="*/ 41882 w 92873"/>
                  <a:gd name="connsiteY0" fmla="*/ 0 h 82163"/>
                  <a:gd name="connsiteX1" fmla="*/ 57797 w 92873"/>
                  <a:gd name="connsiteY1" fmla="*/ 31072 h 82163"/>
                  <a:gd name="connsiteX2" fmla="*/ 92874 w 92873"/>
                  <a:gd name="connsiteY2" fmla="*/ 42750 h 82163"/>
                  <a:gd name="connsiteX3" fmla="*/ 67849 w 92873"/>
                  <a:gd name="connsiteY3" fmla="*/ 51405 h 82163"/>
                  <a:gd name="connsiteX4" fmla="*/ 82508 w 92873"/>
                  <a:gd name="connsiteY4" fmla="*/ 82164 h 82163"/>
                  <a:gd name="connsiteX5" fmla="*/ 50992 w 92873"/>
                  <a:gd name="connsiteY5" fmla="*/ 56722 h 82163"/>
                  <a:gd name="connsiteX6" fmla="*/ 24815 w 92873"/>
                  <a:gd name="connsiteY6" fmla="*/ 64647 h 82163"/>
                  <a:gd name="connsiteX7" fmla="*/ 30574 w 92873"/>
                  <a:gd name="connsiteY7" fmla="*/ 39726 h 82163"/>
                  <a:gd name="connsiteX8" fmla="*/ 0 w 92873"/>
                  <a:gd name="connsiteY8" fmla="*/ 13242 h 82163"/>
                  <a:gd name="connsiteX9" fmla="*/ 34867 w 92873"/>
                  <a:gd name="connsiteY9" fmla="*/ 23773 h 82163"/>
                  <a:gd name="connsiteX10" fmla="*/ 41882 w 92873"/>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73" h="82163">
                    <a:moveTo>
                      <a:pt x="41882" y="0"/>
                    </a:moveTo>
                    <a:lnTo>
                      <a:pt x="57797" y="31072"/>
                    </a:lnTo>
                    <a:lnTo>
                      <a:pt x="92874" y="42750"/>
                    </a:lnTo>
                    <a:lnTo>
                      <a:pt x="67849" y="51405"/>
                    </a:lnTo>
                    <a:lnTo>
                      <a:pt x="82508" y="82164"/>
                    </a:lnTo>
                    <a:lnTo>
                      <a:pt x="50992" y="56722"/>
                    </a:lnTo>
                    <a:lnTo>
                      <a:pt x="24815" y="64647"/>
                    </a:lnTo>
                    <a:lnTo>
                      <a:pt x="30574" y="39726"/>
                    </a:lnTo>
                    <a:lnTo>
                      <a:pt x="0" y="13242"/>
                    </a:lnTo>
                    <a:lnTo>
                      <a:pt x="34867" y="23773"/>
                    </a:lnTo>
                    <a:lnTo>
                      <a:pt x="4188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631195B6-102D-993F-1E25-0DA8FA4B22D2}"/>
                  </a:ext>
                </a:extLst>
              </p:cNvPr>
              <p:cNvSpPr/>
              <p:nvPr/>
            </p:nvSpPr>
            <p:spPr>
              <a:xfrm>
                <a:off x="10100091" y="5910094"/>
                <a:ext cx="102820" cy="93946"/>
              </a:xfrm>
              <a:custGeom>
                <a:avLst/>
                <a:gdLst>
                  <a:gd name="connsiteX0" fmla="*/ 46594 w 102820"/>
                  <a:gd name="connsiteY0" fmla="*/ 0 h 93946"/>
                  <a:gd name="connsiteX1" fmla="*/ 63975 w 102820"/>
                  <a:gd name="connsiteY1" fmla="*/ 35451 h 93946"/>
                  <a:gd name="connsiteX2" fmla="*/ 102821 w 102820"/>
                  <a:gd name="connsiteY2" fmla="*/ 47859 h 93946"/>
                  <a:gd name="connsiteX3" fmla="*/ 74969 w 102820"/>
                  <a:gd name="connsiteY3" fmla="*/ 58703 h 93946"/>
                  <a:gd name="connsiteX4" fmla="*/ 90989 w 102820"/>
                  <a:gd name="connsiteY4" fmla="*/ 93946 h 93946"/>
                  <a:gd name="connsiteX5" fmla="*/ 56227 w 102820"/>
                  <a:gd name="connsiteY5" fmla="*/ 65481 h 93946"/>
                  <a:gd name="connsiteX6" fmla="*/ 27224 w 102820"/>
                  <a:gd name="connsiteY6" fmla="*/ 75491 h 93946"/>
                  <a:gd name="connsiteX7" fmla="*/ 33820 w 102820"/>
                  <a:gd name="connsiteY7" fmla="*/ 46400 h 93946"/>
                  <a:gd name="connsiteX8" fmla="*/ 0 w 102820"/>
                  <a:gd name="connsiteY8" fmla="*/ 16787 h 93946"/>
                  <a:gd name="connsiteX9" fmla="*/ 38532 w 102820"/>
                  <a:gd name="connsiteY9" fmla="*/ 27736 h 93946"/>
                  <a:gd name="connsiteX10" fmla="*/ 46594 w 102820"/>
                  <a:gd name="connsiteY10" fmla="*/ 0 h 9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20" h="93946">
                    <a:moveTo>
                      <a:pt x="46594" y="0"/>
                    </a:moveTo>
                    <a:lnTo>
                      <a:pt x="63975" y="35451"/>
                    </a:lnTo>
                    <a:lnTo>
                      <a:pt x="102821" y="47859"/>
                    </a:lnTo>
                    <a:lnTo>
                      <a:pt x="74969" y="58703"/>
                    </a:lnTo>
                    <a:lnTo>
                      <a:pt x="90989" y="93946"/>
                    </a:lnTo>
                    <a:lnTo>
                      <a:pt x="56227" y="65481"/>
                    </a:lnTo>
                    <a:lnTo>
                      <a:pt x="27224" y="75491"/>
                    </a:lnTo>
                    <a:lnTo>
                      <a:pt x="33820" y="46400"/>
                    </a:lnTo>
                    <a:lnTo>
                      <a:pt x="0" y="16787"/>
                    </a:lnTo>
                    <a:lnTo>
                      <a:pt x="38532" y="27736"/>
                    </a:lnTo>
                    <a:lnTo>
                      <a:pt x="46594" y="0"/>
                    </a:lnTo>
                    <a:close/>
                  </a:path>
                </a:pathLst>
              </a:custGeom>
              <a:solidFill>
                <a:srgbClr val="FFCC00"/>
              </a:solidFill>
              <a:ln w="10453" cap="flat">
                <a:noFill/>
                <a:prstDash val="solid"/>
                <a:miter/>
              </a:ln>
            </p:spPr>
            <p:txBody>
              <a:bodyPr rtlCol="0" anchor="ctr"/>
              <a:lstStyle/>
              <a:p>
                <a:endParaRPr lang="en-GR"/>
              </a:p>
            </p:txBody>
          </p:sp>
        </p:grpSp>
        <p:grpSp>
          <p:nvGrpSpPr>
            <p:cNvPr id="47" name="Graphic 10">
              <a:extLst>
                <a:ext uri="{FF2B5EF4-FFF2-40B4-BE49-F238E27FC236}">
                  <a16:creationId xmlns:a16="http://schemas.microsoft.com/office/drawing/2014/main" id="{5C7A430D-F9E4-B9E5-17FD-44A37E5C8516}"/>
                </a:ext>
              </a:extLst>
            </p:cNvPr>
            <p:cNvGrpSpPr/>
            <p:nvPr/>
          </p:nvGrpSpPr>
          <p:grpSpPr>
            <a:xfrm>
              <a:off x="10863918" y="5910094"/>
              <a:ext cx="1114171" cy="739683"/>
              <a:chOff x="10863918" y="5910094"/>
              <a:chExt cx="1114171" cy="739683"/>
            </a:xfrm>
          </p:grpSpPr>
          <p:sp>
            <p:nvSpPr>
              <p:cNvPr id="48" name="Freeform 47">
                <a:extLst>
                  <a:ext uri="{FF2B5EF4-FFF2-40B4-BE49-F238E27FC236}">
                    <a16:creationId xmlns:a16="http://schemas.microsoft.com/office/drawing/2014/main" id="{D3229C19-68D9-3CB9-B1E1-60D92592C485}"/>
                  </a:ext>
                </a:extLst>
              </p:cNvPr>
              <p:cNvSpPr/>
              <p:nvPr/>
            </p:nvSpPr>
            <p:spPr>
              <a:xfrm>
                <a:off x="10863918" y="5910094"/>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B32CAF7F-8337-E516-A77B-555350C2E814}"/>
                  </a:ext>
                </a:extLst>
              </p:cNvPr>
              <p:cNvSpPr/>
              <p:nvPr/>
            </p:nvSpPr>
            <p:spPr>
              <a:xfrm>
                <a:off x="11142434" y="6002580"/>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20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2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1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2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1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20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6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9 w 557138"/>
                  <a:gd name="connsiteY88" fmla="*/ 268597 h 554710"/>
                  <a:gd name="connsiteX89" fmla="*/ 557138 w 557138"/>
                  <a:gd name="connsiteY89" fmla="*/ 268597 h 554710"/>
                  <a:gd name="connsiteX90" fmla="*/ 533580 w 557138"/>
                  <a:gd name="connsiteY90" fmla="*/ 285905 h 554710"/>
                  <a:gd name="connsiteX91" fmla="*/ 384270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70 w 557138"/>
                  <a:gd name="connsiteY101" fmla="*/ 77055 h 554710"/>
                  <a:gd name="connsiteX102" fmla="*/ 384270 w 557138"/>
                  <a:gd name="connsiteY102" fmla="*/ 77055 h 554710"/>
                  <a:gd name="connsiteX103" fmla="*/ 477143 w 557138"/>
                  <a:gd name="connsiteY103" fmla="*/ 147853 h 554710"/>
                  <a:gd name="connsiteX104" fmla="*/ 486253 w 557138"/>
                  <a:gd name="connsiteY104" fmla="*/ 120118 h 554710"/>
                  <a:gd name="connsiteX105" fmla="*/ 495258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8 w 557138"/>
                  <a:gd name="connsiteY110" fmla="*/ 193002 h 554710"/>
                  <a:gd name="connsiteX111" fmla="*/ 472222 w 557138"/>
                  <a:gd name="connsiteY111" fmla="*/ 165266 h 554710"/>
                  <a:gd name="connsiteX112" fmla="*/ 448873 w 557138"/>
                  <a:gd name="connsiteY112" fmla="*/ 147957 h 554710"/>
                  <a:gd name="connsiteX113" fmla="*/ 477143 w 557138"/>
                  <a:gd name="connsiteY113" fmla="*/ 147957 h 554710"/>
                  <a:gd name="connsiteX114" fmla="*/ 495258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8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1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70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20" y="59955"/>
                    </a:lnTo>
                    <a:lnTo>
                      <a:pt x="196428" y="59955"/>
                    </a:lnTo>
                    <a:lnTo>
                      <a:pt x="172869" y="76950"/>
                    </a:lnTo>
                    <a:close/>
                    <a:moveTo>
                      <a:pt x="61881" y="148166"/>
                    </a:moveTo>
                    <a:lnTo>
                      <a:pt x="70886" y="120431"/>
                    </a:lnTo>
                    <a:lnTo>
                      <a:pt x="79995" y="148166"/>
                    </a:lnTo>
                    <a:lnTo>
                      <a:pt x="108266" y="148166"/>
                    </a:lnTo>
                    <a:lnTo>
                      <a:pt x="84707" y="165475"/>
                    </a:lnTo>
                    <a:lnTo>
                      <a:pt x="93712" y="193210"/>
                    </a:lnTo>
                    <a:lnTo>
                      <a:pt x="70048" y="175902"/>
                    </a:lnTo>
                    <a:lnTo>
                      <a:pt x="46384" y="193210"/>
                    </a:lnTo>
                    <a:lnTo>
                      <a:pt x="55389" y="165475"/>
                    </a:lnTo>
                    <a:lnTo>
                      <a:pt x="31831" y="148166"/>
                    </a:lnTo>
                    <a:lnTo>
                      <a:pt x="61881" y="148166"/>
                    </a:lnTo>
                    <a:close/>
                    <a:moveTo>
                      <a:pt x="32145" y="389131"/>
                    </a:moveTo>
                    <a:lnTo>
                      <a:pt x="61881" y="389131"/>
                    </a:lnTo>
                    <a:lnTo>
                      <a:pt x="70886" y="361396"/>
                    </a:lnTo>
                    <a:lnTo>
                      <a:pt x="79995" y="389131"/>
                    </a:lnTo>
                    <a:lnTo>
                      <a:pt x="108266" y="389131"/>
                    </a:lnTo>
                    <a:lnTo>
                      <a:pt x="84707" y="406440"/>
                    </a:lnTo>
                    <a:lnTo>
                      <a:pt x="93712" y="434176"/>
                    </a:lnTo>
                    <a:lnTo>
                      <a:pt x="70048" y="417075"/>
                    </a:lnTo>
                    <a:lnTo>
                      <a:pt x="46384" y="434176"/>
                    </a:lnTo>
                    <a:lnTo>
                      <a:pt x="55389" y="406440"/>
                    </a:lnTo>
                    <a:lnTo>
                      <a:pt x="31831" y="389131"/>
                    </a:lnTo>
                    <a:lnTo>
                      <a:pt x="32145" y="389131"/>
                    </a:lnTo>
                    <a:close/>
                    <a:moveTo>
                      <a:pt x="143761" y="494547"/>
                    </a:moveTo>
                    <a:lnTo>
                      <a:pt x="120202" y="477551"/>
                    </a:lnTo>
                    <a:lnTo>
                      <a:pt x="149310" y="477551"/>
                    </a:lnTo>
                    <a:lnTo>
                      <a:pt x="158315" y="449816"/>
                    </a:lnTo>
                    <a:lnTo>
                      <a:pt x="167320"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6" y="296332"/>
                    </a:lnTo>
                    <a:lnTo>
                      <a:pt x="495153" y="313641"/>
                    </a:lnTo>
                    <a:lnTo>
                      <a:pt x="504157" y="285905"/>
                    </a:lnTo>
                    <a:lnTo>
                      <a:pt x="480494" y="268597"/>
                    </a:lnTo>
                    <a:lnTo>
                      <a:pt x="510649" y="268597"/>
                    </a:lnTo>
                    <a:lnTo>
                      <a:pt x="519654" y="240861"/>
                    </a:lnTo>
                    <a:lnTo>
                      <a:pt x="528659" y="268597"/>
                    </a:lnTo>
                    <a:lnTo>
                      <a:pt x="557138" y="268597"/>
                    </a:lnTo>
                    <a:lnTo>
                      <a:pt x="533580" y="285905"/>
                    </a:lnTo>
                    <a:close/>
                    <a:moveTo>
                      <a:pt x="384270"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70" y="77055"/>
                    </a:lnTo>
                    <a:lnTo>
                      <a:pt x="384270" y="77055"/>
                    </a:lnTo>
                    <a:close/>
                    <a:moveTo>
                      <a:pt x="477143" y="147853"/>
                    </a:moveTo>
                    <a:lnTo>
                      <a:pt x="486253" y="120118"/>
                    </a:lnTo>
                    <a:lnTo>
                      <a:pt x="495258" y="147853"/>
                    </a:lnTo>
                    <a:lnTo>
                      <a:pt x="524366" y="147853"/>
                    </a:lnTo>
                    <a:lnTo>
                      <a:pt x="501435" y="165266"/>
                    </a:lnTo>
                    <a:lnTo>
                      <a:pt x="510440" y="193002"/>
                    </a:lnTo>
                    <a:lnTo>
                      <a:pt x="486881" y="175693"/>
                    </a:lnTo>
                    <a:lnTo>
                      <a:pt x="463218" y="193002"/>
                    </a:lnTo>
                    <a:lnTo>
                      <a:pt x="472222" y="165266"/>
                    </a:lnTo>
                    <a:lnTo>
                      <a:pt x="448873" y="147957"/>
                    </a:lnTo>
                    <a:lnTo>
                      <a:pt x="477143" y="147957"/>
                    </a:lnTo>
                    <a:close/>
                    <a:moveTo>
                      <a:pt x="495258" y="388818"/>
                    </a:moveTo>
                    <a:lnTo>
                      <a:pt x="524366" y="388818"/>
                    </a:lnTo>
                    <a:lnTo>
                      <a:pt x="501435" y="406127"/>
                    </a:lnTo>
                    <a:lnTo>
                      <a:pt x="510440" y="433863"/>
                    </a:lnTo>
                    <a:lnTo>
                      <a:pt x="486881" y="416763"/>
                    </a:lnTo>
                    <a:lnTo>
                      <a:pt x="463218" y="433863"/>
                    </a:lnTo>
                    <a:lnTo>
                      <a:pt x="472222" y="406127"/>
                    </a:lnTo>
                    <a:lnTo>
                      <a:pt x="448873" y="388818"/>
                    </a:lnTo>
                    <a:lnTo>
                      <a:pt x="477981" y="388818"/>
                    </a:lnTo>
                    <a:lnTo>
                      <a:pt x="487091" y="361083"/>
                    </a:lnTo>
                    <a:lnTo>
                      <a:pt x="496095" y="388818"/>
                    </a:lnTo>
                    <a:lnTo>
                      <a:pt x="495362" y="388818"/>
                    </a:lnTo>
                    <a:close/>
                    <a:moveTo>
                      <a:pt x="436936" y="477239"/>
                    </a:moveTo>
                    <a:lnTo>
                      <a:pt x="413378" y="494234"/>
                    </a:lnTo>
                    <a:lnTo>
                      <a:pt x="422382" y="521970"/>
                    </a:lnTo>
                    <a:lnTo>
                      <a:pt x="398823" y="504870"/>
                    </a:lnTo>
                    <a:lnTo>
                      <a:pt x="375265" y="521970"/>
                    </a:lnTo>
                    <a:lnTo>
                      <a:pt x="384270"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2" name="Title 1">
            <a:extLst>
              <a:ext uri="{FF2B5EF4-FFF2-40B4-BE49-F238E27FC236}">
                <a16:creationId xmlns:a16="http://schemas.microsoft.com/office/drawing/2014/main" id="{8DD24F3D-D1BF-528A-C6C4-E172F66BC5FF}"/>
              </a:ext>
            </a:extLst>
          </p:cNvPr>
          <p:cNvSpPr>
            <a:spLocks noGrp="1"/>
          </p:cNvSpPr>
          <p:nvPr>
            <p:ph type="title" hasCustomPrompt="1"/>
          </p:nvPr>
        </p:nvSpPr>
        <p:spPr>
          <a:xfrm>
            <a:off x="606000" y="638628"/>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4" name="Content Placeholder 2">
            <a:extLst>
              <a:ext uri="{FF2B5EF4-FFF2-40B4-BE49-F238E27FC236}">
                <a16:creationId xmlns:a16="http://schemas.microsoft.com/office/drawing/2014/main" id="{E658A52C-711A-DB4F-DDED-8177C8658667}"/>
              </a:ext>
            </a:extLst>
          </p:cNvPr>
          <p:cNvSpPr>
            <a:spLocks noGrp="1"/>
          </p:cNvSpPr>
          <p:nvPr>
            <p:ph idx="11" hasCustomPrompt="1"/>
          </p:nvPr>
        </p:nvSpPr>
        <p:spPr>
          <a:xfrm>
            <a:off x="605999" y="1703197"/>
            <a:ext cx="10979999" cy="3252676"/>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Tree>
    <p:extLst>
      <p:ext uri="{BB962C8B-B14F-4D97-AF65-F5344CB8AC3E}">
        <p14:creationId xmlns:p14="http://schemas.microsoft.com/office/powerpoint/2010/main" val="3535010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ottom">
    <p:spTree>
      <p:nvGrpSpPr>
        <p:cNvPr id="1" name=""/>
        <p:cNvGrpSpPr/>
        <p:nvPr/>
      </p:nvGrpSpPr>
      <p:grpSpPr>
        <a:xfrm>
          <a:off x="0" y="0"/>
          <a:ext cx="0" cy="0"/>
          <a:chOff x="0" y="0"/>
          <a:chExt cx="0" cy="0"/>
        </a:xfrm>
      </p:grpSpPr>
      <p:grpSp>
        <p:nvGrpSpPr>
          <p:cNvPr id="3" name="Graphic 2">
            <a:extLst>
              <a:ext uri="{FF2B5EF4-FFF2-40B4-BE49-F238E27FC236}">
                <a16:creationId xmlns:a16="http://schemas.microsoft.com/office/drawing/2014/main" id="{8DD4F363-1248-633C-FB5C-9159E6193876}"/>
              </a:ext>
            </a:extLst>
          </p:cNvPr>
          <p:cNvGrpSpPr/>
          <p:nvPr userDrawn="1"/>
        </p:nvGrpSpPr>
        <p:grpSpPr>
          <a:xfrm flipV="1">
            <a:off x="0" y="1548830"/>
            <a:ext cx="12198146" cy="5309170"/>
            <a:chOff x="0" y="1663734"/>
            <a:chExt cx="12198146" cy="5309170"/>
          </a:xfrm>
        </p:grpSpPr>
        <p:sp>
          <p:nvSpPr>
            <p:cNvPr id="4" name="Freeform 3">
              <a:extLst>
                <a:ext uri="{FF2B5EF4-FFF2-40B4-BE49-F238E27FC236}">
                  <a16:creationId xmlns:a16="http://schemas.microsoft.com/office/drawing/2014/main" id="{D3FCEE51-D32E-697B-E0D4-D61D4EE8EA26}"/>
                </a:ext>
              </a:extLst>
            </p:cNvPr>
            <p:cNvSpPr/>
            <p:nvPr/>
          </p:nvSpPr>
          <p:spPr>
            <a:xfrm>
              <a:off x="0" y="1663734"/>
              <a:ext cx="12198146" cy="5204012"/>
            </a:xfrm>
            <a:custGeom>
              <a:avLst/>
              <a:gdLst>
                <a:gd name="connsiteX0" fmla="*/ 0 w 12198146"/>
                <a:gd name="connsiteY0" fmla="*/ 0 h 6861566"/>
                <a:gd name="connsiteX1" fmla="*/ 0 w 12198146"/>
                <a:gd name="connsiteY1" fmla="*/ 6696012 h 6861566"/>
                <a:gd name="connsiteX2" fmla="*/ 5155475 w 12198146"/>
                <a:gd name="connsiteY2" fmla="*/ 6784171 h 6861566"/>
                <a:gd name="connsiteX3" fmla="*/ 12198147 w 12198146"/>
                <a:gd name="connsiteY3" fmla="*/ 6240863 h 6861566"/>
                <a:gd name="connsiteX4" fmla="*/ 12198147 w 12198146"/>
                <a:gd name="connsiteY4" fmla="*/ 0 h 6861566"/>
                <a:gd name="connsiteX5" fmla="*/ 0 w 12198146"/>
                <a:gd name="connsiteY5" fmla="*/ 0 h 686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146" h="6861566">
                  <a:moveTo>
                    <a:pt x="0" y="0"/>
                  </a:moveTo>
                  <a:lnTo>
                    <a:pt x="0" y="6696012"/>
                  </a:lnTo>
                  <a:cubicBezTo>
                    <a:pt x="977409" y="6806723"/>
                    <a:pt x="2294965" y="6954339"/>
                    <a:pt x="5155475" y="6784171"/>
                  </a:cubicBezTo>
                  <a:cubicBezTo>
                    <a:pt x="9017982" y="6552496"/>
                    <a:pt x="9165515" y="6421283"/>
                    <a:pt x="12198147" y="6240863"/>
                  </a:cubicBezTo>
                  <a:lnTo>
                    <a:pt x="12198147" y="0"/>
                  </a:lnTo>
                  <a:lnTo>
                    <a:pt x="0" y="0"/>
                  </a:lnTo>
                  <a:close/>
                </a:path>
              </a:pathLst>
            </a:custGeom>
            <a:solidFill>
              <a:srgbClr val="006DA7"/>
            </a:solidFill>
            <a:ln w="20491" cap="flat">
              <a:noFill/>
              <a:prstDash val="solid"/>
              <a:miter/>
            </a:ln>
          </p:spPr>
          <p:txBody>
            <a:bodyPr rtlCol="0" anchor="ctr"/>
            <a:lstStyle/>
            <a:p>
              <a:endParaRPr lang="en-GR" dirty="0">
                <a:latin typeface="Arial" panose="020B0604020202020204" pitchFamily="34" charset="0"/>
              </a:endParaRPr>
            </a:p>
          </p:txBody>
        </p:sp>
        <p:sp>
          <p:nvSpPr>
            <p:cNvPr id="6" name="Freeform 5">
              <a:extLst>
                <a:ext uri="{FF2B5EF4-FFF2-40B4-BE49-F238E27FC236}">
                  <a16:creationId xmlns:a16="http://schemas.microsoft.com/office/drawing/2014/main" id="{6152A864-E8D3-F9DB-5607-45A60423A5A3}"/>
                </a:ext>
              </a:extLst>
            </p:cNvPr>
            <p:cNvSpPr/>
            <p:nvPr/>
          </p:nvSpPr>
          <p:spPr>
            <a:xfrm>
              <a:off x="0" y="6238812"/>
              <a:ext cx="12198146" cy="734092"/>
            </a:xfrm>
            <a:custGeom>
              <a:avLst/>
              <a:gdLst>
                <a:gd name="connsiteX0" fmla="*/ 12198147 w 12198146"/>
                <a:gd name="connsiteY0" fmla="*/ 0 h 734092"/>
                <a:gd name="connsiteX1" fmla="*/ 5155475 w 12198146"/>
                <a:gd name="connsiteY1" fmla="*/ 543308 h 734092"/>
                <a:gd name="connsiteX2" fmla="*/ 0 w 12198146"/>
                <a:gd name="connsiteY2" fmla="*/ 455149 h 734092"/>
                <a:gd name="connsiteX3" fmla="*/ 0 w 12198146"/>
                <a:gd name="connsiteY3" fmla="*/ 580212 h 734092"/>
                <a:gd name="connsiteX4" fmla="*/ 5149327 w 12198146"/>
                <a:gd name="connsiteY4" fmla="*/ 664271 h 734092"/>
                <a:gd name="connsiteX5" fmla="*/ 12196098 w 12198146"/>
                <a:gd name="connsiteY5" fmla="*/ 188620 h 734092"/>
                <a:gd name="connsiteX6" fmla="*/ 12196098 w 12198146"/>
                <a:gd name="connsiteY6" fmla="*/ 0 h 734092"/>
                <a:gd name="connsiteX7" fmla="*/ 12198147 w 12198146"/>
                <a:gd name="connsiteY7" fmla="*/ 0 h 7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146" h="734092">
                  <a:moveTo>
                    <a:pt x="12198147" y="0"/>
                  </a:moveTo>
                  <a:cubicBezTo>
                    <a:pt x="9167564" y="180420"/>
                    <a:pt x="9020031" y="311633"/>
                    <a:pt x="5155475" y="543308"/>
                  </a:cubicBezTo>
                  <a:cubicBezTo>
                    <a:pt x="2294965" y="713476"/>
                    <a:pt x="977409" y="565860"/>
                    <a:pt x="0" y="455149"/>
                  </a:cubicBezTo>
                  <a:lnTo>
                    <a:pt x="0" y="580212"/>
                  </a:lnTo>
                  <a:cubicBezTo>
                    <a:pt x="973311" y="701175"/>
                    <a:pt x="2288818" y="809836"/>
                    <a:pt x="5149327" y="664271"/>
                  </a:cubicBezTo>
                  <a:cubicBezTo>
                    <a:pt x="9013884" y="469500"/>
                    <a:pt x="9165515" y="340336"/>
                    <a:pt x="12196098" y="188620"/>
                  </a:cubicBezTo>
                  <a:lnTo>
                    <a:pt x="12196098" y="0"/>
                  </a:lnTo>
                  <a:lnTo>
                    <a:pt x="12198147" y="0"/>
                  </a:ln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0" scaled="1"/>
            </a:gradFill>
            <a:ln w="20491" cap="flat">
              <a:noFill/>
              <a:prstDash val="solid"/>
              <a:miter/>
            </a:ln>
          </p:spPr>
          <p:txBody>
            <a:bodyPr rtlCol="0" anchor="ctr"/>
            <a:lstStyle/>
            <a:p>
              <a:endParaRPr lang="en-GR" dirty="0">
                <a:latin typeface="Arial" panose="020B0604020202020204" pitchFamily="34" charset="0"/>
              </a:endParaRPr>
            </a:p>
          </p:txBody>
        </p:sp>
      </p:grpSp>
      <p:sp>
        <p:nvSpPr>
          <p:cNvPr id="7" name="Title 1">
            <a:extLst>
              <a:ext uri="{FF2B5EF4-FFF2-40B4-BE49-F238E27FC236}">
                <a16:creationId xmlns:a16="http://schemas.microsoft.com/office/drawing/2014/main" id="{17CD72D9-4F2C-E0FF-7DBB-8AABEC38E940}"/>
              </a:ext>
            </a:extLst>
          </p:cNvPr>
          <p:cNvSpPr>
            <a:spLocks noGrp="1"/>
          </p:cNvSpPr>
          <p:nvPr>
            <p:ph type="ctrTitle" hasCustomPrompt="1"/>
          </p:nvPr>
        </p:nvSpPr>
        <p:spPr>
          <a:xfrm>
            <a:off x="669234" y="3429000"/>
            <a:ext cx="9144000" cy="1175941"/>
          </a:xfrm>
          <a:prstGeom prst="rect">
            <a:avLst/>
          </a:prstGeom>
        </p:spPr>
        <p:txBody>
          <a:bodyPr lIns="0" anchor="b"/>
          <a:lstStyle>
            <a:lvl1pPr algn="l">
              <a:defRPr sz="6000" b="1">
                <a:solidFill>
                  <a:schemeClr val="bg1"/>
                </a:solidFill>
                <a:latin typeface="Blogger Sans" panose="02000506030000020004" pitchFamily="2" charset="0"/>
                <a:ea typeface="Blogger Sans" panose="02000506030000020004" pitchFamily="2" charset="0"/>
              </a:defRPr>
            </a:lvl1pPr>
          </a:lstStyle>
          <a:p>
            <a:r>
              <a:rPr lang="en-GB" dirty="0"/>
              <a:t>Click to add section title</a:t>
            </a:r>
            <a:endParaRPr lang="en-GR" dirty="0"/>
          </a:p>
        </p:txBody>
      </p:sp>
      <p:sp>
        <p:nvSpPr>
          <p:cNvPr id="8" name="Subtitle 2">
            <a:extLst>
              <a:ext uri="{FF2B5EF4-FFF2-40B4-BE49-F238E27FC236}">
                <a16:creationId xmlns:a16="http://schemas.microsoft.com/office/drawing/2014/main" id="{8ED0CF59-7CB9-C807-556F-C8E12C228C53}"/>
              </a:ext>
            </a:extLst>
          </p:cNvPr>
          <p:cNvSpPr>
            <a:spLocks noGrp="1"/>
          </p:cNvSpPr>
          <p:nvPr>
            <p:ph type="subTitle" idx="1" hasCustomPrompt="1"/>
          </p:nvPr>
        </p:nvSpPr>
        <p:spPr>
          <a:xfrm>
            <a:off x="669234" y="4697017"/>
            <a:ext cx="9144000" cy="612153"/>
          </a:xfrm>
          <a:prstGeom prst="rect">
            <a:avLst/>
          </a:prstGeom>
        </p:spPr>
        <p:txBody>
          <a:bodyPr lIns="36000"/>
          <a:lstStyle>
            <a:lvl1pPr marL="0" indent="0" algn="l">
              <a:buNone/>
              <a:defRPr sz="3200">
                <a:solidFill>
                  <a:schemeClr val="bg1"/>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sp>
        <p:nvSpPr>
          <p:cNvPr id="9" name="Picture Placeholder 15">
            <a:extLst>
              <a:ext uri="{FF2B5EF4-FFF2-40B4-BE49-F238E27FC236}">
                <a16:creationId xmlns:a16="http://schemas.microsoft.com/office/drawing/2014/main" id="{AE0D7A55-3081-905F-F7C5-CFB8068D6A2E}"/>
              </a:ext>
            </a:extLst>
          </p:cNvPr>
          <p:cNvSpPr>
            <a:spLocks noGrp="1"/>
          </p:cNvSpPr>
          <p:nvPr>
            <p:ph type="pic" sz="quarter" idx="10" hasCustomPrompt="1"/>
          </p:nvPr>
        </p:nvSpPr>
        <p:spPr>
          <a:xfrm>
            <a:off x="566" y="-2855"/>
            <a:ext cx="12193692" cy="209544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1 w 21646"/>
              <a:gd name="connsiteY0" fmla="*/ 969 h 30474"/>
              <a:gd name="connsiteX1" fmla="*/ 21646 w 21646"/>
              <a:gd name="connsiteY1" fmla="*/ 30474 h 30474"/>
              <a:gd name="connsiteX2" fmla="*/ 21638 w 21646"/>
              <a:gd name="connsiteY2" fmla="*/ 9472 h 30474"/>
              <a:gd name="connsiteX3" fmla="*/ 38 w 21646"/>
              <a:gd name="connsiteY3" fmla="*/ 13417 h 30474"/>
              <a:gd name="connsiteX4" fmla="*/ 1 w 21646"/>
              <a:gd name="connsiteY4" fmla="*/ 969 h 30474"/>
              <a:gd name="connsiteX0" fmla="*/ 1 w 21640"/>
              <a:gd name="connsiteY0" fmla="*/ 3147 h 17037"/>
              <a:gd name="connsiteX1" fmla="*/ 21627 w 21640"/>
              <a:gd name="connsiteY1" fmla="*/ 1272 h 17037"/>
              <a:gd name="connsiteX2" fmla="*/ 21638 w 21640"/>
              <a:gd name="connsiteY2" fmla="*/ 11650 h 17037"/>
              <a:gd name="connsiteX3" fmla="*/ 38 w 21640"/>
              <a:gd name="connsiteY3" fmla="*/ 15595 h 17037"/>
              <a:gd name="connsiteX4" fmla="*/ 1 w 21640"/>
              <a:gd name="connsiteY4" fmla="*/ 3147 h 1703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15058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21 w 21589"/>
              <a:gd name="connsiteY0" fmla="*/ 9692 h 32767"/>
              <a:gd name="connsiteX1" fmla="*/ 21589 w 21589"/>
              <a:gd name="connsiteY1" fmla="*/ 735 h 32767"/>
              <a:gd name="connsiteX2" fmla="*/ 21581 w 21589"/>
              <a:gd name="connsiteY2" fmla="*/ 32033 h 32767"/>
              <a:gd name="connsiteX3" fmla="*/ 0 w 21589"/>
              <a:gd name="connsiteY3" fmla="*/ 28569 h 32767"/>
              <a:gd name="connsiteX4" fmla="*/ 21 w 21589"/>
              <a:gd name="connsiteY4" fmla="*/ 9692 h 32767"/>
              <a:gd name="connsiteX0" fmla="*/ 673 w 21589"/>
              <a:gd name="connsiteY0" fmla="*/ 5497 h 32767"/>
              <a:gd name="connsiteX1" fmla="*/ 21589 w 21589"/>
              <a:gd name="connsiteY1" fmla="*/ 735 h 32767"/>
              <a:gd name="connsiteX2" fmla="*/ 21581 w 21589"/>
              <a:gd name="connsiteY2" fmla="*/ 32033 h 32767"/>
              <a:gd name="connsiteX3" fmla="*/ 0 w 21589"/>
              <a:gd name="connsiteY3" fmla="*/ 28569 h 32767"/>
              <a:gd name="connsiteX4" fmla="*/ 673 w 21589"/>
              <a:gd name="connsiteY4" fmla="*/ 5497 h 32767"/>
              <a:gd name="connsiteX0" fmla="*/ 2 w 21604"/>
              <a:gd name="connsiteY0" fmla="*/ 11154 h 32767"/>
              <a:gd name="connsiteX1" fmla="*/ 21604 w 21604"/>
              <a:gd name="connsiteY1" fmla="*/ 735 h 32767"/>
              <a:gd name="connsiteX2" fmla="*/ 21596 w 21604"/>
              <a:gd name="connsiteY2" fmla="*/ 32033 h 32767"/>
              <a:gd name="connsiteX3" fmla="*/ 15 w 21604"/>
              <a:gd name="connsiteY3" fmla="*/ 28569 h 32767"/>
              <a:gd name="connsiteX4" fmla="*/ 2 w 21604"/>
              <a:gd name="connsiteY4" fmla="*/ 11154 h 32767"/>
              <a:gd name="connsiteX0" fmla="*/ 0 w 21602"/>
              <a:gd name="connsiteY0" fmla="*/ 11154 h 32767"/>
              <a:gd name="connsiteX1" fmla="*/ 21602 w 21602"/>
              <a:gd name="connsiteY1" fmla="*/ 735 h 32767"/>
              <a:gd name="connsiteX2" fmla="*/ 21594 w 21602"/>
              <a:gd name="connsiteY2" fmla="*/ 32033 h 32767"/>
              <a:gd name="connsiteX3" fmla="*/ 13 w 21602"/>
              <a:gd name="connsiteY3" fmla="*/ 28569 h 32767"/>
              <a:gd name="connsiteX4" fmla="*/ 0 w 21602"/>
              <a:gd name="connsiteY4" fmla="*/ 11154 h 32767"/>
              <a:gd name="connsiteX0" fmla="*/ 0 w 21594"/>
              <a:gd name="connsiteY0" fmla="*/ 0 h 21841"/>
              <a:gd name="connsiteX1" fmla="*/ 21321 w 21594"/>
              <a:gd name="connsiteY1" fmla="*/ 1339 h 21841"/>
              <a:gd name="connsiteX2" fmla="*/ 21594 w 21594"/>
              <a:gd name="connsiteY2" fmla="*/ 20879 h 21841"/>
              <a:gd name="connsiteX3" fmla="*/ 13 w 21594"/>
              <a:gd name="connsiteY3" fmla="*/ 17415 h 21841"/>
              <a:gd name="connsiteX4" fmla="*/ 0 w 21594"/>
              <a:gd name="connsiteY4" fmla="*/ 0 h 21841"/>
              <a:gd name="connsiteX0" fmla="*/ 0 w 21594"/>
              <a:gd name="connsiteY0" fmla="*/ 0 h 22152"/>
              <a:gd name="connsiteX1" fmla="*/ 21321 w 21594"/>
              <a:gd name="connsiteY1" fmla="*/ 1339 h 22152"/>
              <a:gd name="connsiteX2" fmla="*/ 21594 w 21594"/>
              <a:gd name="connsiteY2" fmla="*/ 20879 h 22152"/>
              <a:gd name="connsiteX3" fmla="*/ 13 w 21594"/>
              <a:gd name="connsiteY3" fmla="*/ 17415 h 22152"/>
              <a:gd name="connsiteX4" fmla="*/ 0 w 21594"/>
              <a:gd name="connsiteY4" fmla="*/ 0 h 22152"/>
              <a:gd name="connsiteX0" fmla="*/ 0 w 21631"/>
              <a:gd name="connsiteY0" fmla="*/ 59 h 22152"/>
              <a:gd name="connsiteX1" fmla="*/ 21614 w 21631"/>
              <a:gd name="connsiteY1" fmla="*/ 0 h 22152"/>
              <a:gd name="connsiteX2" fmla="*/ 21594 w 21631"/>
              <a:gd name="connsiteY2" fmla="*/ 20938 h 22152"/>
              <a:gd name="connsiteX3" fmla="*/ 13 w 21631"/>
              <a:gd name="connsiteY3" fmla="*/ 17474 h 22152"/>
              <a:gd name="connsiteX4" fmla="*/ 0 w 21631"/>
              <a:gd name="connsiteY4" fmla="*/ 59 h 22152"/>
              <a:gd name="connsiteX0" fmla="*/ 0 w 21633"/>
              <a:gd name="connsiteY0" fmla="*/ 59 h 20947"/>
              <a:gd name="connsiteX1" fmla="*/ 21614 w 21633"/>
              <a:gd name="connsiteY1" fmla="*/ 0 h 20947"/>
              <a:gd name="connsiteX2" fmla="*/ 21594 w 21633"/>
              <a:gd name="connsiteY2" fmla="*/ 20938 h 20947"/>
              <a:gd name="connsiteX3" fmla="*/ 13 w 21633"/>
              <a:gd name="connsiteY3" fmla="*/ 17474 h 20947"/>
              <a:gd name="connsiteX4" fmla="*/ 0 w 21633"/>
              <a:gd name="connsiteY4" fmla="*/ 59 h 20947"/>
              <a:gd name="connsiteX0" fmla="*/ 0 w 21643"/>
              <a:gd name="connsiteY0" fmla="*/ 59 h 20947"/>
              <a:gd name="connsiteX1" fmla="*/ 21614 w 21643"/>
              <a:gd name="connsiteY1" fmla="*/ 0 h 20947"/>
              <a:gd name="connsiteX2" fmla="*/ 21622 w 21643"/>
              <a:gd name="connsiteY2" fmla="*/ 20938 h 20947"/>
              <a:gd name="connsiteX3" fmla="*/ 13 w 21643"/>
              <a:gd name="connsiteY3" fmla="*/ 17474 h 20947"/>
              <a:gd name="connsiteX4" fmla="*/ 0 w 21643"/>
              <a:gd name="connsiteY4" fmla="*/ 59 h 20947"/>
              <a:gd name="connsiteX0" fmla="*/ 0 w 21648"/>
              <a:gd name="connsiteY0" fmla="*/ 59 h 21772"/>
              <a:gd name="connsiteX1" fmla="*/ 21614 w 21648"/>
              <a:gd name="connsiteY1" fmla="*/ 0 h 21772"/>
              <a:gd name="connsiteX2" fmla="*/ 21633 w 21648"/>
              <a:gd name="connsiteY2" fmla="*/ 21764 h 21772"/>
              <a:gd name="connsiteX3" fmla="*/ 13 w 21648"/>
              <a:gd name="connsiteY3" fmla="*/ 17474 h 21772"/>
              <a:gd name="connsiteX4" fmla="*/ 0 w 21648"/>
              <a:gd name="connsiteY4" fmla="*/ 59 h 21772"/>
              <a:gd name="connsiteX0" fmla="*/ 0 w 21636"/>
              <a:gd name="connsiteY0" fmla="*/ 59 h 21772"/>
              <a:gd name="connsiteX1" fmla="*/ 21614 w 21636"/>
              <a:gd name="connsiteY1" fmla="*/ 0 h 21772"/>
              <a:gd name="connsiteX2" fmla="*/ 21633 w 21636"/>
              <a:gd name="connsiteY2" fmla="*/ 21764 h 21772"/>
              <a:gd name="connsiteX3" fmla="*/ 13 w 21636"/>
              <a:gd name="connsiteY3" fmla="*/ 17474 h 21772"/>
              <a:gd name="connsiteX4" fmla="*/ 0 w 21636"/>
              <a:gd name="connsiteY4" fmla="*/ 59 h 21772"/>
              <a:gd name="connsiteX0" fmla="*/ 0 w 21633"/>
              <a:gd name="connsiteY0" fmla="*/ 0 h 21713"/>
              <a:gd name="connsiteX1" fmla="*/ 21518 w 21633"/>
              <a:gd name="connsiteY1" fmla="*/ 2197 h 21713"/>
              <a:gd name="connsiteX2" fmla="*/ 21633 w 21633"/>
              <a:gd name="connsiteY2" fmla="*/ 21705 h 21713"/>
              <a:gd name="connsiteX3" fmla="*/ 13 w 21633"/>
              <a:gd name="connsiteY3" fmla="*/ 17415 h 21713"/>
              <a:gd name="connsiteX4" fmla="*/ 0 w 21633"/>
              <a:gd name="connsiteY4" fmla="*/ 0 h 21713"/>
              <a:gd name="connsiteX0" fmla="*/ 0 w 21662"/>
              <a:gd name="connsiteY0" fmla="*/ 0 h 21713"/>
              <a:gd name="connsiteX1" fmla="*/ 21647 w 21662"/>
              <a:gd name="connsiteY1" fmla="*/ 735 h 21713"/>
              <a:gd name="connsiteX2" fmla="*/ 21633 w 21662"/>
              <a:gd name="connsiteY2" fmla="*/ 21705 h 21713"/>
              <a:gd name="connsiteX3" fmla="*/ 13 w 21662"/>
              <a:gd name="connsiteY3" fmla="*/ 17415 h 21713"/>
              <a:gd name="connsiteX4" fmla="*/ 0 w 21662"/>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52 w 21647"/>
              <a:gd name="connsiteY3" fmla="*/ 17796 h 21705"/>
              <a:gd name="connsiteX4" fmla="*/ 0 w 21647"/>
              <a:gd name="connsiteY4" fmla="*/ 0 h 21705"/>
              <a:gd name="connsiteX0" fmla="*/ 36 w 21599"/>
              <a:gd name="connsiteY0" fmla="*/ 0 h 21133"/>
              <a:gd name="connsiteX1" fmla="*/ 21599 w 21599"/>
              <a:gd name="connsiteY1" fmla="*/ 163 h 21133"/>
              <a:gd name="connsiteX2" fmla="*/ 21585 w 21599"/>
              <a:gd name="connsiteY2" fmla="*/ 21133 h 21133"/>
              <a:gd name="connsiteX3" fmla="*/ 4 w 21599"/>
              <a:gd name="connsiteY3" fmla="*/ 17224 h 21133"/>
              <a:gd name="connsiteX4" fmla="*/ 36 w 21599"/>
              <a:gd name="connsiteY4" fmla="*/ 0 h 21133"/>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0 w 21597"/>
              <a:gd name="connsiteY0" fmla="*/ 0 h 20974"/>
              <a:gd name="connsiteX1" fmla="*/ 21597 w 21597"/>
              <a:gd name="connsiteY1" fmla="*/ 4 h 20974"/>
              <a:gd name="connsiteX2" fmla="*/ 21583 w 21597"/>
              <a:gd name="connsiteY2" fmla="*/ 20974 h 20974"/>
              <a:gd name="connsiteX3" fmla="*/ 2 w 21597"/>
              <a:gd name="connsiteY3" fmla="*/ 17065 h 20974"/>
              <a:gd name="connsiteX4" fmla="*/ 0 w 21597"/>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 h="20974">
                <a:moveTo>
                  <a:pt x="6" y="0"/>
                </a:moveTo>
                <a:lnTo>
                  <a:pt x="21603" y="4"/>
                </a:lnTo>
                <a:cubicBezTo>
                  <a:pt x="21603" y="1623"/>
                  <a:pt x="21599" y="17434"/>
                  <a:pt x="21589" y="20974"/>
                </a:cubicBezTo>
                <a:cubicBezTo>
                  <a:pt x="13419" y="18601"/>
                  <a:pt x="6985" y="13036"/>
                  <a:pt x="8" y="17065"/>
                </a:cubicBezTo>
                <a:cubicBezTo>
                  <a:pt x="-9" y="15243"/>
                  <a:pt x="6" y="3316"/>
                  <a:pt x="6" y="0"/>
                </a:cubicBezTo>
                <a:close/>
              </a:path>
            </a:pathLst>
          </a:custGeom>
          <a:noFill/>
        </p:spPr>
        <p:txBody>
          <a:bodyPr anchor="t"/>
          <a:lstStyle>
            <a:lvl1pPr marL="0" indent="0" algn="ctr">
              <a:buNone/>
              <a:defRPr sz="1800">
                <a:solidFill>
                  <a:srgbClr val="64B4E6"/>
                </a:solidFill>
                <a:latin typeface="Arial" panose="020B0604020202020204" pitchFamily="34" charset="0"/>
                <a:ea typeface="Blogger Sans" panose="02000506030000020004" pitchFamily="50"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Times New Roman" panose="02020603050405020304" pitchFamily="18" charset="0"/>
              </a:rPr>
              <a:t>Click icon below</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image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t>
            </a:r>
          </a:p>
          <a:p>
            <a:endParaRPr lang="en-GR" dirty="0"/>
          </a:p>
        </p:txBody>
      </p:sp>
      <p:pic>
        <p:nvPicPr>
          <p:cNvPr id="11" name="Graphic 10">
            <a:extLst>
              <a:ext uri="{FF2B5EF4-FFF2-40B4-BE49-F238E27FC236}">
                <a16:creationId xmlns:a16="http://schemas.microsoft.com/office/drawing/2014/main" id="{EB23156C-084E-FAE2-C86F-28D3FFCE9C0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9086" y="6100510"/>
            <a:ext cx="1606549" cy="581900"/>
          </a:xfrm>
          <a:prstGeom prst="rect">
            <a:avLst/>
          </a:prstGeom>
        </p:spPr>
      </p:pic>
    </p:spTree>
    <p:extLst>
      <p:ext uri="{BB962C8B-B14F-4D97-AF65-F5344CB8AC3E}">
        <p14:creationId xmlns:p14="http://schemas.microsoft.com/office/powerpoint/2010/main" val="2154924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ottom with Pattern">
    <p:spTree>
      <p:nvGrpSpPr>
        <p:cNvPr id="1" name=""/>
        <p:cNvGrpSpPr/>
        <p:nvPr/>
      </p:nvGrpSpPr>
      <p:grpSpPr>
        <a:xfrm>
          <a:off x="0" y="0"/>
          <a:ext cx="0" cy="0"/>
          <a:chOff x="0" y="0"/>
          <a:chExt cx="0" cy="0"/>
        </a:xfrm>
      </p:grpSpPr>
      <p:grpSp>
        <p:nvGrpSpPr>
          <p:cNvPr id="3" name="Graphic 2">
            <a:extLst>
              <a:ext uri="{FF2B5EF4-FFF2-40B4-BE49-F238E27FC236}">
                <a16:creationId xmlns:a16="http://schemas.microsoft.com/office/drawing/2014/main" id="{8DD4F363-1248-633C-FB5C-9159E6193876}"/>
              </a:ext>
            </a:extLst>
          </p:cNvPr>
          <p:cNvGrpSpPr/>
          <p:nvPr userDrawn="1"/>
        </p:nvGrpSpPr>
        <p:grpSpPr>
          <a:xfrm flipV="1">
            <a:off x="0" y="1548830"/>
            <a:ext cx="12198146" cy="5309170"/>
            <a:chOff x="0" y="1663734"/>
            <a:chExt cx="12198146" cy="5309170"/>
          </a:xfrm>
        </p:grpSpPr>
        <p:sp>
          <p:nvSpPr>
            <p:cNvPr id="4" name="Freeform 3">
              <a:extLst>
                <a:ext uri="{FF2B5EF4-FFF2-40B4-BE49-F238E27FC236}">
                  <a16:creationId xmlns:a16="http://schemas.microsoft.com/office/drawing/2014/main" id="{D3FCEE51-D32E-697B-E0D4-D61D4EE8EA26}"/>
                </a:ext>
              </a:extLst>
            </p:cNvPr>
            <p:cNvSpPr/>
            <p:nvPr/>
          </p:nvSpPr>
          <p:spPr>
            <a:xfrm>
              <a:off x="0" y="1663734"/>
              <a:ext cx="12198146" cy="5204012"/>
            </a:xfrm>
            <a:custGeom>
              <a:avLst/>
              <a:gdLst>
                <a:gd name="connsiteX0" fmla="*/ 0 w 12198146"/>
                <a:gd name="connsiteY0" fmla="*/ 0 h 6861566"/>
                <a:gd name="connsiteX1" fmla="*/ 0 w 12198146"/>
                <a:gd name="connsiteY1" fmla="*/ 6696012 h 6861566"/>
                <a:gd name="connsiteX2" fmla="*/ 5155475 w 12198146"/>
                <a:gd name="connsiteY2" fmla="*/ 6784171 h 6861566"/>
                <a:gd name="connsiteX3" fmla="*/ 12198147 w 12198146"/>
                <a:gd name="connsiteY3" fmla="*/ 6240863 h 6861566"/>
                <a:gd name="connsiteX4" fmla="*/ 12198147 w 12198146"/>
                <a:gd name="connsiteY4" fmla="*/ 0 h 6861566"/>
                <a:gd name="connsiteX5" fmla="*/ 0 w 12198146"/>
                <a:gd name="connsiteY5" fmla="*/ 0 h 686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146" h="6861566">
                  <a:moveTo>
                    <a:pt x="0" y="0"/>
                  </a:moveTo>
                  <a:lnTo>
                    <a:pt x="0" y="6696012"/>
                  </a:lnTo>
                  <a:cubicBezTo>
                    <a:pt x="977409" y="6806723"/>
                    <a:pt x="2294965" y="6954339"/>
                    <a:pt x="5155475" y="6784171"/>
                  </a:cubicBezTo>
                  <a:cubicBezTo>
                    <a:pt x="9017982" y="6552496"/>
                    <a:pt x="9165515" y="6421283"/>
                    <a:pt x="12198147" y="6240863"/>
                  </a:cubicBezTo>
                  <a:lnTo>
                    <a:pt x="12198147" y="0"/>
                  </a:lnTo>
                  <a:lnTo>
                    <a:pt x="0" y="0"/>
                  </a:lnTo>
                  <a:close/>
                </a:path>
              </a:pathLst>
            </a:custGeom>
            <a:solidFill>
              <a:srgbClr val="006DA7"/>
            </a:solidFill>
            <a:ln w="20491" cap="flat">
              <a:noFill/>
              <a:prstDash val="solid"/>
              <a:miter/>
            </a:ln>
          </p:spPr>
          <p:txBody>
            <a:bodyPr rtlCol="0" anchor="ctr"/>
            <a:lstStyle/>
            <a:p>
              <a:endParaRPr lang="en-GR" dirty="0">
                <a:latin typeface="Arial" panose="020B0604020202020204" pitchFamily="34" charset="0"/>
              </a:endParaRPr>
            </a:p>
          </p:txBody>
        </p:sp>
        <p:sp>
          <p:nvSpPr>
            <p:cNvPr id="6" name="Freeform 5">
              <a:extLst>
                <a:ext uri="{FF2B5EF4-FFF2-40B4-BE49-F238E27FC236}">
                  <a16:creationId xmlns:a16="http://schemas.microsoft.com/office/drawing/2014/main" id="{6152A864-E8D3-F9DB-5607-45A60423A5A3}"/>
                </a:ext>
              </a:extLst>
            </p:cNvPr>
            <p:cNvSpPr/>
            <p:nvPr/>
          </p:nvSpPr>
          <p:spPr>
            <a:xfrm>
              <a:off x="0" y="6238812"/>
              <a:ext cx="12198146" cy="734092"/>
            </a:xfrm>
            <a:custGeom>
              <a:avLst/>
              <a:gdLst>
                <a:gd name="connsiteX0" fmla="*/ 12198147 w 12198146"/>
                <a:gd name="connsiteY0" fmla="*/ 0 h 734092"/>
                <a:gd name="connsiteX1" fmla="*/ 5155475 w 12198146"/>
                <a:gd name="connsiteY1" fmla="*/ 543308 h 734092"/>
                <a:gd name="connsiteX2" fmla="*/ 0 w 12198146"/>
                <a:gd name="connsiteY2" fmla="*/ 455149 h 734092"/>
                <a:gd name="connsiteX3" fmla="*/ 0 w 12198146"/>
                <a:gd name="connsiteY3" fmla="*/ 580212 h 734092"/>
                <a:gd name="connsiteX4" fmla="*/ 5149327 w 12198146"/>
                <a:gd name="connsiteY4" fmla="*/ 664271 h 734092"/>
                <a:gd name="connsiteX5" fmla="*/ 12196098 w 12198146"/>
                <a:gd name="connsiteY5" fmla="*/ 188620 h 734092"/>
                <a:gd name="connsiteX6" fmla="*/ 12196098 w 12198146"/>
                <a:gd name="connsiteY6" fmla="*/ 0 h 734092"/>
                <a:gd name="connsiteX7" fmla="*/ 12198147 w 12198146"/>
                <a:gd name="connsiteY7" fmla="*/ 0 h 7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146" h="734092">
                  <a:moveTo>
                    <a:pt x="12198147" y="0"/>
                  </a:moveTo>
                  <a:cubicBezTo>
                    <a:pt x="9167564" y="180420"/>
                    <a:pt x="9020031" y="311633"/>
                    <a:pt x="5155475" y="543308"/>
                  </a:cubicBezTo>
                  <a:cubicBezTo>
                    <a:pt x="2294965" y="713476"/>
                    <a:pt x="977409" y="565860"/>
                    <a:pt x="0" y="455149"/>
                  </a:cubicBezTo>
                  <a:lnTo>
                    <a:pt x="0" y="580212"/>
                  </a:lnTo>
                  <a:cubicBezTo>
                    <a:pt x="973311" y="701175"/>
                    <a:pt x="2288818" y="809836"/>
                    <a:pt x="5149327" y="664271"/>
                  </a:cubicBezTo>
                  <a:cubicBezTo>
                    <a:pt x="9013884" y="469500"/>
                    <a:pt x="9165515" y="340336"/>
                    <a:pt x="12196098" y="188620"/>
                  </a:cubicBezTo>
                  <a:lnTo>
                    <a:pt x="12196098" y="0"/>
                  </a:lnTo>
                  <a:lnTo>
                    <a:pt x="12198147" y="0"/>
                  </a:ln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0" scaled="1"/>
            </a:gradFill>
            <a:ln w="20491" cap="flat">
              <a:noFill/>
              <a:prstDash val="solid"/>
              <a:miter/>
            </a:ln>
          </p:spPr>
          <p:txBody>
            <a:bodyPr rtlCol="0" anchor="ctr"/>
            <a:lstStyle/>
            <a:p>
              <a:endParaRPr lang="en-GR" dirty="0">
                <a:latin typeface="Arial" panose="020B0604020202020204" pitchFamily="34" charset="0"/>
              </a:endParaRPr>
            </a:p>
          </p:txBody>
        </p:sp>
      </p:grpSp>
      <p:sp>
        <p:nvSpPr>
          <p:cNvPr id="7" name="Title 1">
            <a:extLst>
              <a:ext uri="{FF2B5EF4-FFF2-40B4-BE49-F238E27FC236}">
                <a16:creationId xmlns:a16="http://schemas.microsoft.com/office/drawing/2014/main" id="{17CD72D9-4F2C-E0FF-7DBB-8AABEC38E940}"/>
              </a:ext>
            </a:extLst>
          </p:cNvPr>
          <p:cNvSpPr>
            <a:spLocks noGrp="1"/>
          </p:cNvSpPr>
          <p:nvPr>
            <p:ph type="ctrTitle" hasCustomPrompt="1"/>
          </p:nvPr>
        </p:nvSpPr>
        <p:spPr>
          <a:xfrm>
            <a:off x="669234" y="3429000"/>
            <a:ext cx="9144000" cy="1175941"/>
          </a:xfrm>
          <a:prstGeom prst="rect">
            <a:avLst/>
          </a:prstGeom>
        </p:spPr>
        <p:txBody>
          <a:bodyPr lIns="0" anchor="b"/>
          <a:lstStyle>
            <a:lvl1pPr algn="l">
              <a:defRPr sz="6000" b="1">
                <a:solidFill>
                  <a:schemeClr val="bg1"/>
                </a:solidFill>
                <a:latin typeface="Blogger Sans" panose="02000506030000020004" pitchFamily="2" charset="0"/>
                <a:ea typeface="Blogger Sans" panose="02000506030000020004" pitchFamily="2" charset="0"/>
              </a:defRPr>
            </a:lvl1pPr>
          </a:lstStyle>
          <a:p>
            <a:r>
              <a:rPr lang="en-GB" dirty="0"/>
              <a:t>Click to add section title</a:t>
            </a:r>
            <a:endParaRPr lang="en-GR" dirty="0"/>
          </a:p>
        </p:txBody>
      </p:sp>
      <p:sp>
        <p:nvSpPr>
          <p:cNvPr id="8" name="Subtitle 2">
            <a:extLst>
              <a:ext uri="{FF2B5EF4-FFF2-40B4-BE49-F238E27FC236}">
                <a16:creationId xmlns:a16="http://schemas.microsoft.com/office/drawing/2014/main" id="{8ED0CF59-7CB9-C807-556F-C8E12C228C53}"/>
              </a:ext>
            </a:extLst>
          </p:cNvPr>
          <p:cNvSpPr>
            <a:spLocks noGrp="1"/>
          </p:cNvSpPr>
          <p:nvPr>
            <p:ph type="subTitle" idx="1" hasCustomPrompt="1"/>
          </p:nvPr>
        </p:nvSpPr>
        <p:spPr>
          <a:xfrm>
            <a:off x="669234" y="4697017"/>
            <a:ext cx="9144000" cy="612153"/>
          </a:xfrm>
          <a:prstGeom prst="rect">
            <a:avLst/>
          </a:prstGeom>
        </p:spPr>
        <p:txBody>
          <a:bodyPr lIns="36000"/>
          <a:lstStyle>
            <a:lvl1pPr marL="0" indent="0" algn="l">
              <a:buNone/>
              <a:defRPr sz="3200">
                <a:solidFill>
                  <a:schemeClr val="bg1"/>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sp>
        <p:nvSpPr>
          <p:cNvPr id="9" name="Picture Placeholder 15">
            <a:extLst>
              <a:ext uri="{FF2B5EF4-FFF2-40B4-BE49-F238E27FC236}">
                <a16:creationId xmlns:a16="http://schemas.microsoft.com/office/drawing/2014/main" id="{AE0D7A55-3081-905F-F7C5-CFB8068D6A2E}"/>
              </a:ext>
            </a:extLst>
          </p:cNvPr>
          <p:cNvSpPr>
            <a:spLocks noGrp="1"/>
          </p:cNvSpPr>
          <p:nvPr>
            <p:ph type="pic" sz="quarter" idx="10" hasCustomPrompt="1"/>
          </p:nvPr>
        </p:nvSpPr>
        <p:spPr>
          <a:xfrm>
            <a:off x="566" y="-2855"/>
            <a:ext cx="12193692" cy="209544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1 w 21646"/>
              <a:gd name="connsiteY0" fmla="*/ 969 h 30474"/>
              <a:gd name="connsiteX1" fmla="*/ 21646 w 21646"/>
              <a:gd name="connsiteY1" fmla="*/ 30474 h 30474"/>
              <a:gd name="connsiteX2" fmla="*/ 21638 w 21646"/>
              <a:gd name="connsiteY2" fmla="*/ 9472 h 30474"/>
              <a:gd name="connsiteX3" fmla="*/ 38 w 21646"/>
              <a:gd name="connsiteY3" fmla="*/ 13417 h 30474"/>
              <a:gd name="connsiteX4" fmla="*/ 1 w 21646"/>
              <a:gd name="connsiteY4" fmla="*/ 969 h 30474"/>
              <a:gd name="connsiteX0" fmla="*/ 1 w 21640"/>
              <a:gd name="connsiteY0" fmla="*/ 3147 h 17037"/>
              <a:gd name="connsiteX1" fmla="*/ 21627 w 21640"/>
              <a:gd name="connsiteY1" fmla="*/ 1272 h 17037"/>
              <a:gd name="connsiteX2" fmla="*/ 21638 w 21640"/>
              <a:gd name="connsiteY2" fmla="*/ 11650 h 17037"/>
              <a:gd name="connsiteX3" fmla="*/ 38 w 21640"/>
              <a:gd name="connsiteY3" fmla="*/ 15595 h 17037"/>
              <a:gd name="connsiteX4" fmla="*/ 1 w 21640"/>
              <a:gd name="connsiteY4" fmla="*/ 3147 h 1703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15058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21 w 21589"/>
              <a:gd name="connsiteY0" fmla="*/ 9692 h 32767"/>
              <a:gd name="connsiteX1" fmla="*/ 21589 w 21589"/>
              <a:gd name="connsiteY1" fmla="*/ 735 h 32767"/>
              <a:gd name="connsiteX2" fmla="*/ 21581 w 21589"/>
              <a:gd name="connsiteY2" fmla="*/ 32033 h 32767"/>
              <a:gd name="connsiteX3" fmla="*/ 0 w 21589"/>
              <a:gd name="connsiteY3" fmla="*/ 28569 h 32767"/>
              <a:gd name="connsiteX4" fmla="*/ 21 w 21589"/>
              <a:gd name="connsiteY4" fmla="*/ 9692 h 32767"/>
              <a:gd name="connsiteX0" fmla="*/ 673 w 21589"/>
              <a:gd name="connsiteY0" fmla="*/ 5497 h 32767"/>
              <a:gd name="connsiteX1" fmla="*/ 21589 w 21589"/>
              <a:gd name="connsiteY1" fmla="*/ 735 h 32767"/>
              <a:gd name="connsiteX2" fmla="*/ 21581 w 21589"/>
              <a:gd name="connsiteY2" fmla="*/ 32033 h 32767"/>
              <a:gd name="connsiteX3" fmla="*/ 0 w 21589"/>
              <a:gd name="connsiteY3" fmla="*/ 28569 h 32767"/>
              <a:gd name="connsiteX4" fmla="*/ 673 w 21589"/>
              <a:gd name="connsiteY4" fmla="*/ 5497 h 32767"/>
              <a:gd name="connsiteX0" fmla="*/ 2 w 21604"/>
              <a:gd name="connsiteY0" fmla="*/ 11154 h 32767"/>
              <a:gd name="connsiteX1" fmla="*/ 21604 w 21604"/>
              <a:gd name="connsiteY1" fmla="*/ 735 h 32767"/>
              <a:gd name="connsiteX2" fmla="*/ 21596 w 21604"/>
              <a:gd name="connsiteY2" fmla="*/ 32033 h 32767"/>
              <a:gd name="connsiteX3" fmla="*/ 15 w 21604"/>
              <a:gd name="connsiteY3" fmla="*/ 28569 h 32767"/>
              <a:gd name="connsiteX4" fmla="*/ 2 w 21604"/>
              <a:gd name="connsiteY4" fmla="*/ 11154 h 32767"/>
              <a:gd name="connsiteX0" fmla="*/ 0 w 21602"/>
              <a:gd name="connsiteY0" fmla="*/ 11154 h 32767"/>
              <a:gd name="connsiteX1" fmla="*/ 21602 w 21602"/>
              <a:gd name="connsiteY1" fmla="*/ 735 h 32767"/>
              <a:gd name="connsiteX2" fmla="*/ 21594 w 21602"/>
              <a:gd name="connsiteY2" fmla="*/ 32033 h 32767"/>
              <a:gd name="connsiteX3" fmla="*/ 13 w 21602"/>
              <a:gd name="connsiteY3" fmla="*/ 28569 h 32767"/>
              <a:gd name="connsiteX4" fmla="*/ 0 w 21602"/>
              <a:gd name="connsiteY4" fmla="*/ 11154 h 32767"/>
              <a:gd name="connsiteX0" fmla="*/ 0 w 21594"/>
              <a:gd name="connsiteY0" fmla="*/ 0 h 21841"/>
              <a:gd name="connsiteX1" fmla="*/ 21321 w 21594"/>
              <a:gd name="connsiteY1" fmla="*/ 1339 h 21841"/>
              <a:gd name="connsiteX2" fmla="*/ 21594 w 21594"/>
              <a:gd name="connsiteY2" fmla="*/ 20879 h 21841"/>
              <a:gd name="connsiteX3" fmla="*/ 13 w 21594"/>
              <a:gd name="connsiteY3" fmla="*/ 17415 h 21841"/>
              <a:gd name="connsiteX4" fmla="*/ 0 w 21594"/>
              <a:gd name="connsiteY4" fmla="*/ 0 h 21841"/>
              <a:gd name="connsiteX0" fmla="*/ 0 w 21594"/>
              <a:gd name="connsiteY0" fmla="*/ 0 h 22152"/>
              <a:gd name="connsiteX1" fmla="*/ 21321 w 21594"/>
              <a:gd name="connsiteY1" fmla="*/ 1339 h 22152"/>
              <a:gd name="connsiteX2" fmla="*/ 21594 w 21594"/>
              <a:gd name="connsiteY2" fmla="*/ 20879 h 22152"/>
              <a:gd name="connsiteX3" fmla="*/ 13 w 21594"/>
              <a:gd name="connsiteY3" fmla="*/ 17415 h 22152"/>
              <a:gd name="connsiteX4" fmla="*/ 0 w 21594"/>
              <a:gd name="connsiteY4" fmla="*/ 0 h 22152"/>
              <a:gd name="connsiteX0" fmla="*/ 0 w 21631"/>
              <a:gd name="connsiteY0" fmla="*/ 59 h 22152"/>
              <a:gd name="connsiteX1" fmla="*/ 21614 w 21631"/>
              <a:gd name="connsiteY1" fmla="*/ 0 h 22152"/>
              <a:gd name="connsiteX2" fmla="*/ 21594 w 21631"/>
              <a:gd name="connsiteY2" fmla="*/ 20938 h 22152"/>
              <a:gd name="connsiteX3" fmla="*/ 13 w 21631"/>
              <a:gd name="connsiteY3" fmla="*/ 17474 h 22152"/>
              <a:gd name="connsiteX4" fmla="*/ 0 w 21631"/>
              <a:gd name="connsiteY4" fmla="*/ 59 h 22152"/>
              <a:gd name="connsiteX0" fmla="*/ 0 w 21633"/>
              <a:gd name="connsiteY0" fmla="*/ 59 h 20947"/>
              <a:gd name="connsiteX1" fmla="*/ 21614 w 21633"/>
              <a:gd name="connsiteY1" fmla="*/ 0 h 20947"/>
              <a:gd name="connsiteX2" fmla="*/ 21594 w 21633"/>
              <a:gd name="connsiteY2" fmla="*/ 20938 h 20947"/>
              <a:gd name="connsiteX3" fmla="*/ 13 w 21633"/>
              <a:gd name="connsiteY3" fmla="*/ 17474 h 20947"/>
              <a:gd name="connsiteX4" fmla="*/ 0 w 21633"/>
              <a:gd name="connsiteY4" fmla="*/ 59 h 20947"/>
              <a:gd name="connsiteX0" fmla="*/ 0 w 21643"/>
              <a:gd name="connsiteY0" fmla="*/ 59 h 20947"/>
              <a:gd name="connsiteX1" fmla="*/ 21614 w 21643"/>
              <a:gd name="connsiteY1" fmla="*/ 0 h 20947"/>
              <a:gd name="connsiteX2" fmla="*/ 21622 w 21643"/>
              <a:gd name="connsiteY2" fmla="*/ 20938 h 20947"/>
              <a:gd name="connsiteX3" fmla="*/ 13 w 21643"/>
              <a:gd name="connsiteY3" fmla="*/ 17474 h 20947"/>
              <a:gd name="connsiteX4" fmla="*/ 0 w 21643"/>
              <a:gd name="connsiteY4" fmla="*/ 59 h 20947"/>
              <a:gd name="connsiteX0" fmla="*/ 0 w 21648"/>
              <a:gd name="connsiteY0" fmla="*/ 59 h 21772"/>
              <a:gd name="connsiteX1" fmla="*/ 21614 w 21648"/>
              <a:gd name="connsiteY1" fmla="*/ 0 h 21772"/>
              <a:gd name="connsiteX2" fmla="*/ 21633 w 21648"/>
              <a:gd name="connsiteY2" fmla="*/ 21764 h 21772"/>
              <a:gd name="connsiteX3" fmla="*/ 13 w 21648"/>
              <a:gd name="connsiteY3" fmla="*/ 17474 h 21772"/>
              <a:gd name="connsiteX4" fmla="*/ 0 w 21648"/>
              <a:gd name="connsiteY4" fmla="*/ 59 h 21772"/>
              <a:gd name="connsiteX0" fmla="*/ 0 w 21636"/>
              <a:gd name="connsiteY0" fmla="*/ 59 h 21772"/>
              <a:gd name="connsiteX1" fmla="*/ 21614 w 21636"/>
              <a:gd name="connsiteY1" fmla="*/ 0 h 21772"/>
              <a:gd name="connsiteX2" fmla="*/ 21633 w 21636"/>
              <a:gd name="connsiteY2" fmla="*/ 21764 h 21772"/>
              <a:gd name="connsiteX3" fmla="*/ 13 w 21636"/>
              <a:gd name="connsiteY3" fmla="*/ 17474 h 21772"/>
              <a:gd name="connsiteX4" fmla="*/ 0 w 21636"/>
              <a:gd name="connsiteY4" fmla="*/ 59 h 21772"/>
              <a:gd name="connsiteX0" fmla="*/ 0 w 21633"/>
              <a:gd name="connsiteY0" fmla="*/ 0 h 21713"/>
              <a:gd name="connsiteX1" fmla="*/ 21518 w 21633"/>
              <a:gd name="connsiteY1" fmla="*/ 2197 h 21713"/>
              <a:gd name="connsiteX2" fmla="*/ 21633 w 21633"/>
              <a:gd name="connsiteY2" fmla="*/ 21705 h 21713"/>
              <a:gd name="connsiteX3" fmla="*/ 13 w 21633"/>
              <a:gd name="connsiteY3" fmla="*/ 17415 h 21713"/>
              <a:gd name="connsiteX4" fmla="*/ 0 w 21633"/>
              <a:gd name="connsiteY4" fmla="*/ 0 h 21713"/>
              <a:gd name="connsiteX0" fmla="*/ 0 w 21662"/>
              <a:gd name="connsiteY0" fmla="*/ 0 h 21713"/>
              <a:gd name="connsiteX1" fmla="*/ 21647 w 21662"/>
              <a:gd name="connsiteY1" fmla="*/ 735 h 21713"/>
              <a:gd name="connsiteX2" fmla="*/ 21633 w 21662"/>
              <a:gd name="connsiteY2" fmla="*/ 21705 h 21713"/>
              <a:gd name="connsiteX3" fmla="*/ 13 w 21662"/>
              <a:gd name="connsiteY3" fmla="*/ 17415 h 21713"/>
              <a:gd name="connsiteX4" fmla="*/ 0 w 21662"/>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52 w 21647"/>
              <a:gd name="connsiteY3" fmla="*/ 17796 h 21705"/>
              <a:gd name="connsiteX4" fmla="*/ 0 w 21647"/>
              <a:gd name="connsiteY4" fmla="*/ 0 h 21705"/>
              <a:gd name="connsiteX0" fmla="*/ 36 w 21599"/>
              <a:gd name="connsiteY0" fmla="*/ 0 h 21133"/>
              <a:gd name="connsiteX1" fmla="*/ 21599 w 21599"/>
              <a:gd name="connsiteY1" fmla="*/ 163 h 21133"/>
              <a:gd name="connsiteX2" fmla="*/ 21585 w 21599"/>
              <a:gd name="connsiteY2" fmla="*/ 21133 h 21133"/>
              <a:gd name="connsiteX3" fmla="*/ 4 w 21599"/>
              <a:gd name="connsiteY3" fmla="*/ 17224 h 21133"/>
              <a:gd name="connsiteX4" fmla="*/ 36 w 21599"/>
              <a:gd name="connsiteY4" fmla="*/ 0 h 21133"/>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0 w 21597"/>
              <a:gd name="connsiteY0" fmla="*/ 0 h 20974"/>
              <a:gd name="connsiteX1" fmla="*/ 21597 w 21597"/>
              <a:gd name="connsiteY1" fmla="*/ 4 h 20974"/>
              <a:gd name="connsiteX2" fmla="*/ 21583 w 21597"/>
              <a:gd name="connsiteY2" fmla="*/ 20974 h 20974"/>
              <a:gd name="connsiteX3" fmla="*/ 2 w 21597"/>
              <a:gd name="connsiteY3" fmla="*/ 17065 h 20974"/>
              <a:gd name="connsiteX4" fmla="*/ 0 w 21597"/>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 h="20974">
                <a:moveTo>
                  <a:pt x="6" y="0"/>
                </a:moveTo>
                <a:lnTo>
                  <a:pt x="21603" y="4"/>
                </a:lnTo>
                <a:cubicBezTo>
                  <a:pt x="21603" y="1623"/>
                  <a:pt x="21599" y="17434"/>
                  <a:pt x="21589" y="20974"/>
                </a:cubicBezTo>
                <a:cubicBezTo>
                  <a:pt x="13419" y="18601"/>
                  <a:pt x="6985" y="13036"/>
                  <a:pt x="8" y="17065"/>
                </a:cubicBezTo>
                <a:cubicBezTo>
                  <a:pt x="-9" y="15243"/>
                  <a:pt x="6" y="3316"/>
                  <a:pt x="6" y="0"/>
                </a:cubicBezTo>
                <a:close/>
              </a:path>
            </a:pathLst>
          </a:custGeom>
          <a:noFill/>
        </p:spPr>
        <p:txBody>
          <a:bodyPr anchor="t"/>
          <a:lstStyle>
            <a:lvl1pPr marL="0" indent="0" algn="ctr">
              <a:buNone/>
              <a:defRPr sz="1800">
                <a:solidFill>
                  <a:srgbClr val="64B4E6"/>
                </a:solidFill>
                <a:latin typeface="Arial" panose="020B0604020202020204" pitchFamily="34" charset="0"/>
                <a:ea typeface="Blogger Sans" panose="02000506030000020004" pitchFamily="50"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Times New Roman" panose="02020603050405020304" pitchFamily="18" charset="0"/>
              </a:rPr>
              <a:t>Click icon below</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image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t>
            </a:r>
          </a:p>
          <a:p>
            <a:endParaRPr lang="en-GR" dirty="0"/>
          </a:p>
        </p:txBody>
      </p:sp>
      <p:pic>
        <p:nvPicPr>
          <p:cNvPr id="2" name="Graphic 1">
            <a:extLst>
              <a:ext uri="{FF2B5EF4-FFF2-40B4-BE49-F238E27FC236}">
                <a16:creationId xmlns:a16="http://schemas.microsoft.com/office/drawing/2014/main" id="{553AB58D-2650-D511-F6F0-01D87233319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66876" y="2225124"/>
            <a:ext cx="2225124" cy="2225124"/>
          </a:xfrm>
          <a:prstGeom prst="rect">
            <a:avLst/>
          </a:prstGeom>
        </p:spPr>
      </p:pic>
      <p:pic>
        <p:nvPicPr>
          <p:cNvPr id="5" name="Graphic 4">
            <a:extLst>
              <a:ext uri="{FF2B5EF4-FFF2-40B4-BE49-F238E27FC236}">
                <a16:creationId xmlns:a16="http://schemas.microsoft.com/office/drawing/2014/main" id="{3C59FBD4-FF49-C3FF-AEF9-42F76101E2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66876" y="4632876"/>
            <a:ext cx="2225124" cy="2225124"/>
          </a:xfrm>
          <a:prstGeom prst="rect">
            <a:avLst/>
          </a:prstGeom>
        </p:spPr>
      </p:pic>
      <p:pic>
        <p:nvPicPr>
          <p:cNvPr id="10" name="Graphic 9">
            <a:extLst>
              <a:ext uri="{FF2B5EF4-FFF2-40B4-BE49-F238E27FC236}">
                <a16:creationId xmlns:a16="http://schemas.microsoft.com/office/drawing/2014/main" id="{6C32088F-82E9-A921-6159-8C2CF4766D6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591183" y="4632876"/>
            <a:ext cx="2225124" cy="2225124"/>
          </a:xfrm>
          <a:prstGeom prst="rect">
            <a:avLst/>
          </a:prstGeom>
        </p:spPr>
      </p:pic>
      <p:pic>
        <p:nvPicPr>
          <p:cNvPr id="13" name="Graphic 12">
            <a:extLst>
              <a:ext uri="{FF2B5EF4-FFF2-40B4-BE49-F238E27FC236}">
                <a16:creationId xmlns:a16="http://schemas.microsoft.com/office/drawing/2014/main" id="{C804F4B1-B6B8-B041-BC1D-064C528C587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6100510"/>
            <a:ext cx="1606549" cy="581900"/>
          </a:xfrm>
          <a:prstGeom prst="rect">
            <a:avLst/>
          </a:prstGeom>
        </p:spPr>
      </p:pic>
    </p:spTree>
    <p:extLst>
      <p:ext uri="{BB962C8B-B14F-4D97-AF65-F5344CB8AC3E}">
        <p14:creationId xmlns:p14="http://schemas.microsoft.com/office/powerpoint/2010/main" val="2613944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curve Content and Background Photo">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019E6165-0975-8287-27EB-10235D00734F}"/>
              </a:ext>
            </a:extLst>
          </p:cNvPr>
          <p:cNvSpPr>
            <a:spLocks noGrp="1"/>
          </p:cNvSpPr>
          <p:nvPr>
            <p:ph type="pic" sz="quarter" idx="10" hasCustomPrompt="1"/>
          </p:nvPr>
        </p:nvSpPr>
        <p:spPr>
          <a:xfrm>
            <a:off x="-10722" y="681716"/>
            <a:ext cx="12202722" cy="619948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51273 h 51273"/>
              <a:gd name="connsiteX1" fmla="*/ 21609 w 21609"/>
              <a:gd name="connsiteY1" fmla="*/ 21002 h 51273"/>
              <a:gd name="connsiteX2" fmla="*/ 21601 w 21609"/>
              <a:gd name="connsiteY2" fmla="*/ 0 h 51273"/>
              <a:gd name="connsiteX3" fmla="*/ 1 w 21609"/>
              <a:gd name="connsiteY3" fmla="*/ 3945 h 51273"/>
              <a:gd name="connsiteX4" fmla="*/ 3 w 21609"/>
              <a:gd name="connsiteY4" fmla="*/ 51273 h 51273"/>
              <a:gd name="connsiteX0" fmla="*/ 3 w 21629"/>
              <a:gd name="connsiteY0" fmla="*/ 51273 h 51273"/>
              <a:gd name="connsiteX1" fmla="*/ 21629 w 21629"/>
              <a:gd name="connsiteY1" fmla="*/ 50692 h 51273"/>
              <a:gd name="connsiteX2" fmla="*/ 21601 w 21629"/>
              <a:gd name="connsiteY2" fmla="*/ 0 h 51273"/>
              <a:gd name="connsiteX3" fmla="*/ 1 w 21629"/>
              <a:gd name="connsiteY3" fmla="*/ 3945 h 51273"/>
              <a:gd name="connsiteX4" fmla="*/ 3 w 21629"/>
              <a:gd name="connsiteY4" fmla="*/ 51273 h 51273"/>
              <a:gd name="connsiteX0" fmla="*/ 3 w 21601"/>
              <a:gd name="connsiteY0" fmla="*/ 51273 h 51273"/>
              <a:gd name="connsiteX1" fmla="*/ 21446 w 21601"/>
              <a:gd name="connsiteY1" fmla="*/ 50249 h 51273"/>
              <a:gd name="connsiteX2" fmla="*/ 21601 w 21601"/>
              <a:gd name="connsiteY2" fmla="*/ 0 h 51273"/>
              <a:gd name="connsiteX3" fmla="*/ 1 w 21601"/>
              <a:gd name="connsiteY3" fmla="*/ 3945 h 51273"/>
              <a:gd name="connsiteX4" fmla="*/ 3 w 21601"/>
              <a:gd name="connsiteY4" fmla="*/ 51273 h 51273"/>
              <a:gd name="connsiteX0" fmla="*/ 3 w 21604"/>
              <a:gd name="connsiteY0" fmla="*/ 51273 h 51273"/>
              <a:gd name="connsiteX1" fmla="*/ 21603 w 21604"/>
              <a:gd name="connsiteY1" fmla="*/ 50839 h 51273"/>
              <a:gd name="connsiteX2" fmla="*/ 21601 w 21604"/>
              <a:gd name="connsiteY2" fmla="*/ 0 h 51273"/>
              <a:gd name="connsiteX3" fmla="*/ 1 w 21604"/>
              <a:gd name="connsiteY3" fmla="*/ 3945 h 51273"/>
              <a:gd name="connsiteX4" fmla="*/ 3 w 21604"/>
              <a:gd name="connsiteY4" fmla="*/ 51273 h 51273"/>
              <a:gd name="connsiteX0" fmla="*/ 3 w 21604"/>
              <a:gd name="connsiteY0" fmla="*/ 50875 h 50875"/>
              <a:gd name="connsiteX1" fmla="*/ 21603 w 21604"/>
              <a:gd name="connsiteY1" fmla="*/ 50839 h 50875"/>
              <a:gd name="connsiteX2" fmla="*/ 21601 w 21604"/>
              <a:gd name="connsiteY2" fmla="*/ 0 h 50875"/>
              <a:gd name="connsiteX3" fmla="*/ 1 w 21604"/>
              <a:gd name="connsiteY3" fmla="*/ 3945 h 50875"/>
              <a:gd name="connsiteX4" fmla="*/ 3 w 21604"/>
              <a:gd name="connsiteY4" fmla="*/ 50875 h 50875"/>
              <a:gd name="connsiteX0" fmla="*/ 3 w 21604"/>
              <a:gd name="connsiteY0" fmla="*/ 50875 h 50905"/>
              <a:gd name="connsiteX1" fmla="*/ 21603 w 21604"/>
              <a:gd name="connsiteY1" fmla="*/ 50905 h 50905"/>
              <a:gd name="connsiteX2" fmla="*/ 21601 w 21604"/>
              <a:gd name="connsiteY2" fmla="*/ 0 h 50905"/>
              <a:gd name="connsiteX3" fmla="*/ 1 w 21604"/>
              <a:gd name="connsiteY3" fmla="*/ 3945 h 50905"/>
              <a:gd name="connsiteX4" fmla="*/ 3 w 21604"/>
              <a:gd name="connsiteY4" fmla="*/ 50875 h 50905"/>
              <a:gd name="connsiteX0" fmla="*/ 3 w 21615"/>
              <a:gd name="connsiteY0" fmla="*/ 50875 h 50875"/>
              <a:gd name="connsiteX1" fmla="*/ 21615 w 21615"/>
              <a:gd name="connsiteY1" fmla="*/ 50772 h 50875"/>
              <a:gd name="connsiteX2" fmla="*/ 21601 w 21615"/>
              <a:gd name="connsiteY2" fmla="*/ 0 h 50875"/>
              <a:gd name="connsiteX3" fmla="*/ 1 w 21615"/>
              <a:gd name="connsiteY3" fmla="*/ 3945 h 50875"/>
              <a:gd name="connsiteX4" fmla="*/ 3 w 21615"/>
              <a:gd name="connsiteY4" fmla="*/ 50875 h 50875"/>
              <a:gd name="connsiteX0" fmla="*/ 1 w 21633"/>
              <a:gd name="connsiteY0" fmla="*/ 64328 h 64328"/>
              <a:gd name="connsiteX1" fmla="*/ 21633 w 21633"/>
              <a:gd name="connsiteY1" fmla="*/ 50772 h 64328"/>
              <a:gd name="connsiteX2" fmla="*/ 21619 w 21633"/>
              <a:gd name="connsiteY2" fmla="*/ 0 h 64328"/>
              <a:gd name="connsiteX3" fmla="*/ 19 w 21633"/>
              <a:gd name="connsiteY3" fmla="*/ 3945 h 64328"/>
              <a:gd name="connsiteX4" fmla="*/ 1 w 21633"/>
              <a:gd name="connsiteY4" fmla="*/ 64328 h 64328"/>
              <a:gd name="connsiteX0" fmla="*/ 1 w 21653"/>
              <a:gd name="connsiteY0" fmla="*/ 64328 h 64446"/>
              <a:gd name="connsiteX1" fmla="*/ 21653 w 21653"/>
              <a:gd name="connsiteY1" fmla="*/ 64446 h 64446"/>
              <a:gd name="connsiteX2" fmla="*/ 21619 w 21653"/>
              <a:gd name="connsiteY2" fmla="*/ 0 h 64446"/>
              <a:gd name="connsiteX3" fmla="*/ 19 w 21653"/>
              <a:gd name="connsiteY3" fmla="*/ 3945 h 64446"/>
              <a:gd name="connsiteX4" fmla="*/ 1 w 21653"/>
              <a:gd name="connsiteY4" fmla="*/ 64328 h 64446"/>
              <a:gd name="connsiteX0" fmla="*/ 1 w 21653"/>
              <a:gd name="connsiteY0" fmla="*/ 64328 h 64446"/>
              <a:gd name="connsiteX1" fmla="*/ 21653 w 21653"/>
              <a:gd name="connsiteY1" fmla="*/ 64446 h 64446"/>
              <a:gd name="connsiteX2" fmla="*/ 21619 w 21653"/>
              <a:gd name="connsiteY2" fmla="*/ 0 h 64446"/>
              <a:gd name="connsiteX3" fmla="*/ 19 w 21653"/>
              <a:gd name="connsiteY3" fmla="*/ 1769 h 64446"/>
              <a:gd name="connsiteX4" fmla="*/ 1 w 21653"/>
              <a:gd name="connsiteY4" fmla="*/ 64328 h 64446"/>
              <a:gd name="connsiteX0" fmla="*/ 1 w 21653"/>
              <a:gd name="connsiteY0" fmla="*/ 64328 h 64446"/>
              <a:gd name="connsiteX1" fmla="*/ 21653 w 21653"/>
              <a:gd name="connsiteY1" fmla="*/ 64446 h 64446"/>
              <a:gd name="connsiteX2" fmla="*/ 21619 w 21653"/>
              <a:gd name="connsiteY2" fmla="*/ 0 h 64446"/>
              <a:gd name="connsiteX3" fmla="*/ 19 w 21653"/>
              <a:gd name="connsiteY3" fmla="*/ 1769 h 64446"/>
              <a:gd name="connsiteX4" fmla="*/ 1 w 21653"/>
              <a:gd name="connsiteY4" fmla="*/ 64328 h 64446"/>
              <a:gd name="connsiteX0" fmla="*/ 1 w 21653"/>
              <a:gd name="connsiteY0" fmla="*/ 64502 h 64620"/>
              <a:gd name="connsiteX1" fmla="*/ 21653 w 21653"/>
              <a:gd name="connsiteY1" fmla="*/ 64620 h 64620"/>
              <a:gd name="connsiteX2" fmla="*/ 21619 w 21653"/>
              <a:gd name="connsiteY2" fmla="*/ 0 h 64620"/>
              <a:gd name="connsiteX3" fmla="*/ 19 w 21653"/>
              <a:gd name="connsiteY3" fmla="*/ 1943 h 64620"/>
              <a:gd name="connsiteX4" fmla="*/ 1 w 21653"/>
              <a:gd name="connsiteY4" fmla="*/ 64502 h 64620"/>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566 h 65243"/>
              <a:gd name="connsiteX4" fmla="*/ 1 w 21657"/>
              <a:gd name="connsiteY4" fmla="*/ 65125 h 65243"/>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254 h 65243"/>
              <a:gd name="connsiteX4" fmla="*/ 1 w 21657"/>
              <a:gd name="connsiteY4" fmla="*/ 65125 h 65243"/>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254 h 65243"/>
              <a:gd name="connsiteX4" fmla="*/ 1 w 21657"/>
              <a:gd name="connsiteY4" fmla="*/ 65125 h 65243"/>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254 h 65243"/>
              <a:gd name="connsiteX4" fmla="*/ 1 w 21657"/>
              <a:gd name="connsiteY4" fmla="*/ 65125 h 65243"/>
              <a:gd name="connsiteX0" fmla="*/ 1 w 21657"/>
              <a:gd name="connsiteY0" fmla="*/ 65193 h 65311"/>
              <a:gd name="connsiteX1" fmla="*/ 21653 w 21657"/>
              <a:gd name="connsiteY1" fmla="*/ 65311 h 65311"/>
              <a:gd name="connsiteX2" fmla="*/ 21654 w 21657"/>
              <a:gd name="connsiteY2" fmla="*/ 0 h 65311"/>
              <a:gd name="connsiteX3" fmla="*/ 19 w 21657"/>
              <a:gd name="connsiteY3" fmla="*/ 2322 h 65311"/>
              <a:gd name="connsiteX4" fmla="*/ 1 w 21657"/>
              <a:gd name="connsiteY4" fmla="*/ 65193 h 65311"/>
              <a:gd name="connsiteX0" fmla="*/ 1 w 21657"/>
              <a:gd name="connsiteY0" fmla="*/ 65193 h 65311"/>
              <a:gd name="connsiteX1" fmla="*/ 21653 w 21657"/>
              <a:gd name="connsiteY1" fmla="*/ 65311 h 65311"/>
              <a:gd name="connsiteX2" fmla="*/ 21654 w 21657"/>
              <a:gd name="connsiteY2" fmla="*/ 0 h 65311"/>
              <a:gd name="connsiteX3" fmla="*/ 19 w 21657"/>
              <a:gd name="connsiteY3" fmla="*/ 2322 h 65311"/>
              <a:gd name="connsiteX4" fmla="*/ 1 w 21657"/>
              <a:gd name="connsiteY4" fmla="*/ 65193 h 65311"/>
              <a:gd name="connsiteX0" fmla="*/ 1 w 21657"/>
              <a:gd name="connsiteY0" fmla="*/ 65394 h 65512"/>
              <a:gd name="connsiteX1" fmla="*/ 21653 w 21657"/>
              <a:gd name="connsiteY1" fmla="*/ 65512 h 65512"/>
              <a:gd name="connsiteX2" fmla="*/ 21654 w 21657"/>
              <a:gd name="connsiteY2" fmla="*/ 0 h 65512"/>
              <a:gd name="connsiteX3" fmla="*/ 19 w 21657"/>
              <a:gd name="connsiteY3" fmla="*/ 2523 h 65512"/>
              <a:gd name="connsiteX4" fmla="*/ 1 w 21657"/>
              <a:gd name="connsiteY4" fmla="*/ 65394 h 65512"/>
              <a:gd name="connsiteX0" fmla="*/ 1 w 21657"/>
              <a:gd name="connsiteY0" fmla="*/ 65394 h 65512"/>
              <a:gd name="connsiteX1" fmla="*/ 21653 w 21657"/>
              <a:gd name="connsiteY1" fmla="*/ 65512 h 65512"/>
              <a:gd name="connsiteX2" fmla="*/ 21654 w 21657"/>
              <a:gd name="connsiteY2" fmla="*/ 0 h 65512"/>
              <a:gd name="connsiteX3" fmla="*/ 19 w 21657"/>
              <a:gd name="connsiteY3" fmla="*/ 2456 h 65512"/>
              <a:gd name="connsiteX4" fmla="*/ 1 w 21657"/>
              <a:gd name="connsiteY4" fmla="*/ 65394 h 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 h="65512">
                <a:moveTo>
                  <a:pt x="1" y="65394"/>
                </a:moveTo>
                <a:lnTo>
                  <a:pt x="21653" y="65512"/>
                </a:lnTo>
                <a:cubicBezTo>
                  <a:pt x="21642" y="58533"/>
                  <a:pt x="21665" y="6979"/>
                  <a:pt x="21654" y="0"/>
                </a:cubicBezTo>
                <a:cubicBezTo>
                  <a:pt x="18044" y="403"/>
                  <a:pt x="6039" y="5463"/>
                  <a:pt x="19" y="2456"/>
                </a:cubicBezTo>
                <a:cubicBezTo>
                  <a:pt x="30" y="8515"/>
                  <a:pt x="-10" y="59335"/>
                  <a:pt x="1" y="65394"/>
                </a:cubicBezTo>
                <a:close/>
              </a:path>
            </a:pathLst>
          </a:custGeom>
          <a:noFill/>
        </p:spPr>
        <p:txBody>
          <a:bodyPr anchor="ctr"/>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endParaRPr lang="en-GR" dirty="0"/>
          </a:p>
        </p:txBody>
      </p:sp>
      <p:sp>
        <p:nvSpPr>
          <p:cNvPr id="6" name="Title 1">
            <a:extLst>
              <a:ext uri="{FF2B5EF4-FFF2-40B4-BE49-F238E27FC236}">
                <a16:creationId xmlns:a16="http://schemas.microsoft.com/office/drawing/2014/main" id="{8600E253-0EE2-24EA-E0FD-9AC67C78FF99}"/>
              </a:ext>
            </a:extLst>
          </p:cNvPr>
          <p:cNvSpPr>
            <a:spLocks noGrp="1"/>
          </p:cNvSpPr>
          <p:nvPr>
            <p:ph type="title" hasCustomPrompt="1"/>
          </p:nvPr>
        </p:nvSpPr>
        <p:spPr>
          <a:xfrm>
            <a:off x="606000" y="130039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10" name="Content Placeholder 2">
            <a:extLst>
              <a:ext uri="{FF2B5EF4-FFF2-40B4-BE49-F238E27FC236}">
                <a16:creationId xmlns:a16="http://schemas.microsoft.com/office/drawing/2014/main" id="{F6BFBDB8-5C77-D382-F07A-0879445E74F3}"/>
              </a:ext>
            </a:extLst>
          </p:cNvPr>
          <p:cNvSpPr>
            <a:spLocks noGrp="1"/>
          </p:cNvSpPr>
          <p:nvPr>
            <p:ph idx="11" hasCustomPrompt="1"/>
          </p:nvPr>
        </p:nvSpPr>
        <p:spPr>
          <a:xfrm>
            <a:off x="606000" y="2388973"/>
            <a:ext cx="5209914" cy="3191770"/>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Add text and resize text box after background image is added</a:t>
            </a:r>
            <a:endParaRPr lang="en-GR" dirty="0"/>
          </a:p>
        </p:txBody>
      </p:sp>
      <p:pic>
        <p:nvPicPr>
          <p:cNvPr id="3" name="Graphic 2">
            <a:extLst>
              <a:ext uri="{FF2B5EF4-FFF2-40B4-BE49-F238E27FC236}">
                <a16:creationId xmlns:a16="http://schemas.microsoft.com/office/drawing/2014/main" id="{F0523C23-CFF8-E5BC-E991-8E0C600014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1026028"/>
          </a:xfrm>
          <a:prstGeom prst="rect">
            <a:avLst/>
          </a:prstGeom>
        </p:spPr>
      </p:pic>
    </p:spTree>
    <p:extLst>
      <p:ext uri="{BB962C8B-B14F-4D97-AF65-F5344CB8AC3E}">
        <p14:creationId xmlns:p14="http://schemas.microsoft.com/office/powerpoint/2010/main" val="1188914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curve Content and Background Photo">
    <p:spTree>
      <p:nvGrpSpPr>
        <p:cNvPr id="1" name=""/>
        <p:cNvGrpSpPr/>
        <p:nvPr/>
      </p:nvGrpSpPr>
      <p:grpSpPr>
        <a:xfrm>
          <a:off x="0" y="0"/>
          <a:ext cx="0" cy="0"/>
          <a:chOff x="0" y="0"/>
          <a:chExt cx="0" cy="0"/>
        </a:xfrm>
      </p:grpSpPr>
      <p:sp>
        <p:nvSpPr>
          <p:cNvPr id="4" name="Picture Placeholder 15">
            <a:extLst>
              <a:ext uri="{FF2B5EF4-FFF2-40B4-BE49-F238E27FC236}">
                <a16:creationId xmlns:a16="http://schemas.microsoft.com/office/drawing/2014/main" id="{53210397-ED9F-0C1F-5503-9F2A3725294C}"/>
              </a:ext>
            </a:extLst>
          </p:cNvPr>
          <p:cNvSpPr>
            <a:spLocks noGrp="1"/>
          </p:cNvSpPr>
          <p:nvPr>
            <p:ph type="pic" sz="quarter" idx="10" hasCustomPrompt="1"/>
          </p:nvPr>
        </p:nvSpPr>
        <p:spPr>
          <a:xfrm>
            <a:off x="-10722" y="681716"/>
            <a:ext cx="12202722" cy="619948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51273 h 51273"/>
              <a:gd name="connsiteX1" fmla="*/ 21609 w 21609"/>
              <a:gd name="connsiteY1" fmla="*/ 21002 h 51273"/>
              <a:gd name="connsiteX2" fmla="*/ 21601 w 21609"/>
              <a:gd name="connsiteY2" fmla="*/ 0 h 51273"/>
              <a:gd name="connsiteX3" fmla="*/ 1 w 21609"/>
              <a:gd name="connsiteY3" fmla="*/ 3945 h 51273"/>
              <a:gd name="connsiteX4" fmla="*/ 3 w 21609"/>
              <a:gd name="connsiteY4" fmla="*/ 51273 h 51273"/>
              <a:gd name="connsiteX0" fmla="*/ 3 w 21629"/>
              <a:gd name="connsiteY0" fmla="*/ 51273 h 51273"/>
              <a:gd name="connsiteX1" fmla="*/ 21629 w 21629"/>
              <a:gd name="connsiteY1" fmla="*/ 50692 h 51273"/>
              <a:gd name="connsiteX2" fmla="*/ 21601 w 21629"/>
              <a:gd name="connsiteY2" fmla="*/ 0 h 51273"/>
              <a:gd name="connsiteX3" fmla="*/ 1 w 21629"/>
              <a:gd name="connsiteY3" fmla="*/ 3945 h 51273"/>
              <a:gd name="connsiteX4" fmla="*/ 3 w 21629"/>
              <a:gd name="connsiteY4" fmla="*/ 51273 h 51273"/>
              <a:gd name="connsiteX0" fmla="*/ 3 w 21601"/>
              <a:gd name="connsiteY0" fmla="*/ 51273 h 51273"/>
              <a:gd name="connsiteX1" fmla="*/ 21446 w 21601"/>
              <a:gd name="connsiteY1" fmla="*/ 50249 h 51273"/>
              <a:gd name="connsiteX2" fmla="*/ 21601 w 21601"/>
              <a:gd name="connsiteY2" fmla="*/ 0 h 51273"/>
              <a:gd name="connsiteX3" fmla="*/ 1 w 21601"/>
              <a:gd name="connsiteY3" fmla="*/ 3945 h 51273"/>
              <a:gd name="connsiteX4" fmla="*/ 3 w 21601"/>
              <a:gd name="connsiteY4" fmla="*/ 51273 h 51273"/>
              <a:gd name="connsiteX0" fmla="*/ 3 w 21604"/>
              <a:gd name="connsiteY0" fmla="*/ 51273 h 51273"/>
              <a:gd name="connsiteX1" fmla="*/ 21603 w 21604"/>
              <a:gd name="connsiteY1" fmla="*/ 50839 h 51273"/>
              <a:gd name="connsiteX2" fmla="*/ 21601 w 21604"/>
              <a:gd name="connsiteY2" fmla="*/ 0 h 51273"/>
              <a:gd name="connsiteX3" fmla="*/ 1 w 21604"/>
              <a:gd name="connsiteY3" fmla="*/ 3945 h 51273"/>
              <a:gd name="connsiteX4" fmla="*/ 3 w 21604"/>
              <a:gd name="connsiteY4" fmla="*/ 51273 h 51273"/>
              <a:gd name="connsiteX0" fmla="*/ 3 w 21604"/>
              <a:gd name="connsiteY0" fmla="*/ 50875 h 50875"/>
              <a:gd name="connsiteX1" fmla="*/ 21603 w 21604"/>
              <a:gd name="connsiteY1" fmla="*/ 50839 h 50875"/>
              <a:gd name="connsiteX2" fmla="*/ 21601 w 21604"/>
              <a:gd name="connsiteY2" fmla="*/ 0 h 50875"/>
              <a:gd name="connsiteX3" fmla="*/ 1 w 21604"/>
              <a:gd name="connsiteY3" fmla="*/ 3945 h 50875"/>
              <a:gd name="connsiteX4" fmla="*/ 3 w 21604"/>
              <a:gd name="connsiteY4" fmla="*/ 50875 h 50875"/>
              <a:gd name="connsiteX0" fmla="*/ 3 w 21604"/>
              <a:gd name="connsiteY0" fmla="*/ 50875 h 50905"/>
              <a:gd name="connsiteX1" fmla="*/ 21603 w 21604"/>
              <a:gd name="connsiteY1" fmla="*/ 50905 h 50905"/>
              <a:gd name="connsiteX2" fmla="*/ 21601 w 21604"/>
              <a:gd name="connsiteY2" fmla="*/ 0 h 50905"/>
              <a:gd name="connsiteX3" fmla="*/ 1 w 21604"/>
              <a:gd name="connsiteY3" fmla="*/ 3945 h 50905"/>
              <a:gd name="connsiteX4" fmla="*/ 3 w 21604"/>
              <a:gd name="connsiteY4" fmla="*/ 50875 h 50905"/>
              <a:gd name="connsiteX0" fmla="*/ 3 w 21615"/>
              <a:gd name="connsiteY0" fmla="*/ 50875 h 50875"/>
              <a:gd name="connsiteX1" fmla="*/ 21615 w 21615"/>
              <a:gd name="connsiteY1" fmla="*/ 50772 h 50875"/>
              <a:gd name="connsiteX2" fmla="*/ 21601 w 21615"/>
              <a:gd name="connsiteY2" fmla="*/ 0 h 50875"/>
              <a:gd name="connsiteX3" fmla="*/ 1 w 21615"/>
              <a:gd name="connsiteY3" fmla="*/ 3945 h 50875"/>
              <a:gd name="connsiteX4" fmla="*/ 3 w 21615"/>
              <a:gd name="connsiteY4" fmla="*/ 50875 h 50875"/>
              <a:gd name="connsiteX0" fmla="*/ 1 w 21633"/>
              <a:gd name="connsiteY0" fmla="*/ 64328 h 64328"/>
              <a:gd name="connsiteX1" fmla="*/ 21633 w 21633"/>
              <a:gd name="connsiteY1" fmla="*/ 50772 h 64328"/>
              <a:gd name="connsiteX2" fmla="*/ 21619 w 21633"/>
              <a:gd name="connsiteY2" fmla="*/ 0 h 64328"/>
              <a:gd name="connsiteX3" fmla="*/ 19 w 21633"/>
              <a:gd name="connsiteY3" fmla="*/ 3945 h 64328"/>
              <a:gd name="connsiteX4" fmla="*/ 1 w 21633"/>
              <a:gd name="connsiteY4" fmla="*/ 64328 h 64328"/>
              <a:gd name="connsiteX0" fmla="*/ 1 w 21653"/>
              <a:gd name="connsiteY0" fmla="*/ 64328 h 64446"/>
              <a:gd name="connsiteX1" fmla="*/ 21653 w 21653"/>
              <a:gd name="connsiteY1" fmla="*/ 64446 h 64446"/>
              <a:gd name="connsiteX2" fmla="*/ 21619 w 21653"/>
              <a:gd name="connsiteY2" fmla="*/ 0 h 64446"/>
              <a:gd name="connsiteX3" fmla="*/ 19 w 21653"/>
              <a:gd name="connsiteY3" fmla="*/ 3945 h 64446"/>
              <a:gd name="connsiteX4" fmla="*/ 1 w 21653"/>
              <a:gd name="connsiteY4" fmla="*/ 64328 h 64446"/>
              <a:gd name="connsiteX0" fmla="*/ 1 w 21653"/>
              <a:gd name="connsiteY0" fmla="*/ 64328 h 64446"/>
              <a:gd name="connsiteX1" fmla="*/ 21653 w 21653"/>
              <a:gd name="connsiteY1" fmla="*/ 64446 h 64446"/>
              <a:gd name="connsiteX2" fmla="*/ 21619 w 21653"/>
              <a:gd name="connsiteY2" fmla="*/ 0 h 64446"/>
              <a:gd name="connsiteX3" fmla="*/ 19 w 21653"/>
              <a:gd name="connsiteY3" fmla="*/ 1769 h 64446"/>
              <a:gd name="connsiteX4" fmla="*/ 1 w 21653"/>
              <a:gd name="connsiteY4" fmla="*/ 64328 h 64446"/>
              <a:gd name="connsiteX0" fmla="*/ 1 w 21653"/>
              <a:gd name="connsiteY0" fmla="*/ 64328 h 64446"/>
              <a:gd name="connsiteX1" fmla="*/ 21653 w 21653"/>
              <a:gd name="connsiteY1" fmla="*/ 64446 h 64446"/>
              <a:gd name="connsiteX2" fmla="*/ 21619 w 21653"/>
              <a:gd name="connsiteY2" fmla="*/ 0 h 64446"/>
              <a:gd name="connsiteX3" fmla="*/ 19 w 21653"/>
              <a:gd name="connsiteY3" fmla="*/ 1769 h 64446"/>
              <a:gd name="connsiteX4" fmla="*/ 1 w 21653"/>
              <a:gd name="connsiteY4" fmla="*/ 64328 h 64446"/>
              <a:gd name="connsiteX0" fmla="*/ 1 w 21653"/>
              <a:gd name="connsiteY0" fmla="*/ 64502 h 64620"/>
              <a:gd name="connsiteX1" fmla="*/ 21653 w 21653"/>
              <a:gd name="connsiteY1" fmla="*/ 64620 h 64620"/>
              <a:gd name="connsiteX2" fmla="*/ 21619 w 21653"/>
              <a:gd name="connsiteY2" fmla="*/ 0 h 64620"/>
              <a:gd name="connsiteX3" fmla="*/ 19 w 21653"/>
              <a:gd name="connsiteY3" fmla="*/ 1943 h 64620"/>
              <a:gd name="connsiteX4" fmla="*/ 1 w 21653"/>
              <a:gd name="connsiteY4" fmla="*/ 64502 h 64620"/>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566 h 65243"/>
              <a:gd name="connsiteX4" fmla="*/ 1 w 21657"/>
              <a:gd name="connsiteY4" fmla="*/ 65125 h 65243"/>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254 h 65243"/>
              <a:gd name="connsiteX4" fmla="*/ 1 w 21657"/>
              <a:gd name="connsiteY4" fmla="*/ 65125 h 65243"/>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254 h 65243"/>
              <a:gd name="connsiteX4" fmla="*/ 1 w 21657"/>
              <a:gd name="connsiteY4" fmla="*/ 65125 h 65243"/>
              <a:gd name="connsiteX0" fmla="*/ 1 w 21657"/>
              <a:gd name="connsiteY0" fmla="*/ 65125 h 65243"/>
              <a:gd name="connsiteX1" fmla="*/ 21653 w 21657"/>
              <a:gd name="connsiteY1" fmla="*/ 65243 h 65243"/>
              <a:gd name="connsiteX2" fmla="*/ 21654 w 21657"/>
              <a:gd name="connsiteY2" fmla="*/ 0 h 65243"/>
              <a:gd name="connsiteX3" fmla="*/ 19 w 21657"/>
              <a:gd name="connsiteY3" fmla="*/ 2254 h 65243"/>
              <a:gd name="connsiteX4" fmla="*/ 1 w 21657"/>
              <a:gd name="connsiteY4" fmla="*/ 65125 h 65243"/>
              <a:gd name="connsiteX0" fmla="*/ 1 w 21657"/>
              <a:gd name="connsiteY0" fmla="*/ 65193 h 65311"/>
              <a:gd name="connsiteX1" fmla="*/ 21653 w 21657"/>
              <a:gd name="connsiteY1" fmla="*/ 65311 h 65311"/>
              <a:gd name="connsiteX2" fmla="*/ 21654 w 21657"/>
              <a:gd name="connsiteY2" fmla="*/ 0 h 65311"/>
              <a:gd name="connsiteX3" fmla="*/ 19 w 21657"/>
              <a:gd name="connsiteY3" fmla="*/ 2322 h 65311"/>
              <a:gd name="connsiteX4" fmla="*/ 1 w 21657"/>
              <a:gd name="connsiteY4" fmla="*/ 65193 h 65311"/>
              <a:gd name="connsiteX0" fmla="*/ 1 w 21657"/>
              <a:gd name="connsiteY0" fmla="*/ 65193 h 65311"/>
              <a:gd name="connsiteX1" fmla="*/ 21653 w 21657"/>
              <a:gd name="connsiteY1" fmla="*/ 65311 h 65311"/>
              <a:gd name="connsiteX2" fmla="*/ 21654 w 21657"/>
              <a:gd name="connsiteY2" fmla="*/ 0 h 65311"/>
              <a:gd name="connsiteX3" fmla="*/ 19 w 21657"/>
              <a:gd name="connsiteY3" fmla="*/ 2322 h 65311"/>
              <a:gd name="connsiteX4" fmla="*/ 1 w 21657"/>
              <a:gd name="connsiteY4" fmla="*/ 65193 h 65311"/>
              <a:gd name="connsiteX0" fmla="*/ 1 w 21657"/>
              <a:gd name="connsiteY0" fmla="*/ 65394 h 65512"/>
              <a:gd name="connsiteX1" fmla="*/ 21653 w 21657"/>
              <a:gd name="connsiteY1" fmla="*/ 65512 h 65512"/>
              <a:gd name="connsiteX2" fmla="*/ 21654 w 21657"/>
              <a:gd name="connsiteY2" fmla="*/ 0 h 65512"/>
              <a:gd name="connsiteX3" fmla="*/ 19 w 21657"/>
              <a:gd name="connsiteY3" fmla="*/ 2523 h 65512"/>
              <a:gd name="connsiteX4" fmla="*/ 1 w 21657"/>
              <a:gd name="connsiteY4" fmla="*/ 65394 h 65512"/>
              <a:gd name="connsiteX0" fmla="*/ 1 w 21657"/>
              <a:gd name="connsiteY0" fmla="*/ 65394 h 65512"/>
              <a:gd name="connsiteX1" fmla="*/ 21653 w 21657"/>
              <a:gd name="connsiteY1" fmla="*/ 65512 h 65512"/>
              <a:gd name="connsiteX2" fmla="*/ 21654 w 21657"/>
              <a:gd name="connsiteY2" fmla="*/ 0 h 65512"/>
              <a:gd name="connsiteX3" fmla="*/ 19 w 21657"/>
              <a:gd name="connsiteY3" fmla="*/ 2456 h 65512"/>
              <a:gd name="connsiteX4" fmla="*/ 1 w 21657"/>
              <a:gd name="connsiteY4" fmla="*/ 65394 h 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 h="65512">
                <a:moveTo>
                  <a:pt x="1" y="65394"/>
                </a:moveTo>
                <a:lnTo>
                  <a:pt x="21653" y="65512"/>
                </a:lnTo>
                <a:cubicBezTo>
                  <a:pt x="21642" y="58533"/>
                  <a:pt x="21665" y="6979"/>
                  <a:pt x="21654" y="0"/>
                </a:cubicBezTo>
                <a:cubicBezTo>
                  <a:pt x="18044" y="403"/>
                  <a:pt x="6039" y="5463"/>
                  <a:pt x="19" y="2456"/>
                </a:cubicBezTo>
                <a:cubicBezTo>
                  <a:pt x="30" y="8515"/>
                  <a:pt x="-10" y="59335"/>
                  <a:pt x="1" y="65394"/>
                </a:cubicBezTo>
                <a:close/>
              </a:path>
            </a:pathLst>
          </a:custGeom>
          <a:noFill/>
        </p:spPr>
        <p:txBody>
          <a:bodyPr anchor="ctr"/>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endParaRPr lang="en-GR" dirty="0"/>
          </a:p>
        </p:txBody>
      </p:sp>
      <p:sp>
        <p:nvSpPr>
          <p:cNvPr id="6" name="Title 1">
            <a:extLst>
              <a:ext uri="{FF2B5EF4-FFF2-40B4-BE49-F238E27FC236}">
                <a16:creationId xmlns:a16="http://schemas.microsoft.com/office/drawing/2014/main" id="{8600E253-0EE2-24EA-E0FD-9AC67C78FF99}"/>
              </a:ext>
            </a:extLst>
          </p:cNvPr>
          <p:cNvSpPr>
            <a:spLocks noGrp="1"/>
          </p:cNvSpPr>
          <p:nvPr>
            <p:ph type="title" hasCustomPrompt="1"/>
          </p:nvPr>
        </p:nvSpPr>
        <p:spPr>
          <a:xfrm>
            <a:off x="606000" y="130039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10" name="Content Placeholder 2">
            <a:extLst>
              <a:ext uri="{FF2B5EF4-FFF2-40B4-BE49-F238E27FC236}">
                <a16:creationId xmlns:a16="http://schemas.microsoft.com/office/drawing/2014/main" id="{F6BFBDB8-5C77-D382-F07A-0879445E74F3}"/>
              </a:ext>
            </a:extLst>
          </p:cNvPr>
          <p:cNvSpPr>
            <a:spLocks noGrp="1"/>
          </p:cNvSpPr>
          <p:nvPr>
            <p:ph idx="11" hasCustomPrompt="1"/>
          </p:nvPr>
        </p:nvSpPr>
        <p:spPr>
          <a:xfrm>
            <a:off x="606000" y="2388973"/>
            <a:ext cx="5209914" cy="3191770"/>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Add text and resize text box after background image is added</a:t>
            </a:r>
            <a:endParaRPr lang="en-GR" dirty="0"/>
          </a:p>
        </p:txBody>
      </p:sp>
      <p:pic>
        <p:nvPicPr>
          <p:cNvPr id="2" name="Content Placeholder 7">
            <a:extLst>
              <a:ext uri="{FF2B5EF4-FFF2-40B4-BE49-F238E27FC236}">
                <a16:creationId xmlns:a16="http://schemas.microsoft.com/office/drawing/2014/main" id="{9E5E8477-7E2B-91E0-F450-B3A696BA5B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1026027"/>
          </a:xfrm>
          <a:prstGeom prst="rect">
            <a:avLst/>
          </a:prstGeom>
        </p:spPr>
      </p:pic>
    </p:spTree>
    <p:extLst>
      <p:ext uri="{BB962C8B-B14F-4D97-AF65-F5344CB8AC3E}">
        <p14:creationId xmlns:p14="http://schemas.microsoft.com/office/powerpoint/2010/main" val="146837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rt Curve Top Left with background">
    <p:bg>
      <p:bgPr>
        <a:solidFill>
          <a:srgbClr val="FF0000">
            <a:alpha val="347"/>
          </a:srgb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4DE7A6-2C92-E18F-E8D3-61200DE8115E}"/>
              </a:ext>
            </a:extLst>
          </p:cNvPr>
          <p:cNvGrpSpPr/>
          <p:nvPr userDrawn="1"/>
        </p:nvGrpSpPr>
        <p:grpSpPr>
          <a:xfrm flipH="1" flipV="1">
            <a:off x="0" y="0"/>
            <a:ext cx="5150223" cy="1414197"/>
            <a:chOff x="7041778" y="5443804"/>
            <a:chExt cx="5150223" cy="1414197"/>
          </a:xfrm>
        </p:grpSpPr>
        <p:sp>
          <p:nvSpPr>
            <p:cNvPr id="5" name="Freeform 4">
              <a:extLst>
                <a:ext uri="{FF2B5EF4-FFF2-40B4-BE49-F238E27FC236}">
                  <a16:creationId xmlns:a16="http://schemas.microsoft.com/office/drawing/2014/main" id="{25CC5777-42EE-1BA3-6909-DFD25D05248D}"/>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6" name="Freeform 5">
              <a:extLst>
                <a:ext uri="{FF2B5EF4-FFF2-40B4-BE49-F238E27FC236}">
                  <a16:creationId xmlns:a16="http://schemas.microsoft.com/office/drawing/2014/main" id="{3E22DBA7-5174-0579-A4C5-51077B52D314}"/>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sp>
        <p:nvSpPr>
          <p:cNvPr id="27" name="Picture Placeholder 26">
            <a:extLst>
              <a:ext uri="{FF2B5EF4-FFF2-40B4-BE49-F238E27FC236}">
                <a16:creationId xmlns:a16="http://schemas.microsoft.com/office/drawing/2014/main" id="{CC030B65-D871-6685-F387-A818A3BC99F5}"/>
              </a:ext>
            </a:extLst>
          </p:cNvPr>
          <p:cNvSpPr>
            <a:spLocks noGrp="1"/>
          </p:cNvSpPr>
          <p:nvPr>
            <p:ph type="pic" sz="quarter" idx="10" hasCustomPrompt="1"/>
          </p:nvPr>
        </p:nvSpPr>
        <p:spPr>
          <a:xfrm>
            <a:off x="0" y="0"/>
            <a:ext cx="12192000" cy="6858000"/>
          </a:xfrm>
          <a:custGeom>
            <a:avLst/>
            <a:gdLst>
              <a:gd name="connsiteX0" fmla="*/ 515401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402304 h 6858000"/>
              <a:gd name="connsiteX5" fmla="*/ 305987 w 12192000"/>
              <a:gd name="connsiteY5" fmla="*/ 1412667 h 6858000"/>
              <a:gd name="connsiteX6" fmla="*/ 614463 w 12192000"/>
              <a:gd name="connsiteY6" fmla="*/ 1416329 h 6858000"/>
              <a:gd name="connsiteX7" fmla="*/ 3604121 w 12192000"/>
              <a:gd name="connsiteY7" fmla="*/ 681651 h 6858000"/>
              <a:gd name="connsiteX8" fmla="*/ 4969651 w 12192000"/>
              <a:gd name="connsiteY8" fmla="*/ 56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154014" y="0"/>
                </a:moveTo>
                <a:lnTo>
                  <a:pt x="12192000" y="0"/>
                </a:lnTo>
                <a:lnTo>
                  <a:pt x="12192000" y="6858000"/>
                </a:lnTo>
                <a:lnTo>
                  <a:pt x="0" y="6858000"/>
                </a:lnTo>
                <a:lnTo>
                  <a:pt x="0" y="1402304"/>
                </a:lnTo>
                <a:lnTo>
                  <a:pt x="305987" y="1412667"/>
                </a:lnTo>
                <a:cubicBezTo>
                  <a:pt x="412669" y="1415130"/>
                  <a:pt x="515412" y="1416329"/>
                  <a:pt x="614463" y="1416329"/>
                </a:cubicBezTo>
                <a:cubicBezTo>
                  <a:pt x="2291008" y="1416329"/>
                  <a:pt x="2905944" y="1072346"/>
                  <a:pt x="3604121" y="681651"/>
                </a:cubicBezTo>
                <a:cubicBezTo>
                  <a:pt x="3969583" y="477192"/>
                  <a:pt x="4369836" y="253176"/>
                  <a:pt x="4969651" y="56402"/>
                </a:cubicBezTo>
                <a:close/>
              </a:path>
            </a:pathLst>
          </a:custGeom>
        </p:spPr>
        <p:txBody>
          <a:bodyPr wrap="square" anchor="ctr">
            <a:noAutofit/>
          </a:bodyPr>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endParaRPr lang="en-GR" dirty="0"/>
          </a:p>
        </p:txBody>
      </p:sp>
      <p:grpSp>
        <p:nvGrpSpPr>
          <p:cNvPr id="11" name="Graphic 7">
            <a:extLst>
              <a:ext uri="{FF2B5EF4-FFF2-40B4-BE49-F238E27FC236}">
                <a16:creationId xmlns:a16="http://schemas.microsoft.com/office/drawing/2014/main" id="{F1C44548-0EBA-3EC9-18CC-E59F4E28BA1A}"/>
              </a:ext>
            </a:extLst>
          </p:cNvPr>
          <p:cNvGrpSpPr/>
          <p:nvPr/>
        </p:nvGrpSpPr>
        <p:grpSpPr>
          <a:xfrm>
            <a:off x="212758" y="214239"/>
            <a:ext cx="2103116" cy="739683"/>
            <a:chOff x="212758" y="214239"/>
            <a:chExt cx="2103116" cy="739683"/>
          </a:xfrm>
        </p:grpSpPr>
        <p:grpSp>
          <p:nvGrpSpPr>
            <p:cNvPr id="12" name="Graphic 7">
              <a:extLst>
                <a:ext uri="{FF2B5EF4-FFF2-40B4-BE49-F238E27FC236}">
                  <a16:creationId xmlns:a16="http://schemas.microsoft.com/office/drawing/2014/main" id="{F3752230-03CF-C447-31B9-B71A513731B2}"/>
                </a:ext>
              </a:extLst>
            </p:cNvPr>
            <p:cNvGrpSpPr/>
            <p:nvPr/>
          </p:nvGrpSpPr>
          <p:grpSpPr>
            <a:xfrm>
              <a:off x="212758" y="214239"/>
              <a:ext cx="858795" cy="739683"/>
              <a:chOff x="212758" y="214239"/>
              <a:chExt cx="858795" cy="739683"/>
            </a:xfrm>
          </p:grpSpPr>
          <p:grpSp>
            <p:nvGrpSpPr>
              <p:cNvPr id="13" name="Graphic 7">
                <a:extLst>
                  <a:ext uri="{FF2B5EF4-FFF2-40B4-BE49-F238E27FC236}">
                    <a16:creationId xmlns:a16="http://schemas.microsoft.com/office/drawing/2014/main" id="{D1690DDA-A018-B7D8-94D4-2975FACB763F}"/>
                  </a:ext>
                </a:extLst>
              </p:cNvPr>
              <p:cNvGrpSpPr/>
              <p:nvPr/>
            </p:nvGrpSpPr>
            <p:grpSpPr>
              <a:xfrm>
                <a:off x="423844" y="363969"/>
                <a:ext cx="647708" cy="426668"/>
                <a:chOff x="423844" y="363969"/>
                <a:chExt cx="647708" cy="426668"/>
              </a:xfrm>
              <a:solidFill>
                <a:srgbClr val="003399"/>
              </a:solidFill>
            </p:grpSpPr>
            <p:sp>
              <p:nvSpPr>
                <p:cNvPr id="14" name="Freeform 13">
                  <a:extLst>
                    <a:ext uri="{FF2B5EF4-FFF2-40B4-BE49-F238E27FC236}">
                      <a16:creationId xmlns:a16="http://schemas.microsoft.com/office/drawing/2014/main" id="{62B3998B-5D8D-D3BF-805F-C4B776C22029}"/>
                    </a:ext>
                  </a:extLst>
                </p:cNvPr>
                <p:cNvSpPr/>
                <p:nvPr/>
              </p:nvSpPr>
              <p:spPr>
                <a:xfrm>
                  <a:off x="423844" y="394416"/>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5" name="Freeform 14">
                  <a:extLst>
                    <a:ext uri="{FF2B5EF4-FFF2-40B4-BE49-F238E27FC236}">
                      <a16:creationId xmlns:a16="http://schemas.microsoft.com/office/drawing/2014/main" id="{88D59FC4-85D9-7059-412E-44153A0021E5}"/>
                    </a:ext>
                  </a:extLst>
                </p:cNvPr>
                <p:cNvSpPr/>
                <p:nvPr/>
              </p:nvSpPr>
              <p:spPr>
                <a:xfrm>
                  <a:off x="502687" y="394312"/>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1"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C3C21BE2-558F-3CB5-1803-94A9CE466DE2}"/>
                    </a:ext>
                  </a:extLst>
                </p:cNvPr>
                <p:cNvSpPr/>
                <p:nvPr/>
              </p:nvSpPr>
              <p:spPr>
                <a:xfrm>
                  <a:off x="576400" y="372311"/>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6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7"/>
                        <a:pt x="15915" y="105520"/>
                      </a:cubicBezTo>
                      <a:cubicBezTo>
                        <a:pt x="11203" y="99785"/>
                        <a:pt x="11099" y="93842"/>
                        <a:pt x="11099" y="88524"/>
                      </a:cubicBezTo>
                      <a:lnTo>
                        <a:pt x="11099" y="33575"/>
                      </a:lnTo>
                      <a:lnTo>
                        <a:pt x="3036" y="33575"/>
                      </a:lnTo>
                      <a:cubicBezTo>
                        <a:pt x="0" y="33575"/>
                        <a:pt x="0" y="32949"/>
                        <a:pt x="0" y="27006"/>
                      </a:cubicBezTo>
                      <a:cubicBezTo>
                        <a:pt x="0" y="25025"/>
                        <a:pt x="628" y="24295"/>
                        <a:pt x="2827" y="24295"/>
                      </a:cubicBezTo>
                      <a:lnTo>
                        <a:pt x="11099" y="24295"/>
                      </a:lnTo>
                      <a:lnTo>
                        <a:pt x="11099" y="14910"/>
                      </a:lnTo>
                      <a:cubicBezTo>
                        <a:pt x="11099" y="11782"/>
                        <a:pt x="11622" y="10948"/>
                        <a:pt x="14135" y="9071"/>
                      </a:cubicBezTo>
                      <a:lnTo>
                        <a:pt x="26176" y="1356"/>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A568523B-6CC5-3F85-88D6-7623ACB8B591}"/>
                    </a:ext>
                  </a:extLst>
                </p:cNvPr>
                <p:cNvSpPr/>
                <p:nvPr/>
              </p:nvSpPr>
              <p:spPr>
                <a:xfrm>
                  <a:off x="625612" y="394416"/>
                  <a:ext cx="70780" cy="90922"/>
                </a:xfrm>
                <a:custGeom>
                  <a:avLst/>
                  <a:gdLst>
                    <a:gd name="connsiteX0" fmla="*/ 17486 w 70780"/>
                    <a:gd name="connsiteY0" fmla="*/ 44940 h 90922"/>
                    <a:gd name="connsiteX1" fmla="*/ 40626 w 70780"/>
                    <a:gd name="connsiteY1" fmla="*/ 72467 h 90922"/>
                    <a:gd name="connsiteX2" fmla="*/ 60625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5" y="61414"/>
                      </a:cubicBezTo>
                      <a:cubicBezTo>
                        <a:pt x="63347" y="57556"/>
                        <a:pt x="64184"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8897" y="29404"/>
                      </a:moveTo>
                      <a:cubicBezTo>
                        <a:pt x="48269" y="18664"/>
                        <a:pt x="41673" y="12512"/>
                        <a:pt x="34343" y="12512"/>
                      </a:cubicBezTo>
                      <a:cubicBezTo>
                        <a:pt x="22721" y="12512"/>
                        <a:pt x="17591"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81F7505E-E1E3-8F89-F0DD-F55E15176724}"/>
                    </a:ext>
                  </a:extLst>
                </p:cNvPr>
                <p:cNvSpPr/>
                <p:nvPr/>
              </p:nvSpPr>
              <p:spPr>
                <a:xfrm>
                  <a:off x="704350" y="394416"/>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7E62C0BB-BA1D-3549-777C-D71A33B67393}"/>
                    </a:ext>
                  </a:extLst>
                </p:cNvPr>
                <p:cNvSpPr/>
                <p:nvPr/>
              </p:nvSpPr>
              <p:spPr>
                <a:xfrm>
                  <a:off x="762357" y="394416"/>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7" y="16474"/>
                        <a:pt x="72980" y="27944"/>
                        <a:pt x="72980" y="41812"/>
                      </a:cubicBezTo>
                      <a:cubicBezTo>
                        <a:pt x="72980" y="64751"/>
                        <a:pt x="61043" y="90818"/>
                        <a:pt x="35914" y="90818"/>
                      </a:cubicBezTo>
                      <a:cubicBezTo>
                        <a:pt x="30051"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8"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BC926C68-06FD-9ADF-F8DC-4C099FDF81C4}"/>
                    </a:ext>
                  </a:extLst>
                </p:cNvPr>
                <p:cNvSpPr/>
                <p:nvPr/>
              </p:nvSpPr>
              <p:spPr>
                <a:xfrm>
                  <a:off x="844656" y="394416"/>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1C1B5ADC-72A5-A856-AABB-F22719D75995}"/>
                    </a:ext>
                  </a:extLst>
                </p:cNvPr>
                <p:cNvSpPr/>
                <p:nvPr/>
              </p:nvSpPr>
              <p:spPr>
                <a:xfrm>
                  <a:off x="901720" y="363969"/>
                  <a:ext cx="22309" cy="119074"/>
                </a:xfrm>
                <a:custGeom>
                  <a:avLst/>
                  <a:gdLst>
                    <a:gd name="connsiteX0" fmla="*/ 11413 w 22309"/>
                    <a:gd name="connsiteY0" fmla="*/ 20541 h 119074"/>
                    <a:gd name="connsiteX1" fmla="*/ 0 w 22309"/>
                    <a:gd name="connsiteY1" fmla="*/ 10531 h 119074"/>
                    <a:gd name="connsiteX2" fmla="*/ 11413 w 22309"/>
                    <a:gd name="connsiteY2" fmla="*/ 0 h 119074"/>
                    <a:gd name="connsiteX3" fmla="*/ 22302 w 22309"/>
                    <a:gd name="connsiteY3" fmla="*/ 10010 h 119074"/>
                    <a:gd name="connsiteX4" fmla="*/ 11413 w 22309"/>
                    <a:gd name="connsiteY4" fmla="*/ 20541 h 119074"/>
                    <a:gd name="connsiteX5" fmla="*/ 21988 w 22309"/>
                    <a:gd name="connsiteY5" fmla="*/ 115426 h 119074"/>
                    <a:gd name="connsiteX6" fmla="*/ 18323 w 22309"/>
                    <a:gd name="connsiteY6" fmla="*/ 119075 h 119074"/>
                    <a:gd name="connsiteX7" fmla="*/ 3769 w 22309"/>
                    <a:gd name="connsiteY7" fmla="*/ 119075 h 119074"/>
                    <a:gd name="connsiteX8" fmla="*/ 942 w 22309"/>
                    <a:gd name="connsiteY8" fmla="*/ 115530 h 119074"/>
                    <a:gd name="connsiteX9" fmla="*/ 942 w 22309"/>
                    <a:gd name="connsiteY9" fmla="*/ 35973 h 119074"/>
                    <a:gd name="connsiteX10" fmla="*/ 4084 w 22309"/>
                    <a:gd name="connsiteY10" fmla="*/ 32428 h 119074"/>
                    <a:gd name="connsiteX11" fmla="*/ 18323 w 22309"/>
                    <a:gd name="connsiteY11" fmla="*/ 32428 h 119074"/>
                    <a:gd name="connsiteX12" fmla="*/ 21988 w 22309"/>
                    <a:gd name="connsiteY12" fmla="*/ 36077 h 119074"/>
                    <a:gd name="connsiteX13" fmla="*/ 21988 w 22309"/>
                    <a:gd name="connsiteY13" fmla="*/ 115321 h 1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4">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69"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B9F23CFF-A9FF-D540-D376-04C6F6134F76}"/>
                    </a:ext>
                  </a:extLst>
                </p:cNvPr>
                <p:cNvSpPr/>
                <p:nvPr/>
              </p:nvSpPr>
              <p:spPr>
                <a:xfrm>
                  <a:off x="932923" y="394416"/>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5 w 61357"/>
                    <a:gd name="connsiteY12" fmla="*/ 17934 h 90922"/>
                    <a:gd name="connsiteX13" fmla="*/ 50782 w 61357"/>
                    <a:gd name="connsiteY13" fmla="*/ 26172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8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5" y="61623"/>
                        <a:pt x="8586" y="61623"/>
                      </a:cubicBezTo>
                      <a:cubicBezTo>
                        <a:pt x="13507" y="61623"/>
                        <a:pt x="15601" y="64959"/>
                        <a:pt x="18009" y="68192"/>
                      </a:cubicBezTo>
                      <a:cubicBezTo>
                        <a:pt x="21988" y="73927"/>
                        <a:pt x="25025"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5" y="11157"/>
                        <a:pt x="58845" y="17934"/>
                      </a:cubicBezTo>
                      <a:cubicBezTo>
                        <a:pt x="58845" y="22626"/>
                        <a:pt x="55494" y="26172"/>
                        <a:pt x="50782" y="26172"/>
                      </a:cubicBezTo>
                      <a:cubicBezTo>
                        <a:pt x="45547" y="26172"/>
                        <a:pt x="43348" y="22522"/>
                        <a:pt x="41568" y="19290"/>
                      </a:cubicBezTo>
                      <a:cubicBezTo>
                        <a:pt x="39893" y="16162"/>
                        <a:pt x="37066" y="11053"/>
                        <a:pt x="30155" y="11053"/>
                      </a:cubicBezTo>
                      <a:cubicBezTo>
                        <a:pt x="23245" y="11053"/>
                        <a:pt x="20103" y="16787"/>
                        <a:pt x="20103" y="21062"/>
                      </a:cubicBezTo>
                      <a:cubicBezTo>
                        <a:pt x="20103" y="29404"/>
                        <a:pt x="27538" y="32636"/>
                        <a:pt x="33401" y="35139"/>
                      </a:cubicBezTo>
                      <a:lnTo>
                        <a:pt x="41778" y="38997"/>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D4A3C582-2B00-6C6D-9E5B-E917CC7074BD}"/>
                    </a:ext>
                  </a:extLst>
                </p:cNvPr>
                <p:cNvSpPr/>
                <p:nvPr/>
              </p:nvSpPr>
              <p:spPr>
                <a:xfrm>
                  <a:off x="1000772" y="394416"/>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36716E72-875D-9F25-ACA7-E94C7B0D397E}"/>
                    </a:ext>
                  </a:extLst>
                </p:cNvPr>
                <p:cNvSpPr/>
                <p:nvPr/>
              </p:nvSpPr>
              <p:spPr>
                <a:xfrm>
                  <a:off x="423844" y="546961"/>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BC4D6E55-5B2F-3476-78BE-BBC228C67E45}"/>
                    </a:ext>
                  </a:extLst>
                </p:cNvPr>
                <p:cNvSpPr/>
                <p:nvPr/>
              </p:nvSpPr>
              <p:spPr>
                <a:xfrm>
                  <a:off x="502373" y="549255"/>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6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3 w 70048"/>
                    <a:gd name="connsiteY14" fmla="*/ 3545 h 88732"/>
                    <a:gd name="connsiteX15" fmla="*/ 69943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6" y="104"/>
                      </a:lnTo>
                      <a:cubicBezTo>
                        <a:pt x="19789" y="-104"/>
                        <a:pt x="20941" y="626"/>
                        <a:pt x="20941" y="3441"/>
                      </a:cubicBezTo>
                      <a:lnTo>
                        <a:pt x="20941" y="59433"/>
                      </a:lnTo>
                      <a:cubicBezTo>
                        <a:pt x="20941" y="64959"/>
                        <a:pt x="21151" y="74969"/>
                        <a:pt x="35495" y="74969"/>
                      </a:cubicBezTo>
                      <a:cubicBezTo>
                        <a:pt x="48897" y="74969"/>
                        <a:pt x="49107" y="66941"/>
                        <a:pt x="49107" y="61414"/>
                      </a:cubicBezTo>
                      <a:lnTo>
                        <a:pt x="49107" y="3545"/>
                      </a:lnTo>
                      <a:cubicBezTo>
                        <a:pt x="49107" y="834"/>
                        <a:pt x="49945" y="0"/>
                        <a:pt x="52667" y="0"/>
                      </a:cubicBezTo>
                      <a:lnTo>
                        <a:pt x="65965" y="0"/>
                      </a:lnTo>
                      <a:cubicBezTo>
                        <a:pt x="68687" y="0"/>
                        <a:pt x="69943" y="313"/>
                        <a:pt x="69943" y="3545"/>
                      </a:cubicBezTo>
                      <a:lnTo>
                        <a:pt x="69943" y="65898"/>
                      </a:lnTo>
                      <a:close/>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0D7C284D-5B78-3895-AB88-7789B693161C}"/>
                    </a:ext>
                  </a:extLst>
                </p:cNvPr>
                <p:cNvSpPr/>
                <p:nvPr/>
              </p:nvSpPr>
              <p:spPr>
                <a:xfrm>
                  <a:off x="585091" y="547065"/>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8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8"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C910A2F2-8794-7279-B485-EB2C34C9232E}"/>
                    </a:ext>
                  </a:extLst>
                </p:cNvPr>
                <p:cNvSpPr/>
                <p:nvPr/>
              </p:nvSpPr>
              <p:spPr>
                <a:xfrm>
                  <a:off x="639433" y="547065"/>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E3BE48CA-CDD4-3A43-2815-491F6A37B785}"/>
                    </a:ext>
                  </a:extLst>
                </p:cNvPr>
                <p:cNvSpPr/>
                <p:nvPr/>
              </p:nvSpPr>
              <p:spPr>
                <a:xfrm>
                  <a:off x="729061" y="547065"/>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10 h 128042"/>
                    <a:gd name="connsiteX13" fmla="*/ 32563 w 72979"/>
                    <a:gd name="connsiteY13" fmla="*/ 77368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7" y="16370"/>
                        <a:pt x="72980" y="27944"/>
                        <a:pt x="72980" y="41812"/>
                      </a:cubicBezTo>
                      <a:cubicBezTo>
                        <a:pt x="72980" y="64751"/>
                        <a:pt x="61043" y="90818"/>
                        <a:pt x="35914" y="90818"/>
                      </a:cubicBezTo>
                      <a:cubicBezTo>
                        <a:pt x="30051"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10"/>
                      </a:moveTo>
                      <a:cubicBezTo>
                        <a:pt x="26176" y="76846"/>
                        <a:pt x="30574" y="77368"/>
                        <a:pt x="32563" y="77368"/>
                      </a:cubicBezTo>
                      <a:cubicBezTo>
                        <a:pt x="45023" y="77368"/>
                        <a:pt x="51725" y="62978"/>
                        <a:pt x="51725" y="44940"/>
                      </a:cubicBezTo>
                      <a:cubicBezTo>
                        <a:pt x="51725" y="21688"/>
                        <a:pt x="41673" y="12199"/>
                        <a:pt x="31098" y="12199"/>
                      </a:cubicBezTo>
                      <a:cubicBezTo>
                        <a:pt x="20522" y="12199"/>
                        <a:pt x="20732" y="19185"/>
                        <a:pt x="20732" y="23878"/>
                      </a:cubicBezTo>
                      <a:lnTo>
                        <a:pt x="20732" y="73510"/>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AC1D9DBB-7B61-CAD3-38C1-DAF3D473F701}"/>
                    </a:ext>
                  </a:extLst>
                </p:cNvPr>
                <p:cNvSpPr/>
                <p:nvPr/>
              </p:nvSpPr>
              <p:spPr>
                <a:xfrm>
                  <a:off x="807799" y="546961"/>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A7A33801-B807-7990-4F85-04F37B5BDB26}"/>
                    </a:ext>
                  </a:extLst>
                </p:cNvPr>
                <p:cNvSpPr/>
                <p:nvPr/>
              </p:nvSpPr>
              <p:spPr>
                <a:xfrm>
                  <a:off x="427404" y="699611"/>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68B7C0AF-8F95-9C72-2F61-1EB628153244}"/>
                    </a:ext>
                  </a:extLst>
                </p:cNvPr>
                <p:cNvSpPr/>
                <p:nvPr/>
              </p:nvSpPr>
              <p:spPr>
                <a:xfrm>
                  <a:off x="506247" y="699715"/>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AD17572B-9735-7205-BB2B-A6E7982A6758}"/>
                    </a:ext>
                  </a:extLst>
                </p:cNvPr>
                <p:cNvSpPr/>
                <p:nvPr/>
              </p:nvSpPr>
              <p:spPr>
                <a:xfrm>
                  <a:off x="576400" y="677610"/>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6"/>
                        <a:pt x="15915" y="105520"/>
                      </a:cubicBezTo>
                      <a:cubicBezTo>
                        <a:pt x="11203" y="99889"/>
                        <a:pt x="11099" y="93842"/>
                        <a:pt x="11099" y="88524"/>
                      </a:cubicBezTo>
                      <a:lnTo>
                        <a:pt x="11099" y="33575"/>
                      </a:lnTo>
                      <a:lnTo>
                        <a:pt x="3036" y="33575"/>
                      </a:lnTo>
                      <a:cubicBezTo>
                        <a:pt x="0" y="33575"/>
                        <a:pt x="0" y="32949"/>
                        <a:pt x="0" y="27006"/>
                      </a:cubicBezTo>
                      <a:cubicBezTo>
                        <a:pt x="0" y="25024"/>
                        <a:pt x="628"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9A1BC7F5-8E9B-AFBD-2AC4-08219F202762}"/>
                    </a:ext>
                  </a:extLst>
                </p:cNvPr>
                <p:cNvSpPr/>
                <p:nvPr/>
              </p:nvSpPr>
              <p:spPr>
                <a:xfrm>
                  <a:off x="620167" y="701905"/>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1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5 w 115280"/>
                    <a:gd name="connsiteY13" fmla="*/ 0 h 86543"/>
                    <a:gd name="connsiteX14" fmla="*/ 65441 w 115280"/>
                    <a:gd name="connsiteY14" fmla="*/ 3024 h 86543"/>
                    <a:gd name="connsiteX15" fmla="*/ 82927 w 115280"/>
                    <a:gd name="connsiteY15" fmla="*/ 59329 h 86543"/>
                    <a:gd name="connsiteX16" fmla="*/ 98319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3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5" y="3649"/>
                        <a:pt x="0" y="3024"/>
                        <a:pt x="0" y="2294"/>
                      </a:cubicBezTo>
                      <a:cubicBezTo>
                        <a:pt x="0" y="0"/>
                        <a:pt x="2199" y="0"/>
                        <a:pt x="3351" y="0"/>
                      </a:cubicBezTo>
                      <a:lnTo>
                        <a:pt x="17276" y="0"/>
                      </a:lnTo>
                      <a:cubicBezTo>
                        <a:pt x="20103" y="0"/>
                        <a:pt x="21255" y="209"/>
                        <a:pt x="22198" y="3337"/>
                      </a:cubicBezTo>
                      <a:lnTo>
                        <a:pt x="37589" y="59329"/>
                      </a:lnTo>
                      <a:lnTo>
                        <a:pt x="54552" y="3337"/>
                      </a:lnTo>
                      <a:cubicBezTo>
                        <a:pt x="55075" y="1877"/>
                        <a:pt x="55389" y="521"/>
                        <a:pt x="56750" y="209"/>
                      </a:cubicBezTo>
                      <a:cubicBezTo>
                        <a:pt x="57065" y="0"/>
                        <a:pt x="60624" y="0"/>
                        <a:pt x="62405" y="0"/>
                      </a:cubicBezTo>
                      <a:cubicBezTo>
                        <a:pt x="64394" y="0"/>
                        <a:pt x="64603" y="626"/>
                        <a:pt x="65441" y="3024"/>
                      </a:cubicBezTo>
                      <a:lnTo>
                        <a:pt x="82927" y="59329"/>
                      </a:lnTo>
                      <a:lnTo>
                        <a:pt x="98319" y="3337"/>
                      </a:lnTo>
                      <a:cubicBezTo>
                        <a:pt x="98947" y="834"/>
                        <a:pt x="99366" y="0"/>
                        <a:pt x="101983" y="0"/>
                      </a:cubicBezTo>
                      <a:lnTo>
                        <a:pt x="111930" y="0"/>
                      </a:lnTo>
                      <a:cubicBezTo>
                        <a:pt x="113396" y="0"/>
                        <a:pt x="115281" y="0"/>
                        <a:pt x="115281" y="1981"/>
                      </a:cubicBezTo>
                      <a:cubicBezTo>
                        <a:pt x="115281" y="2503"/>
                        <a:pt x="114967" y="3858"/>
                        <a:pt x="114653"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5" name="Freeform 34">
                  <a:extLst>
                    <a:ext uri="{FF2B5EF4-FFF2-40B4-BE49-F238E27FC236}">
                      <a16:creationId xmlns:a16="http://schemas.microsoft.com/office/drawing/2014/main" id="{C14187E9-1EE7-922F-E2A7-1C1C09FD826B}"/>
                    </a:ext>
                  </a:extLst>
                </p:cNvPr>
                <p:cNvSpPr/>
                <p:nvPr/>
              </p:nvSpPr>
              <p:spPr>
                <a:xfrm>
                  <a:off x="735971" y="699611"/>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8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8"/>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EDF84DC3-C2D6-3FC5-2B68-DBD364FEB931}"/>
                    </a:ext>
                  </a:extLst>
                </p:cNvPr>
                <p:cNvSpPr/>
                <p:nvPr/>
              </p:nvSpPr>
              <p:spPr>
                <a:xfrm>
                  <a:off x="825390" y="69971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6B1782B2-80C9-F311-32A5-A3F447EA72DB}"/>
                    </a:ext>
                  </a:extLst>
                </p:cNvPr>
                <p:cNvSpPr/>
                <p:nvPr/>
              </p:nvSpPr>
              <p:spPr>
                <a:xfrm>
                  <a:off x="883397" y="660510"/>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7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3 w 77167"/>
                    <a:gd name="connsiteY17" fmla="*/ 41290 h 127937"/>
                    <a:gd name="connsiteX18" fmla="*/ 68896 w 77167"/>
                    <a:gd name="connsiteY18" fmla="*/ 41290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7" y="127938"/>
                      </a:cubicBezTo>
                      <a:lnTo>
                        <a:pt x="56332" y="127938"/>
                      </a:lnTo>
                      <a:cubicBezTo>
                        <a:pt x="53190" y="127938"/>
                        <a:pt x="52667" y="127729"/>
                        <a:pt x="50782" y="125435"/>
                      </a:cubicBezTo>
                      <a:lnTo>
                        <a:pt x="20627" y="85292"/>
                      </a:lnTo>
                      <a:lnTo>
                        <a:pt x="20627" y="124706"/>
                      </a:lnTo>
                      <a:cubicBezTo>
                        <a:pt x="20627" y="127729"/>
                        <a:pt x="19475" y="127834"/>
                        <a:pt x="16962" y="127834"/>
                      </a:cubicBezTo>
                      <a:lnTo>
                        <a:pt x="3560" y="127834"/>
                      </a:lnTo>
                      <a:cubicBezTo>
                        <a:pt x="523"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0"/>
                        <a:pt x="57483" y="41290"/>
                      </a:cubicBezTo>
                      <a:lnTo>
                        <a:pt x="68896" y="41290"/>
                      </a:lnTo>
                      <a:cubicBezTo>
                        <a:pt x="69943" y="41290"/>
                        <a:pt x="72247" y="41290"/>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8" name="Freeform 37">
                <a:extLst>
                  <a:ext uri="{FF2B5EF4-FFF2-40B4-BE49-F238E27FC236}">
                    <a16:creationId xmlns:a16="http://schemas.microsoft.com/office/drawing/2014/main" id="{5B6960FB-95F6-BC6B-1EE1-E81518E24DA9}"/>
                  </a:ext>
                </a:extLst>
              </p:cNvPr>
              <p:cNvSpPr/>
              <p:nvPr/>
            </p:nvSpPr>
            <p:spPr>
              <a:xfrm>
                <a:off x="454942" y="858099"/>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127 w 89313"/>
                  <a:gd name="connsiteY3" fmla="*/ 50779 h 81538"/>
                  <a:gd name="connsiteX4" fmla="*/ 79157 w 89313"/>
                  <a:gd name="connsiteY4" fmla="*/ 81538 h 81538"/>
                  <a:gd name="connsiteX5" fmla="*/ 49002 w 89313"/>
                  <a:gd name="connsiteY5" fmla="*/ 59955 h 81538"/>
                  <a:gd name="connsiteX6" fmla="*/ 23873 w 89313"/>
                  <a:gd name="connsiteY6" fmla="*/ 73405 h 81538"/>
                  <a:gd name="connsiteX7" fmla="*/ 29422 w 89313"/>
                  <a:gd name="connsiteY7" fmla="*/ 45357 h 81538"/>
                  <a:gd name="connsiteX8" fmla="*/ 0 w 89313"/>
                  <a:gd name="connsiteY8" fmla="*/ 22522 h 81538"/>
                  <a:gd name="connsiteX9" fmla="*/ 33506 w 89313"/>
                  <a:gd name="connsiteY9" fmla="*/ 27214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127" y="50779"/>
                    </a:lnTo>
                    <a:lnTo>
                      <a:pt x="79157" y="81538"/>
                    </a:lnTo>
                    <a:lnTo>
                      <a:pt x="49002" y="59955"/>
                    </a:lnTo>
                    <a:lnTo>
                      <a:pt x="23873" y="73405"/>
                    </a:lnTo>
                    <a:lnTo>
                      <a:pt x="29422" y="45357"/>
                    </a:lnTo>
                    <a:lnTo>
                      <a:pt x="0" y="22522"/>
                    </a:lnTo>
                    <a:lnTo>
                      <a:pt x="33506" y="27214"/>
                    </a:lnTo>
                    <a:lnTo>
                      <a:pt x="40416"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EA7F358F-C944-4210-1921-2E63C3471FDD}"/>
                  </a:ext>
                </a:extLst>
              </p:cNvPr>
              <p:cNvSpPr/>
              <p:nvPr/>
            </p:nvSpPr>
            <p:spPr>
              <a:xfrm>
                <a:off x="317254" y="264705"/>
                <a:ext cx="116013" cy="108856"/>
              </a:xfrm>
              <a:custGeom>
                <a:avLst/>
                <a:gdLst>
                  <a:gd name="connsiteX0" fmla="*/ 52772 w 116013"/>
                  <a:gd name="connsiteY0" fmla="*/ 0 h 108856"/>
                  <a:gd name="connsiteX1" fmla="*/ 72142 w 116013"/>
                  <a:gd name="connsiteY1" fmla="*/ 40978 h 108856"/>
                  <a:gd name="connsiteX2" fmla="*/ 116014 w 116013"/>
                  <a:gd name="connsiteY2" fmla="*/ 53907 h 108856"/>
                  <a:gd name="connsiteX3" fmla="*/ 84288 w 116013"/>
                  <a:gd name="connsiteY3" fmla="*/ 67879 h 108856"/>
                  <a:gd name="connsiteX4" fmla="*/ 102297 w 116013"/>
                  <a:gd name="connsiteY4" fmla="*/ 108857 h 108856"/>
                  <a:gd name="connsiteX5" fmla="*/ 63137 w 116013"/>
                  <a:gd name="connsiteY5" fmla="*/ 76846 h 108856"/>
                  <a:gd name="connsiteX6" fmla="*/ 30260 w 116013"/>
                  <a:gd name="connsiteY6" fmla="*/ 89984 h 108856"/>
                  <a:gd name="connsiteX7" fmla="*/ 37903 w 116013"/>
                  <a:gd name="connsiteY7" fmla="*/ 55262 h 108856"/>
                  <a:gd name="connsiteX8" fmla="*/ 0 w 116013"/>
                  <a:gd name="connsiteY8" fmla="*/ 21896 h 108856"/>
                  <a:gd name="connsiteX9" fmla="*/ 43453 w 116013"/>
                  <a:gd name="connsiteY9" fmla="*/ 33053 h 108856"/>
                  <a:gd name="connsiteX10" fmla="*/ 52772 w 116013"/>
                  <a:gd name="connsiteY10" fmla="*/ 0 h 1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856">
                    <a:moveTo>
                      <a:pt x="52772" y="0"/>
                    </a:moveTo>
                    <a:lnTo>
                      <a:pt x="72142" y="40978"/>
                    </a:lnTo>
                    <a:lnTo>
                      <a:pt x="116014" y="53907"/>
                    </a:lnTo>
                    <a:lnTo>
                      <a:pt x="84288" y="67879"/>
                    </a:lnTo>
                    <a:lnTo>
                      <a:pt x="102297" y="108857"/>
                    </a:lnTo>
                    <a:lnTo>
                      <a:pt x="63137" y="76846"/>
                    </a:lnTo>
                    <a:lnTo>
                      <a:pt x="30260" y="89984"/>
                    </a:lnTo>
                    <a:lnTo>
                      <a:pt x="37903" y="55262"/>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1C8FA78D-639E-4EAD-D77A-57E87E632F0C}"/>
                  </a:ext>
                </a:extLst>
              </p:cNvPr>
              <p:cNvSpPr/>
              <p:nvPr/>
            </p:nvSpPr>
            <p:spPr>
              <a:xfrm>
                <a:off x="343221" y="789699"/>
                <a:ext cx="98213" cy="91756"/>
              </a:xfrm>
              <a:custGeom>
                <a:avLst/>
                <a:gdLst>
                  <a:gd name="connsiteX0" fmla="*/ 44605 w 98213"/>
                  <a:gd name="connsiteY0" fmla="*/ 0 h 91756"/>
                  <a:gd name="connsiteX1" fmla="*/ 61148 w 98213"/>
                  <a:gd name="connsiteY1" fmla="*/ 34409 h 91756"/>
                  <a:gd name="connsiteX2" fmla="*/ 98214 w 98213"/>
                  <a:gd name="connsiteY2" fmla="*/ 41499 h 91756"/>
                  <a:gd name="connsiteX3" fmla="*/ 71514 w 98213"/>
                  <a:gd name="connsiteY3" fmla="*/ 57139 h 91756"/>
                  <a:gd name="connsiteX4" fmla="*/ 86801 w 98213"/>
                  <a:gd name="connsiteY4" fmla="*/ 91757 h 91756"/>
                  <a:gd name="connsiteX5" fmla="*/ 53714 w 98213"/>
                  <a:gd name="connsiteY5" fmla="*/ 67045 h 91756"/>
                  <a:gd name="connsiteX6" fmla="*/ 25862 w 98213"/>
                  <a:gd name="connsiteY6" fmla="*/ 81642 h 91756"/>
                  <a:gd name="connsiteX7" fmla="*/ 32249 w 98213"/>
                  <a:gd name="connsiteY7" fmla="*/ 50466 h 91756"/>
                  <a:gd name="connsiteX8" fmla="*/ 0 w 98213"/>
                  <a:gd name="connsiteY8" fmla="*/ 24295 h 91756"/>
                  <a:gd name="connsiteX9" fmla="*/ 36856 w 98213"/>
                  <a:gd name="connsiteY9" fmla="*/ 30134 h 91756"/>
                  <a:gd name="connsiteX10" fmla="*/ 44605 w 98213"/>
                  <a:gd name="connsiteY10" fmla="*/ 0 h 9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756">
                    <a:moveTo>
                      <a:pt x="44605" y="0"/>
                    </a:moveTo>
                    <a:lnTo>
                      <a:pt x="61148" y="34409"/>
                    </a:lnTo>
                    <a:lnTo>
                      <a:pt x="98214" y="41499"/>
                    </a:lnTo>
                    <a:lnTo>
                      <a:pt x="71514" y="57139"/>
                    </a:lnTo>
                    <a:lnTo>
                      <a:pt x="86801" y="91757"/>
                    </a:lnTo>
                    <a:lnTo>
                      <a:pt x="53714" y="67045"/>
                    </a:lnTo>
                    <a:lnTo>
                      <a:pt x="25862" y="81642"/>
                    </a:lnTo>
                    <a:lnTo>
                      <a:pt x="32249" y="50466"/>
                    </a:lnTo>
                    <a:lnTo>
                      <a:pt x="0" y="24295"/>
                    </a:lnTo>
                    <a:lnTo>
                      <a:pt x="36856" y="30134"/>
                    </a:lnTo>
                    <a:lnTo>
                      <a:pt x="44605"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84247662-B0D6-1C3F-B9E4-E149BA47001F}"/>
                  </a:ext>
                </a:extLst>
              </p:cNvPr>
              <p:cNvSpPr/>
              <p:nvPr/>
            </p:nvSpPr>
            <p:spPr>
              <a:xfrm>
                <a:off x="232861" y="368557"/>
                <a:ext cx="133290" cy="126999"/>
              </a:xfrm>
              <a:custGeom>
                <a:avLst/>
                <a:gdLst>
                  <a:gd name="connsiteX0" fmla="*/ 60834 w 133290"/>
                  <a:gd name="connsiteY0" fmla="*/ 0 h 126999"/>
                  <a:gd name="connsiteX1" fmla="*/ 82927 w 133290"/>
                  <a:gd name="connsiteY1" fmla="*/ 47755 h 126999"/>
                  <a:gd name="connsiteX2" fmla="*/ 133290 w 133290"/>
                  <a:gd name="connsiteY2" fmla="*/ 61102 h 126999"/>
                  <a:gd name="connsiteX3" fmla="*/ 96853 w 133290"/>
                  <a:gd name="connsiteY3" fmla="*/ 79140 h 126999"/>
                  <a:gd name="connsiteX4" fmla="*/ 117270 w 133290"/>
                  <a:gd name="connsiteY4" fmla="*/ 126999 h 126999"/>
                  <a:gd name="connsiteX5" fmla="*/ 72456 w 133290"/>
                  <a:gd name="connsiteY5" fmla="*/ 90714 h 126999"/>
                  <a:gd name="connsiteX6" fmla="*/ 34448 w 133290"/>
                  <a:gd name="connsiteY6" fmla="*/ 107605 h 126999"/>
                  <a:gd name="connsiteX7" fmla="*/ 43348 w 133290"/>
                  <a:gd name="connsiteY7" fmla="*/ 66211 h 126999"/>
                  <a:gd name="connsiteX8" fmla="*/ 0 w 133290"/>
                  <a:gd name="connsiteY8" fmla="*/ 28257 h 126999"/>
                  <a:gd name="connsiteX9" fmla="*/ 49945 w 133290"/>
                  <a:gd name="connsiteY9" fmla="*/ 39622 h 126999"/>
                  <a:gd name="connsiteX10" fmla="*/ 60834 w 133290"/>
                  <a:gd name="connsiteY10"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999">
                    <a:moveTo>
                      <a:pt x="60834" y="0"/>
                    </a:moveTo>
                    <a:lnTo>
                      <a:pt x="82927" y="47755"/>
                    </a:lnTo>
                    <a:lnTo>
                      <a:pt x="133290" y="61102"/>
                    </a:lnTo>
                    <a:lnTo>
                      <a:pt x="96853" y="79140"/>
                    </a:lnTo>
                    <a:lnTo>
                      <a:pt x="117270" y="126999"/>
                    </a:lnTo>
                    <a:lnTo>
                      <a:pt x="72456" y="90714"/>
                    </a:lnTo>
                    <a:lnTo>
                      <a:pt x="34448" y="107605"/>
                    </a:lnTo>
                    <a:lnTo>
                      <a:pt x="43348"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27A0BF4B-930E-E499-C5BE-39726482C1D9}"/>
                  </a:ext>
                </a:extLst>
              </p:cNvPr>
              <p:cNvSpPr/>
              <p:nvPr/>
            </p:nvSpPr>
            <p:spPr>
              <a:xfrm>
                <a:off x="254116" y="664264"/>
                <a:ext cx="115699" cy="109795"/>
              </a:xfrm>
              <a:custGeom>
                <a:avLst/>
                <a:gdLst>
                  <a:gd name="connsiteX0" fmla="*/ 52772 w 115699"/>
                  <a:gd name="connsiteY0" fmla="*/ 0 h 109795"/>
                  <a:gd name="connsiteX1" fmla="*/ 71933 w 115699"/>
                  <a:gd name="connsiteY1" fmla="*/ 41186 h 109795"/>
                  <a:gd name="connsiteX2" fmla="*/ 115700 w 115699"/>
                  <a:gd name="connsiteY2" fmla="*/ 50570 h 109795"/>
                  <a:gd name="connsiteX3" fmla="*/ 84183 w 115699"/>
                  <a:gd name="connsiteY3" fmla="*/ 68400 h 109795"/>
                  <a:gd name="connsiteX4" fmla="*/ 101879 w 115699"/>
                  <a:gd name="connsiteY4" fmla="*/ 109795 h 109795"/>
                  <a:gd name="connsiteX5" fmla="*/ 63033 w 115699"/>
                  <a:gd name="connsiteY5" fmla="*/ 79661 h 109795"/>
                  <a:gd name="connsiteX6" fmla="*/ 30155 w 115699"/>
                  <a:gd name="connsiteY6" fmla="*/ 96344 h 109795"/>
                  <a:gd name="connsiteX7" fmla="*/ 37799 w 115699"/>
                  <a:gd name="connsiteY7" fmla="*/ 59433 h 109795"/>
                  <a:gd name="connsiteX8" fmla="*/ 0 w 115699"/>
                  <a:gd name="connsiteY8" fmla="*/ 27736 h 109795"/>
                  <a:gd name="connsiteX9" fmla="*/ 43348 w 115699"/>
                  <a:gd name="connsiteY9" fmla="*/ 35556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1933" y="41186"/>
                    </a:lnTo>
                    <a:lnTo>
                      <a:pt x="115700" y="50570"/>
                    </a:lnTo>
                    <a:lnTo>
                      <a:pt x="84183" y="68400"/>
                    </a:lnTo>
                    <a:lnTo>
                      <a:pt x="101879" y="109795"/>
                    </a:lnTo>
                    <a:lnTo>
                      <a:pt x="63033" y="79661"/>
                    </a:lnTo>
                    <a:lnTo>
                      <a:pt x="30155" y="96344"/>
                    </a:lnTo>
                    <a:lnTo>
                      <a:pt x="37799" y="59433"/>
                    </a:lnTo>
                    <a:lnTo>
                      <a:pt x="0" y="27736"/>
                    </a:lnTo>
                    <a:lnTo>
                      <a:pt x="43348" y="35556"/>
                    </a:lnTo>
                    <a:lnTo>
                      <a:pt x="5277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02CE6291-A43C-ED15-32C0-A9672D9397B6}"/>
                  </a:ext>
                </a:extLst>
              </p:cNvPr>
              <p:cNvSpPr/>
              <p:nvPr/>
            </p:nvSpPr>
            <p:spPr>
              <a:xfrm>
                <a:off x="212758" y="519955"/>
                <a:ext cx="125646" cy="120221"/>
              </a:xfrm>
              <a:custGeom>
                <a:avLst/>
                <a:gdLst>
                  <a:gd name="connsiteX0" fmla="*/ 57379 w 125646"/>
                  <a:gd name="connsiteY0" fmla="*/ 0 h 120221"/>
                  <a:gd name="connsiteX1" fmla="*/ 78215 w 125646"/>
                  <a:gd name="connsiteY1" fmla="*/ 45148 h 120221"/>
                  <a:gd name="connsiteX2" fmla="*/ 125647 w 125646"/>
                  <a:gd name="connsiteY2" fmla="*/ 56409 h 120221"/>
                  <a:gd name="connsiteX3" fmla="*/ 91303 w 125646"/>
                  <a:gd name="connsiteY3" fmla="*/ 74865 h 120221"/>
                  <a:gd name="connsiteX4" fmla="*/ 110569 w 125646"/>
                  <a:gd name="connsiteY4" fmla="*/ 120222 h 120221"/>
                  <a:gd name="connsiteX5" fmla="*/ 68268 w 125646"/>
                  <a:gd name="connsiteY5" fmla="*/ 86647 h 120221"/>
                  <a:gd name="connsiteX6" fmla="*/ 32459 w 125646"/>
                  <a:gd name="connsiteY6" fmla="*/ 103852 h 120221"/>
                  <a:gd name="connsiteX7" fmla="*/ 40940 w 125646"/>
                  <a:gd name="connsiteY7" fmla="*/ 64021 h 120221"/>
                  <a:gd name="connsiteX8" fmla="*/ 0 w 125646"/>
                  <a:gd name="connsiteY8" fmla="*/ 28778 h 120221"/>
                  <a:gd name="connsiteX9" fmla="*/ 47118 w 125646"/>
                  <a:gd name="connsiteY9" fmla="*/ 38371 h 120221"/>
                  <a:gd name="connsiteX10" fmla="*/ 57379 w 125646"/>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46" h="120221">
                    <a:moveTo>
                      <a:pt x="57379" y="0"/>
                    </a:moveTo>
                    <a:lnTo>
                      <a:pt x="78215" y="45148"/>
                    </a:lnTo>
                    <a:lnTo>
                      <a:pt x="125647" y="56409"/>
                    </a:lnTo>
                    <a:lnTo>
                      <a:pt x="91303" y="74865"/>
                    </a:lnTo>
                    <a:lnTo>
                      <a:pt x="110569" y="120222"/>
                    </a:lnTo>
                    <a:lnTo>
                      <a:pt x="68268" y="86647"/>
                    </a:lnTo>
                    <a:lnTo>
                      <a:pt x="32459" y="103852"/>
                    </a:lnTo>
                    <a:lnTo>
                      <a:pt x="40940" y="64021"/>
                    </a:lnTo>
                    <a:lnTo>
                      <a:pt x="0" y="28778"/>
                    </a:lnTo>
                    <a:lnTo>
                      <a:pt x="47118" y="38371"/>
                    </a:lnTo>
                    <a:lnTo>
                      <a:pt x="57379"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42FCBF8A-F68D-E876-903C-3ECF15F9D13F}"/>
                  </a:ext>
                </a:extLst>
              </p:cNvPr>
              <p:cNvSpPr/>
              <p:nvPr/>
            </p:nvSpPr>
            <p:spPr>
              <a:xfrm>
                <a:off x="560904" y="879579"/>
                <a:ext cx="83450" cy="74343"/>
              </a:xfrm>
              <a:custGeom>
                <a:avLst/>
                <a:gdLst>
                  <a:gd name="connsiteX0" fmla="*/ 37694 w 83450"/>
                  <a:gd name="connsiteY0" fmla="*/ 0 h 74343"/>
                  <a:gd name="connsiteX1" fmla="*/ 52039 w 83450"/>
                  <a:gd name="connsiteY1" fmla="*/ 27944 h 74343"/>
                  <a:gd name="connsiteX2" fmla="*/ 83450 w 83450"/>
                  <a:gd name="connsiteY2" fmla="*/ 32845 h 74343"/>
                  <a:gd name="connsiteX3" fmla="*/ 61043 w 83450"/>
                  <a:gd name="connsiteY3" fmla="*/ 46295 h 74343"/>
                  <a:gd name="connsiteX4" fmla="*/ 74236 w 83450"/>
                  <a:gd name="connsiteY4" fmla="*/ 74344 h 74343"/>
                  <a:gd name="connsiteX5" fmla="*/ 45861 w 83450"/>
                  <a:gd name="connsiteY5" fmla="*/ 54845 h 74343"/>
                  <a:gd name="connsiteX6" fmla="*/ 22512 w 83450"/>
                  <a:gd name="connsiteY6" fmla="*/ 67462 h 74343"/>
                  <a:gd name="connsiteX7" fmla="*/ 27538 w 83450"/>
                  <a:gd name="connsiteY7" fmla="*/ 41603 h 74343"/>
                  <a:gd name="connsiteX8" fmla="*/ 0 w 83450"/>
                  <a:gd name="connsiteY8" fmla="*/ 20854 h 74343"/>
                  <a:gd name="connsiteX9" fmla="*/ 31307 w 83450"/>
                  <a:gd name="connsiteY9" fmla="*/ 24920 h 74343"/>
                  <a:gd name="connsiteX10" fmla="*/ 37694 w 83450"/>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450" h="74343">
                    <a:moveTo>
                      <a:pt x="37694" y="0"/>
                    </a:moveTo>
                    <a:lnTo>
                      <a:pt x="52039" y="27944"/>
                    </a:lnTo>
                    <a:lnTo>
                      <a:pt x="83450" y="32845"/>
                    </a:lnTo>
                    <a:lnTo>
                      <a:pt x="61043" y="46295"/>
                    </a:lnTo>
                    <a:lnTo>
                      <a:pt x="74236" y="74344"/>
                    </a:lnTo>
                    <a:lnTo>
                      <a:pt x="45861" y="54845"/>
                    </a:lnTo>
                    <a:lnTo>
                      <a:pt x="22512" y="67462"/>
                    </a:lnTo>
                    <a:lnTo>
                      <a:pt x="27538" y="41603"/>
                    </a:lnTo>
                    <a:lnTo>
                      <a:pt x="0" y="20854"/>
                    </a:lnTo>
                    <a:lnTo>
                      <a:pt x="31307" y="24920"/>
                    </a:lnTo>
                    <a:lnTo>
                      <a:pt x="37694"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B94C462F-0861-F7DF-A660-36BC011A4DC7}"/>
                  </a:ext>
                </a:extLst>
              </p:cNvPr>
              <p:cNvSpPr/>
              <p:nvPr/>
            </p:nvSpPr>
            <p:spPr>
              <a:xfrm>
                <a:off x="668227" y="875512"/>
                <a:ext cx="61462" cy="53281"/>
              </a:xfrm>
              <a:custGeom>
                <a:avLst/>
                <a:gdLst>
                  <a:gd name="connsiteX0" fmla="*/ 27642 w 61462"/>
                  <a:gd name="connsiteY0" fmla="*/ 0 h 53281"/>
                  <a:gd name="connsiteX1" fmla="*/ 38322 w 61462"/>
                  <a:gd name="connsiteY1" fmla="*/ 20020 h 53281"/>
                  <a:gd name="connsiteX2" fmla="*/ 61462 w 61462"/>
                  <a:gd name="connsiteY2" fmla="*/ 23565 h 53281"/>
                  <a:gd name="connsiteX3" fmla="*/ 45023 w 61462"/>
                  <a:gd name="connsiteY3" fmla="*/ 33262 h 53281"/>
                  <a:gd name="connsiteX4" fmla="*/ 54761 w 61462"/>
                  <a:gd name="connsiteY4" fmla="*/ 53281 h 53281"/>
                  <a:gd name="connsiteX5" fmla="*/ 33925 w 61462"/>
                  <a:gd name="connsiteY5" fmla="*/ 39309 h 53281"/>
                  <a:gd name="connsiteX6" fmla="*/ 16753 w 61462"/>
                  <a:gd name="connsiteY6" fmla="*/ 48381 h 53281"/>
                  <a:gd name="connsiteX7" fmla="*/ 20418 w 61462"/>
                  <a:gd name="connsiteY7" fmla="*/ 29925 h 53281"/>
                  <a:gd name="connsiteX8" fmla="*/ 0 w 61462"/>
                  <a:gd name="connsiteY8" fmla="*/ 15119 h 53281"/>
                  <a:gd name="connsiteX9" fmla="*/ 23140 w 61462"/>
                  <a:gd name="connsiteY9" fmla="*/ 17934 h 53281"/>
                  <a:gd name="connsiteX10" fmla="*/ 27642 w 61462"/>
                  <a:gd name="connsiteY10" fmla="*/ 0 h 5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281">
                    <a:moveTo>
                      <a:pt x="27642" y="0"/>
                    </a:moveTo>
                    <a:lnTo>
                      <a:pt x="38322" y="20020"/>
                    </a:lnTo>
                    <a:lnTo>
                      <a:pt x="61462" y="23565"/>
                    </a:lnTo>
                    <a:lnTo>
                      <a:pt x="45023" y="33262"/>
                    </a:lnTo>
                    <a:lnTo>
                      <a:pt x="54761" y="53281"/>
                    </a:lnTo>
                    <a:lnTo>
                      <a:pt x="33925" y="39309"/>
                    </a:lnTo>
                    <a:lnTo>
                      <a:pt x="16753" y="48381"/>
                    </a:lnTo>
                    <a:lnTo>
                      <a:pt x="20418" y="29925"/>
                    </a:lnTo>
                    <a:lnTo>
                      <a:pt x="0" y="15119"/>
                    </a:lnTo>
                    <a:lnTo>
                      <a:pt x="23140"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51704048-9029-DC64-1337-32EA3D6CFFB2}"/>
                  </a:ext>
                </a:extLst>
              </p:cNvPr>
              <p:cNvSpPr/>
              <p:nvPr/>
            </p:nvSpPr>
            <p:spPr>
              <a:xfrm>
                <a:off x="747070" y="840374"/>
                <a:ext cx="61357" cy="51821"/>
              </a:xfrm>
              <a:custGeom>
                <a:avLst/>
                <a:gdLst>
                  <a:gd name="connsiteX0" fmla="*/ 27538 w 61357"/>
                  <a:gd name="connsiteY0" fmla="*/ 0 h 51821"/>
                  <a:gd name="connsiteX1" fmla="*/ 38218 w 61357"/>
                  <a:gd name="connsiteY1" fmla="*/ 19498 h 51821"/>
                  <a:gd name="connsiteX2" fmla="*/ 61357 w 61357"/>
                  <a:gd name="connsiteY2" fmla="*/ 23043 h 51821"/>
                  <a:gd name="connsiteX3" fmla="*/ 44919 w 61357"/>
                  <a:gd name="connsiteY3" fmla="*/ 32323 h 51821"/>
                  <a:gd name="connsiteX4" fmla="*/ 54656 w 61357"/>
                  <a:gd name="connsiteY4" fmla="*/ 51822 h 51821"/>
                  <a:gd name="connsiteX5" fmla="*/ 33820 w 61357"/>
                  <a:gd name="connsiteY5" fmla="*/ 38267 h 51821"/>
                  <a:gd name="connsiteX6" fmla="*/ 16648 w 61357"/>
                  <a:gd name="connsiteY6" fmla="*/ 46921 h 51821"/>
                  <a:gd name="connsiteX7" fmla="*/ 20313 w 61357"/>
                  <a:gd name="connsiteY7" fmla="*/ 28987 h 51821"/>
                  <a:gd name="connsiteX8" fmla="*/ 0 w 61357"/>
                  <a:gd name="connsiteY8" fmla="*/ 14598 h 51821"/>
                  <a:gd name="connsiteX9" fmla="*/ 23035 w 61357"/>
                  <a:gd name="connsiteY9" fmla="*/ 17413 h 51821"/>
                  <a:gd name="connsiteX10" fmla="*/ 27538 w 61357"/>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57" h="51821">
                    <a:moveTo>
                      <a:pt x="27538" y="0"/>
                    </a:moveTo>
                    <a:lnTo>
                      <a:pt x="38218" y="19498"/>
                    </a:lnTo>
                    <a:lnTo>
                      <a:pt x="61357" y="23043"/>
                    </a:lnTo>
                    <a:lnTo>
                      <a:pt x="44919" y="32323"/>
                    </a:lnTo>
                    <a:lnTo>
                      <a:pt x="54656" y="51822"/>
                    </a:lnTo>
                    <a:lnTo>
                      <a:pt x="33820" y="38267"/>
                    </a:lnTo>
                    <a:lnTo>
                      <a:pt x="16648" y="46921"/>
                    </a:lnTo>
                    <a:lnTo>
                      <a:pt x="20313" y="28987"/>
                    </a:lnTo>
                    <a:lnTo>
                      <a:pt x="0" y="14598"/>
                    </a:lnTo>
                    <a:lnTo>
                      <a:pt x="23035" y="17413"/>
                    </a:lnTo>
                    <a:lnTo>
                      <a:pt x="27538" y="0"/>
                    </a:lnTo>
                    <a:close/>
                  </a:path>
                </a:pathLst>
              </a:custGeom>
              <a:solidFill>
                <a:srgbClr val="FFCC00"/>
              </a:solidFill>
              <a:ln w="10453" cap="flat">
                <a:noFill/>
                <a:prstDash val="solid"/>
                <a:miter/>
              </a:ln>
            </p:spPr>
            <p:txBody>
              <a:bodyPr rtlCol="0" anchor="ctr"/>
              <a:lstStyle/>
              <a:p>
                <a:endParaRPr lang="en-GR"/>
              </a:p>
            </p:txBody>
          </p:sp>
          <p:sp>
            <p:nvSpPr>
              <p:cNvPr id="47" name="Freeform 46">
                <a:extLst>
                  <a:ext uri="{FF2B5EF4-FFF2-40B4-BE49-F238E27FC236}">
                    <a16:creationId xmlns:a16="http://schemas.microsoft.com/office/drawing/2014/main" id="{CDCCE34C-B6DD-F653-6D31-8D24AD247662}"/>
                  </a:ext>
                </a:extLst>
              </p:cNvPr>
              <p:cNvSpPr/>
              <p:nvPr/>
            </p:nvSpPr>
            <p:spPr>
              <a:xfrm>
                <a:off x="676918" y="266582"/>
                <a:ext cx="81565" cy="69547"/>
              </a:xfrm>
              <a:custGeom>
                <a:avLst/>
                <a:gdLst>
                  <a:gd name="connsiteX0" fmla="*/ 36752 w 81565"/>
                  <a:gd name="connsiteY0" fmla="*/ 0 h 69547"/>
                  <a:gd name="connsiteX1" fmla="*/ 50782 w 81565"/>
                  <a:gd name="connsiteY1" fmla="*/ 26276 h 69547"/>
                  <a:gd name="connsiteX2" fmla="*/ 81566 w 81565"/>
                  <a:gd name="connsiteY2" fmla="*/ 36598 h 69547"/>
                  <a:gd name="connsiteX3" fmla="*/ 59682 w 81565"/>
                  <a:gd name="connsiteY3" fmla="*/ 43480 h 69547"/>
                  <a:gd name="connsiteX4" fmla="*/ 72666 w 81565"/>
                  <a:gd name="connsiteY4" fmla="*/ 69547 h 69547"/>
                  <a:gd name="connsiteX5" fmla="*/ 44919 w 81565"/>
                  <a:gd name="connsiteY5" fmla="*/ 47859 h 69547"/>
                  <a:gd name="connsiteX6" fmla="*/ 22093 w 81565"/>
                  <a:gd name="connsiteY6" fmla="*/ 54220 h 69547"/>
                  <a:gd name="connsiteX7" fmla="*/ 27014 w 81565"/>
                  <a:gd name="connsiteY7" fmla="*/ 33262 h 69547"/>
                  <a:gd name="connsiteX8" fmla="*/ 0 w 81565"/>
                  <a:gd name="connsiteY8" fmla="*/ 10635 h 69547"/>
                  <a:gd name="connsiteX9" fmla="*/ 30574 w 81565"/>
                  <a:gd name="connsiteY9" fmla="*/ 19811 h 69547"/>
                  <a:gd name="connsiteX10" fmla="*/ 36752 w 81565"/>
                  <a:gd name="connsiteY10" fmla="*/ 0 h 6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65" h="69547">
                    <a:moveTo>
                      <a:pt x="36752" y="0"/>
                    </a:moveTo>
                    <a:lnTo>
                      <a:pt x="50782" y="26276"/>
                    </a:lnTo>
                    <a:lnTo>
                      <a:pt x="81566" y="36598"/>
                    </a:lnTo>
                    <a:lnTo>
                      <a:pt x="59682" y="43480"/>
                    </a:lnTo>
                    <a:lnTo>
                      <a:pt x="72666" y="69547"/>
                    </a:lnTo>
                    <a:lnTo>
                      <a:pt x="44919" y="47859"/>
                    </a:lnTo>
                    <a:lnTo>
                      <a:pt x="22093" y="54220"/>
                    </a:lnTo>
                    <a:lnTo>
                      <a:pt x="27014" y="33262"/>
                    </a:lnTo>
                    <a:lnTo>
                      <a:pt x="0" y="10635"/>
                    </a:lnTo>
                    <a:lnTo>
                      <a:pt x="30574" y="19811"/>
                    </a:lnTo>
                    <a:lnTo>
                      <a:pt x="36752" y="0"/>
                    </a:lnTo>
                    <a:close/>
                  </a:path>
                </a:pathLst>
              </a:custGeom>
              <a:solidFill>
                <a:srgbClr val="FFCC00"/>
              </a:solidFill>
              <a:ln w="10453" cap="flat">
                <a:noFill/>
                <a:prstDash val="solid"/>
                <a:miter/>
              </a:ln>
            </p:spPr>
            <p:txBody>
              <a:bodyPr rtlCol="0" anchor="ctr"/>
              <a:lstStyle/>
              <a:p>
                <a:endParaRPr lang="en-GR"/>
              </a:p>
            </p:txBody>
          </p:sp>
          <p:sp>
            <p:nvSpPr>
              <p:cNvPr id="48" name="Freeform 47">
                <a:extLst>
                  <a:ext uri="{FF2B5EF4-FFF2-40B4-BE49-F238E27FC236}">
                    <a16:creationId xmlns:a16="http://schemas.microsoft.com/office/drawing/2014/main" id="{A0164AAC-DF37-6832-2DF6-19893DBA6499}"/>
                  </a:ext>
                </a:extLst>
              </p:cNvPr>
              <p:cNvSpPr/>
              <p:nvPr/>
            </p:nvSpPr>
            <p:spPr>
              <a:xfrm>
                <a:off x="560799" y="220704"/>
                <a:ext cx="92978" cy="82163"/>
              </a:xfrm>
              <a:custGeom>
                <a:avLst/>
                <a:gdLst>
                  <a:gd name="connsiteX0" fmla="*/ 41987 w 92978"/>
                  <a:gd name="connsiteY0" fmla="*/ 0 h 82163"/>
                  <a:gd name="connsiteX1" fmla="*/ 57902 w 92978"/>
                  <a:gd name="connsiteY1" fmla="*/ 30968 h 82163"/>
                  <a:gd name="connsiteX2" fmla="*/ 92979 w 92978"/>
                  <a:gd name="connsiteY2" fmla="*/ 42750 h 82163"/>
                  <a:gd name="connsiteX3" fmla="*/ 67849 w 92978"/>
                  <a:gd name="connsiteY3" fmla="*/ 51300 h 82163"/>
                  <a:gd name="connsiteX4" fmla="*/ 82508 w 92978"/>
                  <a:gd name="connsiteY4" fmla="*/ 82164 h 82163"/>
                  <a:gd name="connsiteX5" fmla="*/ 51096 w 92978"/>
                  <a:gd name="connsiteY5" fmla="*/ 56722 h 82163"/>
                  <a:gd name="connsiteX6" fmla="*/ 24920 w 92978"/>
                  <a:gd name="connsiteY6" fmla="*/ 64647 h 82163"/>
                  <a:gd name="connsiteX7" fmla="*/ 30679 w 92978"/>
                  <a:gd name="connsiteY7" fmla="*/ 39726 h 82163"/>
                  <a:gd name="connsiteX8" fmla="*/ 0 w 92978"/>
                  <a:gd name="connsiteY8" fmla="*/ 13242 h 82163"/>
                  <a:gd name="connsiteX9" fmla="*/ 34867 w 92978"/>
                  <a:gd name="connsiteY9" fmla="*/ 23669 h 82163"/>
                  <a:gd name="connsiteX10" fmla="*/ 41987 w 92978"/>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8" h="82163">
                    <a:moveTo>
                      <a:pt x="41987" y="0"/>
                    </a:moveTo>
                    <a:lnTo>
                      <a:pt x="57902" y="30968"/>
                    </a:lnTo>
                    <a:lnTo>
                      <a:pt x="92979" y="42750"/>
                    </a:lnTo>
                    <a:lnTo>
                      <a:pt x="67849" y="51300"/>
                    </a:lnTo>
                    <a:lnTo>
                      <a:pt x="82508" y="82164"/>
                    </a:lnTo>
                    <a:lnTo>
                      <a:pt x="51096" y="56722"/>
                    </a:lnTo>
                    <a:lnTo>
                      <a:pt x="24920" y="64647"/>
                    </a:lnTo>
                    <a:lnTo>
                      <a:pt x="30679" y="39726"/>
                    </a:lnTo>
                    <a:lnTo>
                      <a:pt x="0" y="13242"/>
                    </a:lnTo>
                    <a:lnTo>
                      <a:pt x="34867" y="23669"/>
                    </a:lnTo>
                    <a:lnTo>
                      <a:pt x="41987" y="0"/>
                    </a:lnTo>
                    <a:close/>
                  </a:path>
                </a:pathLst>
              </a:custGeom>
              <a:solidFill>
                <a:srgbClr val="FFCC00"/>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A12ECE07-D523-1F22-D504-05AD52767489}"/>
                  </a:ext>
                </a:extLst>
              </p:cNvPr>
              <p:cNvSpPr/>
              <p:nvPr/>
            </p:nvSpPr>
            <p:spPr>
              <a:xfrm>
                <a:off x="437875" y="214239"/>
                <a:ext cx="102716" cy="93841"/>
              </a:xfrm>
              <a:custGeom>
                <a:avLst/>
                <a:gdLst>
                  <a:gd name="connsiteX0" fmla="*/ 46489 w 102716"/>
                  <a:gd name="connsiteY0" fmla="*/ 0 h 93841"/>
                  <a:gd name="connsiteX1" fmla="*/ 63975 w 102716"/>
                  <a:gd name="connsiteY1" fmla="*/ 35451 h 93841"/>
                  <a:gd name="connsiteX2" fmla="*/ 102716 w 102716"/>
                  <a:gd name="connsiteY2" fmla="*/ 47859 h 93841"/>
                  <a:gd name="connsiteX3" fmla="*/ 74865 w 102716"/>
                  <a:gd name="connsiteY3" fmla="*/ 58599 h 93841"/>
                  <a:gd name="connsiteX4" fmla="*/ 90884 w 102716"/>
                  <a:gd name="connsiteY4" fmla="*/ 93842 h 93841"/>
                  <a:gd name="connsiteX5" fmla="*/ 56227 w 102716"/>
                  <a:gd name="connsiteY5" fmla="*/ 65377 h 93841"/>
                  <a:gd name="connsiteX6" fmla="*/ 27223 w 102716"/>
                  <a:gd name="connsiteY6" fmla="*/ 75386 h 93841"/>
                  <a:gd name="connsiteX7" fmla="*/ 33715 w 102716"/>
                  <a:gd name="connsiteY7" fmla="*/ 46400 h 93841"/>
                  <a:gd name="connsiteX8" fmla="*/ 0 w 102716"/>
                  <a:gd name="connsiteY8" fmla="*/ 16683 h 93841"/>
                  <a:gd name="connsiteX9" fmla="*/ 38532 w 102716"/>
                  <a:gd name="connsiteY9" fmla="*/ 27736 h 93841"/>
                  <a:gd name="connsiteX10" fmla="*/ 46489 w 102716"/>
                  <a:gd name="connsiteY10" fmla="*/ 0 h 9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716" h="93841">
                    <a:moveTo>
                      <a:pt x="46489" y="0"/>
                    </a:moveTo>
                    <a:lnTo>
                      <a:pt x="63975" y="35451"/>
                    </a:lnTo>
                    <a:lnTo>
                      <a:pt x="102716" y="47859"/>
                    </a:lnTo>
                    <a:lnTo>
                      <a:pt x="74865" y="58599"/>
                    </a:lnTo>
                    <a:lnTo>
                      <a:pt x="90884" y="93842"/>
                    </a:lnTo>
                    <a:lnTo>
                      <a:pt x="56227" y="65377"/>
                    </a:lnTo>
                    <a:lnTo>
                      <a:pt x="27223" y="75386"/>
                    </a:lnTo>
                    <a:lnTo>
                      <a:pt x="33715" y="46400"/>
                    </a:lnTo>
                    <a:lnTo>
                      <a:pt x="0" y="16683"/>
                    </a:lnTo>
                    <a:lnTo>
                      <a:pt x="38532" y="27736"/>
                    </a:lnTo>
                    <a:lnTo>
                      <a:pt x="46489" y="0"/>
                    </a:lnTo>
                    <a:close/>
                  </a:path>
                </a:pathLst>
              </a:custGeom>
              <a:solidFill>
                <a:srgbClr val="FFCC00"/>
              </a:solidFill>
              <a:ln w="10453" cap="flat">
                <a:noFill/>
                <a:prstDash val="solid"/>
                <a:miter/>
              </a:ln>
            </p:spPr>
            <p:txBody>
              <a:bodyPr rtlCol="0" anchor="ctr"/>
              <a:lstStyle/>
              <a:p>
                <a:endParaRPr lang="en-GR"/>
              </a:p>
            </p:txBody>
          </p:sp>
        </p:grpSp>
        <p:grpSp>
          <p:nvGrpSpPr>
            <p:cNvPr id="50" name="Graphic 7">
              <a:extLst>
                <a:ext uri="{FF2B5EF4-FFF2-40B4-BE49-F238E27FC236}">
                  <a16:creationId xmlns:a16="http://schemas.microsoft.com/office/drawing/2014/main" id="{3FC80DCB-F85D-FA7F-7B91-0D99B7A2E84B}"/>
                </a:ext>
              </a:extLst>
            </p:cNvPr>
            <p:cNvGrpSpPr/>
            <p:nvPr/>
          </p:nvGrpSpPr>
          <p:grpSpPr>
            <a:xfrm>
              <a:off x="1201702" y="214239"/>
              <a:ext cx="1114171" cy="739683"/>
              <a:chOff x="1201702" y="214239"/>
              <a:chExt cx="1114171" cy="739683"/>
            </a:xfrm>
          </p:grpSpPr>
          <p:sp>
            <p:nvSpPr>
              <p:cNvPr id="51" name="Freeform 50">
                <a:extLst>
                  <a:ext uri="{FF2B5EF4-FFF2-40B4-BE49-F238E27FC236}">
                    <a16:creationId xmlns:a16="http://schemas.microsoft.com/office/drawing/2014/main" id="{9B125548-F194-DE09-48F0-AF1C72A507AC}"/>
                  </a:ext>
                </a:extLst>
              </p:cNvPr>
              <p:cNvSpPr/>
              <p:nvPr/>
            </p:nvSpPr>
            <p:spPr>
              <a:xfrm>
                <a:off x="1201702" y="214239"/>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52" name="Freeform 51">
                <a:extLst>
                  <a:ext uri="{FF2B5EF4-FFF2-40B4-BE49-F238E27FC236}">
                    <a16:creationId xmlns:a16="http://schemas.microsoft.com/office/drawing/2014/main" id="{29643B40-D179-CEF0-49CF-AB46028DEFC4}"/>
                  </a:ext>
                </a:extLst>
              </p:cNvPr>
              <p:cNvSpPr/>
              <p:nvPr/>
            </p:nvSpPr>
            <p:spPr>
              <a:xfrm>
                <a:off x="1480114" y="306726"/>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19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1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0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1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0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19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5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8 w 557138"/>
                  <a:gd name="connsiteY88" fmla="*/ 268597 h 554710"/>
                  <a:gd name="connsiteX89" fmla="*/ 557138 w 557138"/>
                  <a:gd name="connsiteY89" fmla="*/ 268597 h 554710"/>
                  <a:gd name="connsiteX90" fmla="*/ 533580 w 557138"/>
                  <a:gd name="connsiteY90" fmla="*/ 285905 h 554710"/>
                  <a:gd name="connsiteX91" fmla="*/ 384269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69 w 557138"/>
                  <a:gd name="connsiteY101" fmla="*/ 77055 h 554710"/>
                  <a:gd name="connsiteX102" fmla="*/ 384269 w 557138"/>
                  <a:gd name="connsiteY102" fmla="*/ 77055 h 554710"/>
                  <a:gd name="connsiteX103" fmla="*/ 477143 w 557138"/>
                  <a:gd name="connsiteY103" fmla="*/ 147853 h 554710"/>
                  <a:gd name="connsiteX104" fmla="*/ 486253 w 557138"/>
                  <a:gd name="connsiteY104" fmla="*/ 120118 h 554710"/>
                  <a:gd name="connsiteX105" fmla="*/ 495257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7 w 557138"/>
                  <a:gd name="connsiteY110" fmla="*/ 193002 h 554710"/>
                  <a:gd name="connsiteX111" fmla="*/ 472222 w 557138"/>
                  <a:gd name="connsiteY111" fmla="*/ 165266 h 554710"/>
                  <a:gd name="connsiteX112" fmla="*/ 448873 w 557138"/>
                  <a:gd name="connsiteY112" fmla="*/ 147958 h 554710"/>
                  <a:gd name="connsiteX113" fmla="*/ 477143 w 557138"/>
                  <a:gd name="connsiteY113" fmla="*/ 147958 h 554710"/>
                  <a:gd name="connsiteX114" fmla="*/ 495257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7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0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69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19" y="59955"/>
                    </a:lnTo>
                    <a:lnTo>
                      <a:pt x="196428" y="59955"/>
                    </a:lnTo>
                    <a:lnTo>
                      <a:pt x="172869" y="76950"/>
                    </a:lnTo>
                    <a:close/>
                    <a:moveTo>
                      <a:pt x="61881" y="148166"/>
                    </a:moveTo>
                    <a:lnTo>
                      <a:pt x="70886" y="120431"/>
                    </a:lnTo>
                    <a:lnTo>
                      <a:pt x="79995" y="148166"/>
                    </a:lnTo>
                    <a:lnTo>
                      <a:pt x="108266" y="148166"/>
                    </a:lnTo>
                    <a:lnTo>
                      <a:pt x="84707" y="165475"/>
                    </a:lnTo>
                    <a:lnTo>
                      <a:pt x="93711" y="193210"/>
                    </a:lnTo>
                    <a:lnTo>
                      <a:pt x="70048" y="175902"/>
                    </a:lnTo>
                    <a:lnTo>
                      <a:pt x="46384" y="193210"/>
                    </a:lnTo>
                    <a:lnTo>
                      <a:pt x="55389" y="165475"/>
                    </a:lnTo>
                    <a:lnTo>
                      <a:pt x="31830" y="148166"/>
                    </a:lnTo>
                    <a:lnTo>
                      <a:pt x="61881" y="148166"/>
                    </a:lnTo>
                    <a:close/>
                    <a:moveTo>
                      <a:pt x="32145" y="389131"/>
                    </a:moveTo>
                    <a:lnTo>
                      <a:pt x="61881" y="389131"/>
                    </a:lnTo>
                    <a:lnTo>
                      <a:pt x="70886" y="361396"/>
                    </a:lnTo>
                    <a:lnTo>
                      <a:pt x="79995" y="389131"/>
                    </a:lnTo>
                    <a:lnTo>
                      <a:pt x="108266" y="389131"/>
                    </a:lnTo>
                    <a:lnTo>
                      <a:pt x="84707" y="406440"/>
                    </a:lnTo>
                    <a:lnTo>
                      <a:pt x="93711" y="434176"/>
                    </a:lnTo>
                    <a:lnTo>
                      <a:pt x="70048" y="417075"/>
                    </a:lnTo>
                    <a:lnTo>
                      <a:pt x="46384" y="434176"/>
                    </a:lnTo>
                    <a:lnTo>
                      <a:pt x="55389" y="406440"/>
                    </a:lnTo>
                    <a:lnTo>
                      <a:pt x="31830" y="389131"/>
                    </a:lnTo>
                    <a:lnTo>
                      <a:pt x="32145" y="389131"/>
                    </a:lnTo>
                    <a:close/>
                    <a:moveTo>
                      <a:pt x="143761" y="494547"/>
                    </a:moveTo>
                    <a:lnTo>
                      <a:pt x="120202" y="477551"/>
                    </a:lnTo>
                    <a:lnTo>
                      <a:pt x="149310" y="477551"/>
                    </a:lnTo>
                    <a:lnTo>
                      <a:pt x="158315" y="449816"/>
                    </a:lnTo>
                    <a:lnTo>
                      <a:pt x="167319"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5" y="296332"/>
                    </a:lnTo>
                    <a:lnTo>
                      <a:pt x="495153" y="313641"/>
                    </a:lnTo>
                    <a:lnTo>
                      <a:pt x="504157" y="285905"/>
                    </a:lnTo>
                    <a:lnTo>
                      <a:pt x="480494" y="268597"/>
                    </a:lnTo>
                    <a:lnTo>
                      <a:pt x="510649" y="268597"/>
                    </a:lnTo>
                    <a:lnTo>
                      <a:pt x="519654" y="240861"/>
                    </a:lnTo>
                    <a:lnTo>
                      <a:pt x="528658" y="268597"/>
                    </a:lnTo>
                    <a:lnTo>
                      <a:pt x="557138" y="268597"/>
                    </a:lnTo>
                    <a:lnTo>
                      <a:pt x="533580" y="285905"/>
                    </a:lnTo>
                    <a:close/>
                    <a:moveTo>
                      <a:pt x="384269"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69" y="77055"/>
                    </a:lnTo>
                    <a:lnTo>
                      <a:pt x="384269" y="77055"/>
                    </a:lnTo>
                    <a:close/>
                    <a:moveTo>
                      <a:pt x="477143" y="147853"/>
                    </a:moveTo>
                    <a:lnTo>
                      <a:pt x="486253" y="120118"/>
                    </a:lnTo>
                    <a:lnTo>
                      <a:pt x="495257" y="147853"/>
                    </a:lnTo>
                    <a:lnTo>
                      <a:pt x="524366" y="147853"/>
                    </a:lnTo>
                    <a:lnTo>
                      <a:pt x="501435" y="165266"/>
                    </a:lnTo>
                    <a:lnTo>
                      <a:pt x="510440" y="193002"/>
                    </a:lnTo>
                    <a:lnTo>
                      <a:pt x="486881" y="175693"/>
                    </a:lnTo>
                    <a:lnTo>
                      <a:pt x="463217" y="193002"/>
                    </a:lnTo>
                    <a:lnTo>
                      <a:pt x="472222" y="165266"/>
                    </a:lnTo>
                    <a:lnTo>
                      <a:pt x="448873" y="147958"/>
                    </a:lnTo>
                    <a:lnTo>
                      <a:pt x="477143" y="147958"/>
                    </a:lnTo>
                    <a:close/>
                    <a:moveTo>
                      <a:pt x="495257" y="388818"/>
                    </a:moveTo>
                    <a:lnTo>
                      <a:pt x="524366" y="388818"/>
                    </a:lnTo>
                    <a:lnTo>
                      <a:pt x="501435" y="406127"/>
                    </a:lnTo>
                    <a:lnTo>
                      <a:pt x="510440" y="433863"/>
                    </a:lnTo>
                    <a:lnTo>
                      <a:pt x="486881" y="416763"/>
                    </a:lnTo>
                    <a:lnTo>
                      <a:pt x="463217" y="433863"/>
                    </a:lnTo>
                    <a:lnTo>
                      <a:pt x="472222" y="406127"/>
                    </a:lnTo>
                    <a:lnTo>
                      <a:pt x="448873" y="388818"/>
                    </a:lnTo>
                    <a:lnTo>
                      <a:pt x="477981" y="388818"/>
                    </a:lnTo>
                    <a:lnTo>
                      <a:pt x="487090" y="361083"/>
                    </a:lnTo>
                    <a:lnTo>
                      <a:pt x="496095" y="388818"/>
                    </a:lnTo>
                    <a:lnTo>
                      <a:pt x="495362" y="388818"/>
                    </a:lnTo>
                    <a:close/>
                    <a:moveTo>
                      <a:pt x="436936" y="477239"/>
                    </a:moveTo>
                    <a:lnTo>
                      <a:pt x="413378" y="494234"/>
                    </a:lnTo>
                    <a:lnTo>
                      <a:pt x="422382" y="521970"/>
                    </a:lnTo>
                    <a:lnTo>
                      <a:pt x="398823" y="504870"/>
                    </a:lnTo>
                    <a:lnTo>
                      <a:pt x="375265" y="521970"/>
                    </a:lnTo>
                    <a:lnTo>
                      <a:pt x="384269"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7" name="Title 1">
            <a:extLst>
              <a:ext uri="{FF2B5EF4-FFF2-40B4-BE49-F238E27FC236}">
                <a16:creationId xmlns:a16="http://schemas.microsoft.com/office/drawing/2014/main" id="{317CF0A6-3256-32E6-ABD1-69DC4A1C018A}"/>
              </a:ext>
            </a:extLst>
          </p:cNvPr>
          <p:cNvSpPr>
            <a:spLocks noGrp="1"/>
          </p:cNvSpPr>
          <p:nvPr>
            <p:ph type="title" hasCustomPrompt="1"/>
          </p:nvPr>
        </p:nvSpPr>
        <p:spPr>
          <a:xfrm>
            <a:off x="606000" y="162513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54" name="Content Placeholder 2">
            <a:extLst>
              <a:ext uri="{FF2B5EF4-FFF2-40B4-BE49-F238E27FC236}">
                <a16:creationId xmlns:a16="http://schemas.microsoft.com/office/drawing/2014/main" id="{B261257F-BE2F-8895-0399-EDBD614DAB80}"/>
              </a:ext>
            </a:extLst>
          </p:cNvPr>
          <p:cNvSpPr>
            <a:spLocks noGrp="1"/>
          </p:cNvSpPr>
          <p:nvPr>
            <p:ph idx="11" hasCustomPrompt="1"/>
          </p:nvPr>
        </p:nvSpPr>
        <p:spPr>
          <a:xfrm>
            <a:off x="606000" y="2711249"/>
            <a:ext cx="5209914" cy="3191770"/>
          </a:xfrm>
          <a:prstGeom prst="rect">
            <a:avLst/>
          </a:prstGeom>
        </p:spPr>
        <p:txBody>
          <a:bodyPr lIns="36000" rIns="36000"/>
          <a:lstStyle>
            <a:lvl1pPr>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Add text and resize text box after background image is added</a:t>
            </a:r>
            <a:endParaRPr lang="en-GR" dirty="0"/>
          </a:p>
        </p:txBody>
      </p:sp>
    </p:spTree>
    <p:extLst>
      <p:ext uri="{BB962C8B-B14F-4D97-AF65-F5344CB8AC3E}">
        <p14:creationId xmlns:p14="http://schemas.microsoft.com/office/powerpoint/2010/main" val="1601613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Curve Top Right with backgroun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9FE140-6688-0E91-85AD-43EDD2171187}"/>
              </a:ext>
            </a:extLst>
          </p:cNvPr>
          <p:cNvGrpSpPr/>
          <p:nvPr userDrawn="1"/>
        </p:nvGrpSpPr>
        <p:grpSpPr>
          <a:xfrm flipV="1">
            <a:off x="7041777" y="0"/>
            <a:ext cx="5150223" cy="1414197"/>
            <a:chOff x="7041778" y="5443804"/>
            <a:chExt cx="5150223" cy="1414197"/>
          </a:xfrm>
        </p:grpSpPr>
        <p:sp>
          <p:nvSpPr>
            <p:cNvPr id="4" name="Freeform 3">
              <a:extLst>
                <a:ext uri="{FF2B5EF4-FFF2-40B4-BE49-F238E27FC236}">
                  <a16:creationId xmlns:a16="http://schemas.microsoft.com/office/drawing/2014/main" id="{337AE3A8-F078-F5F3-90EC-BEF0DA6AF3F1}"/>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5" name="Freeform 4">
              <a:extLst>
                <a:ext uri="{FF2B5EF4-FFF2-40B4-BE49-F238E27FC236}">
                  <a16:creationId xmlns:a16="http://schemas.microsoft.com/office/drawing/2014/main" id="{F6D6D72A-1B11-E07C-E773-E9F77CC3830D}"/>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sp>
        <p:nvSpPr>
          <p:cNvPr id="13" name="Picture Placeholder 12">
            <a:extLst>
              <a:ext uri="{FF2B5EF4-FFF2-40B4-BE49-F238E27FC236}">
                <a16:creationId xmlns:a16="http://schemas.microsoft.com/office/drawing/2014/main" id="{36F7F39D-B3C2-DC88-C102-F4DD6D39FF0F}"/>
              </a:ext>
            </a:extLst>
          </p:cNvPr>
          <p:cNvSpPr>
            <a:spLocks noGrp="1"/>
          </p:cNvSpPr>
          <p:nvPr>
            <p:ph type="pic" sz="quarter" idx="10" hasCustomPrompt="1"/>
          </p:nvPr>
        </p:nvSpPr>
        <p:spPr>
          <a:xfrm>
            <a:off x="0" y="-12700"/>
            <a:ext cx="12192000" cy="6870700"/>
          </a:xfrm>
          <a:custGeom>
            <a:avLst/>
            <a:gdLst>
              <a:gd name="connsiteX0" fmla="*/ 0 w 12192000"/>
              <a:gd name="connsiteY0" fmla="*/ 0 h 6870700"/>
              <a:gd name="connsiteX1" fmla="*/ 7023254 w 12192000"/>
              <a:gd name="connsiteY1" fmla="*/ 0 h 6870700"/>
              <a:gd name="connsiteX2" fmla="*/ 7211591 w 12192000"/>
              <a:gd name="connsiteY2" fmla="*/ 57618 h 6870700"/>
              <a:gd name="connsiteX3" fmla="*/ 8577121 w 12192000"/>
              <a:gd name="connsiteY3" fmla="*/ 682867 h 6870700"/>
              <a:gd name="connsiteX4" fmla="*/ 11566779 w 12192000"/>
              <a:gd name="connsiteY4" fmla="*/ 1417545 h 6870700"/>
              <a:gd name="connsiteX5" fmla="*/ 11875255 w 12192000"/>
              <a:gd name="connsiteY5" fmla="*/ 1413883 h 6870700"/>
              <a:gd name="connsiteX6" fmla="*/ 12192000 w 12192000"/>
              <a:gd name="connsiteY6" fmla="*/ 1403156 h 6870700"/>
              <a:gd name="connsiteX7" fmla="*/ 12192000 w 12192000"/>
              <a:gd name="connsiteY7" fmla="*/ 6870700 h 6870700"/>
              <a:gd name="connsiteX8" fmla="*/ 0 w 12192000"/>
              <a:gd name="connsiteY8" fmla="*/ 687070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0700">
                <a:moveTo>
                  <a:pt x="0" y="0"/>
                </a:moveTo>
                <a:lnTo>
                  <a:pt x="7023254" y="0"/>
                </a:lnTo>
                <a:lnTo>
                  <a:pt x="7211591" y="57618"/>
                </a:lnTo>
                <a:cubicBezTo>
                  <a:pt x="7811406" y="254392"/>
                  <a:pt x="8211660" y="478409"/>
                  <a:pt x="8577121" y="682867"/>
                </a:cubicBezTo>
                <a:cubicBezTo>
                  <a:pt x="9275298" y="1073562"/>
                  <a:pt x="9890234" y="1417545"/>
                  <a:pt x="11566779" y="1417545"/>
                </a:cubicBezTo>
                <a:cubicBezTo>
                  <a:pt x="11665831" y="1417545"/>
                  <a:pt x="11768573" y="1416346"/>
                  <a:pt x="11875255" y="1413883"/>
                </a:cubicBezTo>
                <a:lnTo>
                  <a:pt x="12192000" y="1403156"/>
                </a:lnTo>
                <a:lnTo>
                  <a:pt x="12192000" y="6870700"/>
                </a:lnTo>
                <a:lnTo>
                  <a:pt x="0" y="6870700"/>
                </a:lnTo>
                <a:close/>
              </a:path>
            </a:pathLst>
          </a:custGeom>
          <a:noFill/>
        </p:spPr>
        <p:txBody>
          <a:bodyPr wrap="square" anchor="ctr">
            <a:noAutofit/>
          </a:bodyPr>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endParaRPr lang="en-GR" dirty="0"/>
          </a:p>
        </p:txBody>
      </p:sp>
      <p:grpSp>
        <p:nvGrpSpPr>
          <p:cNvPr id="11" name="Graphic 9">
            <a:extLst>
              <a:ext uri="{FF2B5EF4-FFF2-40B4-BE49-F238E27FC236}">
                <a16:creationId xmlns:a16="http://schemas.microsoft.com/office/drawing/2014/main" id="{8173938A-99E5-66FE-2C51-EF93EED45669}"/>
              </a:ext>
            </a:extLst>
          </p:cNvPr>
          <p:cNvGrpSpPr/>
          <p:nvPr/>
        </p:nvGrpSpPr>
        <p:grpSpPr>
          <a:xfrm>
            <a:off x="9874974" y="211767"/>
            <a:ext cx="2103115" cy="739683"/>
            <a:chOff x="9874974" y="211767"/>
            <a:chExt cx="2103115" cy="739683"/>
          </a:xfrm>
        </p:grpSpPr>
        <p:grpSp>
          <p:nvGrpSpPr>
            <p:cNvPr id="12" name="Graphic 9">
              <a:extLst>
                <a:ext uri="{FF2B5EF4-FFF2-40B4-BE49-F238E27FC236}">
                  <a16:creationId xmlns:a16="http://schemas.microsoft.com/office/drawing/2014/main" id="{5597A445-8671-3ABF-1AC7-7EFFF93ABF71}"/>
                </a:ext>
              </a:extLst>
            </p:cNvPr>
            <p:cNvGrpSpPr/>
            <p:nvPr/>
          </p:nvGrpSpPr>
          <p:grpSpPr>
            <a:xfrm>
              <a:off x="9874974" y="211767"/>
              <a:ext cx="858794" cy="739683"/>
              <a:chOff x="9874974" y="211767"/>
              <a:chExt cx="858794" cy="739683"/>
            </a:xfrm>
          </p:grpSpPr>
          <p:grpSp>
            <p:nvGrpSpPr>
              <p:cNvPr id="14" name="Graphic 9">
                <a:extLst>
                  <a:ext uri="{FF2B5EF4-FFF2-40B4-BE49-F238E27FC236}">
                    <a16:creationId xmlns:a16="http://schemas.microsoft.com/office/drawing/2014/main" id="{5B33081A-A823-8B17-24A7-AF6732F3051B}"/>
                  </a:ext>
                </a:extLst>
              </p:cNvPr>
              <p:cNvGrpSpPr/>
              <p:nvPr/>
            </p:nvGrpSpPr>
            <p:grpSpPr>
              <a:xfrm>
                <a:off x="10086060" y="361497"/>
                <a:ext cx="647708" cy="426668"/>
                <a:chOff x="10086060" y="361497"/>
                <a:chExt cx="647708" cy="426668"/>
              </a:xfrm>
              <a:solidFill>
                <a:srgbClr val="003399"/>
              </a:solidFill>
            </p:grpSpPr>
            <p:sp>
              <p:nvSpPr>
                <p:cNvPr id="15" name="Freeform 14">
                  <a:extLst>
                    <a:ext uri="{FF2B5EF4-FFF2-40B4-BE49-F238E27FC236}">
                      <a16:creationId xmlns:a16="http://schemas.microsoft.com/office/drawing/2014/main" id="{E199B7F3-706E-C1A5-5F54-2CC206F6DF68}"/>
                    </a:ext>
                  </a:extLst>
                </p:cNvPr>
                <p:cNvSpPr/>
                <p:nvPr/>
              </p:nvSpPr>
              <p:spPr>
                <a:xfrm>
                  <a:off x="10086060" y="391944"/>
                  <a:ext cx="70780" cy="90922"/>
                </a:xfrm>
                <a:custGeom>
                  <a:avLst/>
                  <a:gdLst>
                    <a:gd name="connsiteX0" fmla="*/ 17590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404 h 90922"/>
                    <a:gd name="connsiteX12" fmla="*/ 34448 w 70780"/>
                    <a:gd name="connsiteY12" fmla="*/ 12512 h 90922"/>
                    <a:gd name="connsiteX13" fmla="*/ 16857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04A71B2C-9877-E1F6-5AFB-A63065294B69}"/>
                    </a:ext>
                  </a:extLst>
                </p:cNvPr>
                <p:cNvSpPr/>
                <p:nvPr/>
              </p:nvSpPr>
              <p:spPr>
                <a:xfrm>
                  <a:off x="10165008" y="391840"/>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7 w 69524"/>
                    <a:gd name="connsiteY6" fmla="*/ 25546 h 88837"/>
                    <a:gd name="connsiteX7" fmla="*/ 20837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7 w 69524"/>
                    <a:gd name="connsiteY14" fmla="*/ 6569 h 88837"/>
                    <a:gd name="connsiteX15" fmla="*/ 69525 w 69524"/>
                    <a:gd name="connsiteY15" fmla="*/ 26484 h 88837"/>
                    <a:gd name="connsiteX16" fmla="*/ 69525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7" y="11470"/>
                        <a:pt x="20837" y="21688"/>
                        <a:pt x="20837" y="25546"/>
                      </a:cubicBezTo>
                      <a:lnTo>
                        <a:pt x="20837" y="84875"/>
                      </a:lnTo>
                      <a:cubicBezTo>
                        <a:pt x="20837"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5" y="4171"/>
                        <a:pt x="61777" y="6569"/>
                      </a:cubicBezTo>
                      <a:cubicBezTo>
                        <a:pt x="69315" y="12721"/>
                        <a:pt x="69525" y="20645"/>
                        <a:pt x="69525" y="26484"/>
                      </a:cubicBezTo>
                      <a:lnTo>
                        <a:pt x="69525" y="85292"/>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02DCCC0F-809E-211C-0478-EF0296574E4E}"/>
                    </a:ext>
                  </a:extLst>
                </p:cNvPr>
                <p:cNvSpPr/>
                <p:nvPr/>
              </p:nvSpPr>
              <p:spPr>
                <a:xfrm>
                  <a:off x="10238616" y="369839"/>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6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7"/>
                        <a:pt x="15915" y="105520"/>
                      </a:cubicBezTo>
                      <a:cubicBezTo>
                        <a:pt x="11204" y="99785"/>
                        <a:pt x="11099" y="93842"/>
                        <a:pt x="11099" y="88524"/>
                      </a:cubicBezTo>
                      <a:lnTo>
                        <a:pt x="11099" y="33575"/>
                      </a:lnTo>
                      <a:lnTo>
                        <a:pt x="3037" y="33575"/>
                      </a:lnTo>
                      <a:cubicBezTo>
                        <a:pt x="0" y="33575"/>
                        <a:pt x="0" y="32949"/>
                        <a:pt x="0" y="27006"/>
                      </a:cubicBezTo>
                      <a:cubicBezTo>
                        <a:pt x="0" y="25025"/>
                        <a:pt x="629" y="24295"/>
                        <a:pt x="2827" y="24295"/>
                      </a:cubicBezTo>
                      <a:lnTo>
                        <a:pt x="11099" y="24295"/>
                      </a:lnTo>
                      <a:lnTo>
                        <a:pt x="11099" y="14910"/>
                      </a:lnTo>
                      <a:cubicBezTo>
                        <a:pt x="11099" y="11782"/>
                        <a:pt x="11622" y="10948"/>
                        <a:pt x="14135" y="9071"/>
                      </a:cubicBezTo>
                      <a:lnTo>
                        <a:pt x="26176" y="1356"/>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9CD6CA5D-D7BA-5A59-4F84-95E4FC8AA485}"/>
                    </a:ext>
                  </a:extLst>
                </p:cNvPr>
                <p:cNvSpPr/>
                <p:nvPr/>
              </p:nvSpPr>
              <p:spPr>
                <a:xfrm>
                  <a:off x="10287932" y="391944"/>
                  <a:ext cx="70780" cy="90922"/>
                </a:xfrm>
                <a:custGeom>
                  <a:avLst/>
                  <a:gdLst>
                    <a:gd name="connsiteX0" fmla="*/ 17486 w 70780"/>
                    <a:gd name="connsiteY0" fmla="*/ 44940 h 90922"/>
                    <a:gd name="connsiteX1" fmla="*/ 40626 w 70780"/>
                    <a:gd name="connsiteY1" fmla="*/ 72467 h 90922"/>
                    <a:gd name="connsiteX2" fmla="*/ 60624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4" y="61414"/>
                      </a:cubicBezTo>
                      <a:cubicBezTo>
                        <a:pt x="63347" y="57556"/>
                        <a:pt x="64185"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8897" y="29404"/>
                      </a:moveTo>
                      <a:cubicBezTo>
                        <a:pt x="48269" y="18664"/>
                        <a:pt x="41673" y="12512"/>
                        <a:pt x="34343" y="12512"/>
                      </a:cubicBezTo>
                      <a:cubicBezTo>
                        <a:pt x="22721" y="12512"/>
                        <a:pt x="17590"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46F727F5-2BE2-F64F-B015-652556933E4D}"/>
                    </a:ext>
                  </a:extLst>
                </p:cNvPr>
                <p:cNvSpPr/>
                <p:nvPr/>
              </p:nvSpPr>
              <p:spPr>
                <a:xfrm>
                  <a:off x="10366671" y="391944"/>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72E90714-3EE0-AAC8-051A-644CA5E70FC7}"/>
                    </a:ext>
                  </a:extLst>
                </p:cNvPr>
                <p:cNvSpPr/>
                <p:nvPr/>
              </p:nvSpPr>
              <p:spPr>
                <a:xfrm>
                  <a:off x="10424573" y="391944"/>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8" y="16474"/>
                        <a:pt x="72980" y="27944"/>
                        <a:pt x="72980" y="41812"/>
                      </a:cubicBezTo>
                      <a:cubicBezTo>
                        <a:pt x="72980" y="64751"/>
                        <a:pt x="61044" y="90818"/>
                        <a:pt x="35914" y="90818"/>
                      </a:cubicBezTo>
                      <a:cubicBezTo>
                        <a:pt x="30050" y="90818"/>
                        <a:pt x="25548" y="89671"/>
                        <a:pt x="20627" y="86439"/>
                      </a:cubicBezTo>
                      <a:lnTo>
                        <a:pt x="20627" y="124497"/>
                      </a:lnTo>
                      <a:cubicBezTo>
                        <a:pt x="20627" y="127208"/>
                        <a:pt x="19790"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7"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EE1C2674-5AD9-69B1-F8A8-95124BC21BE8}"/>
                    </a:ext>
                  </a:extLst>
                </p:cNvPr>
                <p:cNvSpPr/>
                <p:nvPr/>
              </p:nvSpPr>
              <p:spPr>
                <a:xfrm>
                  <a:off x="10506976" y="391944"/>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7"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E029C6C7-50EF-2527-B968-8D74EE87F253}"/>
                    </a:ext>
                  </a:extLst>
                </p:cNvPr>
                <p:cNvSpPr/>
                <p:nvPr/>
              </p:nvSpPr>
              <p:spPr>
                <a:xfrm>
                  <a:off x="10563936" y="361497"/>
                  <a:ext cx="22309" cy="119074"/>
                </a:xfrm>
                <a:custGeom>
                  <a:avLst/>
                  <a:gdLst>
                    <a:gd name="connsiteX0" fmla="*/ 11413 w 22309"/>
                    <a:gd name="connsiteY0" fmla="*/ 20541 h 119074"/>
                    <a:gd name="connsiteX1" fmla="*/ 0 w 22309"/>
                    <a:gd name="connsiteY1" fmla="*/ 10531 h 119074"/>
                    <a:gd name="connsiteX2" fmla="*/ 11413 w 22309"/>
                    <a:gd name="connsiteY2" fmla="*/ 0 h 119074"/>
                    <a:gd name="connsiteX3" fmla="*/ 22302 w 22309"/>
                    <a:gd name="connsiteY3" fmla="*/ 10010 h 119074"/>
                    <a:gd name="connsiteX4" fmla="*/ 11413 w 22309"/>
                    <a:gd name="connsiteY4" fmla="*/ 20541 h 119074"/>
                    <a:gd name="connsiteX5" fmla="*/ 21988 w 22309"/>
                    <a:gd name="connsiteY5" fmla="*/ 115426 h 119074"/>
                    <a:gd name="connsiteX6" fmla="*/ 18323 w 22309"/>
                    <a:gd name="connsiteY6" fmla="*/ 119075 h 119074"/>
                    <a:gd name="connsiteX7" fmla="*/ 3770 w 22309"/>
                    <a:gd name="connsiteY7" fmla="*/ 119075 h 119074"/>
                    <a:gd name="connsiteX8" fmla="*/ 942 w 22309"/>
                    <a:gd name="connsiteY8" fmla="*/ 115530 h 119074"/>
                    <a:gd name="connsiteX9" fmla="*/ 942 w 22309"/>
                    <a:gd name="connsiteY9" fmla="*/ 35973 h 119074"/>
                    <a:gd name="connsiteX10" fmla="*/ 4084 w 22309"/>
                    <a:gd name="connsiteY10" fmla="*/ 32428 h 119074"/>
                    <a:gd name="connsiteX11" fmla="*/ 18323 w 22309"/>
                    <a:gd name="connsiteY11" fmla="*/ 32428 h 119074"/>
                    <a:gd name="connsiteX12" fmla="*/ 21988 w 22309"/>
                    <a:gd name="connsiteY12" fmla="*/ 36077 h 119074"/>
                    <a:gd name="connsiteX13" fmla="*/ 21988 w 22309"/>
                    <a:gd name="connsiteY13" fmla="*/ 115321 h 1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4">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70"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7E48F1D5-F501-5330-5FDF-5665573FBE63}"/>
                    </a:ext>
                  </a:extLst>
                </p:cNvPr>
                <p:cNvSpPr/>
                <p:nvPr/>
              </p:nvSpPr>
              <p:spPr>
                <a:xfrm>
                  <a:off x="10595243" y="391944"/>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4 w 61357"/>
                    <a:gd name="connsiteY12" fmla="*/ 17934 h 90922"/>
                    <a:gd name="connsiteX13" fmla="*/ 50782 w 61357"/>
                    <a:gd name="connsiteY13" fmla="*/ 26172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7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4" y="61623"/>
                        <a:pt x="8586" y="61623"/>
                      </a:cubicBezTo>
                      <a:cubicBezTo>
                        <a:pt x="13507" y="61623"/>
                        <a:pt x="15601" y="64959"/>
                        <a:pt x="18009" y="68192"/>
                      </a:cubicBezTo>
                      <a:cubicBezTo>
                        <a:pt x="21988" y="73927"/>
                        <a:pt x="25024"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4" y="11157"/>
                        <a:pt x="58844" y="17934"/>
                      </a:cubicBezTo>
                      <a:cubicBezTo>
                        <a:pt x="58844" y="22626"/>
                        <a:pt x="55494" y="26172"/>
                        <a:pt x="50782" y="26172"/>
                      </a:cubicBezTo>
                      <a:cubicBezTo>
                        <a:pt x="45547" y="26172"/>
                        <a:pt x="43348" y="22522"/>
                        <a:pt x="41568" y="19290"/>
                      </a:cubicBezTo>
                      <a:cubicBezTo>
                        <a:pt x="39893" y="16162"/>
                        <a:pt x="37066" y="11053"/>
                        <a:pt x="30155" y="11053"/>
                      </a:cubicBezTo>
                      <a:cubicBezTo>
                        <a:pt x="23244" y="11053"/>
                        <a:pt x="20103" y="16787"/>
                        <a:pt x="20103" y="21062"/>
                      </a:cubicBezTo>
                      <a:cubicBezTo>
                        <a:pt x="20103" y="29404"/>
                        <a:pt x="27537" y="32636"/>
                        <a:pt x="33401" y="35139"/>
                      </a:cubicBezTo>
                      <a:lnTo>
                        <a:pt x="41777" y="38997"/>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331C1DA3-CCB0-9661-F4DD-9755126488A7}"/>
                    </a:ext>
                  </a:extLst>
                </p:cNvPr>
                <p:cNvSpPr/>
                <p:nvPr/>
              </p:nvSpPr>
              <p:spPr>
                <a:xfrm>
                  <a:off x="10662987" y="391944"/>
                  <a:ext cx="70781" cy="90922"/>
                </a:xfrm>
                <a:custGeom>
                  <a:avLst/>
                  <a:gdLst>
                    <a:gd name="connsiteX0" fmla="*/ 17591 w 70781"/>
                    <a:gd name="connsiteY0" fmla="*/ 44940 h 90922"/>
                    <a:gd name="connsiteX1" fmla="*/ 40731 w 70781"/>
                    <a:gd name="connsiteY1" fmla="*/ 72467 h 90922"/>
                    <a:gd name="connsiteX2" fmla="*/ 60729 w 70781"/>
                    <a:gd name="connsiteY2" fmla="*/ 61414 h 90922"/>
                    <a:gd name="connsiteX3" fmla="*/ 66384 w 70781"/>
                    <a:gd name="connsiteY3" fmla="*/ 56618 h 90922"/>
                    <a:gd name="connsiteX4" fmla="*/ 70781 w 70781"/>
                    <a:gd name="connsiteY4" fmla="*/ 61831 h 90922"/>
                    <a:gd name="connsiteX5" fmla="*/ 37590 w 70781"/>
                    <a:gd name="connsiteY5" fmla="*/ 90922 h 90922"/>
                    <a:gd name="connsiteX6" fmla="*/ 0 w 70781"/>
                    <a:gd name="connsiteY6" fmla="*/ 45253 h 90922"/>
                    <a:gd name="connsiteX7" fmla="*/ 37590 w 70781"/>
                    <a:gd name="connsiteY7" fmla="*/ 0 h 90922"/>
                    <a:gd name="connsiteX8" fmla="*/ 69944 w 70781"/>
                    <a:gd name="connsiteY8" fmla="*/ 31385 h 90922"/>
                    <a:gd name="connsiteX9" fmla="*/ 64080 w 70781"/>
                    <a:gd name="connsiteY9" fmla="*/ 38058 h 90922"/>
                    <a:gd name="connsiteX10" fmla="*/ 17591 w 70781"/>
                    <a:gd name="connsiteY10" fmla="*/ 44940 h 90922"/>
                    <a:gd name="connsiteX11" fmla="*/ 49002 w 70781"/>
                    <a:gd name="connsiteY11" fmla="*/ 29404 h 90922"/>
                    <a:gd name="connsiteX12" fmla="*/ 34448 w 70781"/>
                    <a:gd name="connsiteY12" fmla="*/ 12512 h 90922"/>
                    <a:gd name="connsiteX13" fmla="*/ 16858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1" y="44940"/>
                      </a:moveTo>
                      <a:cubicBezTo>
                        <a:pt x="20418" y="67983"/>
                        <a:pt x="32668" y="72467"/>
                        <a:pt x="40731" y="72467"/>
                      </a:cubicBezTo>
                      <a:cubicBezTo>
                        <a:pt x="49631" y="72467"/>
                        <a:pt x="56332" y="67149"/>
                        <a:pt x="60729" y="61414"/>
                      </a:cubicBezTo>
                      <a:cubicBezTo>
                        <a:pt x="63452" y="57556"/>
                        <a:pt x="64289" y="56618"/>
                        <a:pt x="66384" y="56618"/>
                      </a:cubicBezTo>
                      <a:cubicBezTo>
                        <a:pt x="68478" y="56618"/>
                        <a:pt x="70781" y="58495"/>
                        <a:pt x="70781" y="61831"/>
                      </a:cubicBezTo>
                      <a:cubicBezTo>
                        <a:pt x="70781" y="66524"/>
                        <a:pt x="63870" y="90922"/>
                        <a:pt x="37590" y="90922"/>
                      </a:cubicBezTo>
                      <a:cubicBezTo>
                        <a:pt x="15392" y="90922"/>
                        <a:pt x="0" y="74865"/>
                        <a:pt x="0" y="45253"/>
                      </a:cubicBezTo>
                      <a:cubicBezTo>
                        <a:pt x="0" y="11991"/>
                        <a:pt x="19685" y="0"/>
                        <a:pt x="37590" y="0"/>
                      </a:cubicBezTo>
                      <a:cubicBezTo>
                        <a:pt x="63766" y="0"/>
                        <a:pt x="69944" y="23356"/>
                        <a:pt x="69944" y="31385"/>
                      </a:cubicBezTo>
                      <a:cubicBezTo>
                        <a:pt x="69944" y="37224"/>
                        <a:pt x="66070"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11ABD9E4-747F-5752-FC11-EF7734392BFB}"/>
                    </a:ext>
                  </a:extLst>
                </p:cNvPr>
                <p:cNvSpPr/>
                <p:nvPr/>
              </p:nvSpPr>
              <p:spPr>
                <a:xfrm>
                  <a:off x="10086060" y="544489"/>
                  <a:ext cx="70780" cy="90922"/>
                </a:xfrm>
                <a:custGeom>
                  <a:avLst/>
                  <a:gdLst>
                    <a:gd name="connsiteX0" fmla="*/ 17590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508 h 90922"/>
                    <a:gd name="connsiteX12" fmla="*/ 34448 w 70780"/>
                    <a:gd name="connsiteY12" fmla="*/ 12617 h 90922"/>
                    <a:gd name="connsiteX13" fmla="*/ 16857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5044"/>
                      </a:moveTo>
                      <a:cubicBezTo>
                        <a:pt x="20417"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7" y="12617"/>
                        <a:pt x="34448" y="12617"/>
                      </a:cubicBezTo>
                      <a:cubicBezTo>
                        <a:pt x="22826" y="12617"/>
                        <a:pt x="17695" y="23148"/>
                        <a:pt x="16857"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713B35DC-E80A-4181-272F-6C5BEAE31B55}"/>
                    </a:ext>
                  </a:extLst>
                </p:cNvPr>
                <p:cNvSpPr/>
                <p:nvPr/>
              </p:nvSpPr>
              <p:spPr>
                <a:xfrm>
                  <a:off x="10164694" y="546783"/>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7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4 w 70048"/>
                    <a:gd name="connsiteY14" fmla="*/ 3545 h 88732"/>
                    <a:gd name="connsiteX15" fmla="*/ 69944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7" y="104"/>
                      </a:lnTo>
                      <a:cubicBezTo>
                        <a:pt x="19790" y="-104"/>
                        <a:pt x="20941" y="626"/>
                        <a:pt x="20941" y="3441"/>
                      </a:cubicBezTo>
                      <a:lnTo>
                        <a:pt x="20941" y="59433"/>
                      </a:lnTo>
                      <a:cubicBezTo>
                        <a:pt x="20941" y="64959"/>
                        <a:pt x="21151" y="74969"/>
                        <a:pt x="35495" y="74969"/>
                      </a:cubicBezTo>
                      <a:cubicBezTo>
                        <a:pt x="48898" y="74969"/>
                        <a:pt x="49107" y="66941"/>
                        <a:pt x="49107" y="61414"/>
                      </a:cubicBezTo>
                      <a:lnTo>
                        <a:pt x="49107" y="3545"/>
                      </a:lnTo>
                      <a:cubicBezTo>
                        <a:pt x="49107" y="834"/>
                        <a:pt x="49945" y="0"/>
                        <a:pt x="52667" y="0"/>
                      </a:cubicBezTo>
                      <a:lnTo>
                        <a:pt x="65965" y="0"/>
                      </a:lnTo>
                      <a:cubicBezTo>
                        <a:pt x="68687" y="0"/>
                        <a:pt x="69944" y="313"/>
                        <a:pt x="69944" y="3545"/>
                      </a:cubicBezTo>
                      <a:lnTo>
                        <a:pt x="69944" y="65898"/>
                      </a:lnTo>
                      <a:close/>
                    </a:path>
                  </a:pathLst>
                </a:custGeom>
                <a:solidFill>
                  <a:srgbClr val="003399"/>
                </a:solidFill>
                <a:ln w="10453" cap="flat">
                  <a:noFill/>
                  <a:prstDash val="solid"/>
                  <a:miter/>
                </a:ln>
              </p:spPr>
              <p:txBody>
                <a:bodyPr rtlCol="0" anchor="ctr"/>
                <a:lstStyle/>
                <a:p>
                  <a:endParaRPr lang="en-GR"/>
                </a:p>
              </p:txBody>
            </p:sp>
            <p:sp>
              <p:nvSpPr>
                <p:cNvPr id="27" name="Freeform 26">
                  <a:extLst>
                    <a:ext uri="{FF2B5EF4-FFF2-40B4-BE49-F238E27FC236}">
                      <a16:creationId xmlns:a16="http://schemas.microsoft.com/office/drawing/2014/main" id="{E1038A40-CEF4-70EB-49CA-244E257E7FCD}"/>
                    </a:ext>
                  </a:extLst>
                </p:cNvPr>
                <p:cNvSpPr/>
                <p:nvPr/>
              </p:nvSpPr>
              <p:spPr>
                <a:xfrm>
                  <a:off x="10247307" y="544593"/>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7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7"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532C219D-CB70-10BD-BA6D-1F45DD4A2920}"/>
                    </a:ext>
                  </a:extLst>
                </p:cNvPr>
                <p:cNvSpPr/>
                <p:nvPr/>
              </p:nvSpPr>
              <p:spPr>
                <a:xfrm>
                  <a:off x="10301753" y="544593"/>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7" y="12408"/>
                        <a:pt x="21779" y="26067"/>
                        <a:pt x="21779" y="42959"/>
                      </a:cubicBezTo>
                      <a:cubicBezTo>
                        <a:pt x="21779" y="61727"/>
                        <a:pt x="29841" y="77055"/>
                        <a:pt x="40940" y="77055"/>
                      </a:cubicBezTo>
                      <a:cubicBezTo>
                        <a:pt x="52039" y="77055"/>
                        <a:pt x="59263" y="62666"/>
                        <a:pt x="58426" y="43480"/>
                      </a:cubicBezTo>
                      <a:cubicBezTo>
                        <a:pt x="57588" y="23565"/>
                        <a:pt x="49317" y="12408"/>
                        <a:pt x="39474" y="12408"/>
                      </a:cubicBezTo>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0A2367F7-F593-CFFF-02B0-F6BB793C06E3}"/>
                    </a:ext>
                  </a:extLst>
                </p:cNvPr>
                <p:cNvSpPr/>
                <p:nvPr/>
              </p:nvSpPr>
              <p:spPr>
                <a:xfrm>
                  <a:off x="10391277" y="544593"/>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10 h 128042"/>
                    <a:gd name="connsiteX13" fmla="*/ 32563 w 72979"/>
                    <a:gd name="connsiteY13" fmla="*/ 77368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8" y="16370"/>
                        <a:pt x="72980" y="27944"/>
                        <a:pt x="72980" y="41812"/>
                      </a:cubicBezTo>
                      <a:cubicBezTo>
                        <a:pt x="72980" y="64751"/>
                        <a:pt x="61043" y="90818"/>
                        <a:pt x="35914" y="90818"/>
                      </a:cubicBezTo>
                      <a:cubicBezTo>
                        <a:pt x="30050"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10"/>
                      </a:moveTo>
                      <a:cubicBezTo>
                        <a:pt x="26176" y="76846"/>
                        <a:pt x="30574" y="77368"/>
                        <a:pt x="32563" y="77368"/>
                      </a:cubicBezTo>
                      <a:cubicBezTo>
                        <a:pt x="45023" y="77368"/>
                        <a:pt x="51725" y="62978"/>
                        <a:pt x="51725" y="44940"/>
                      </a:cubicBezTo>
                      <a:cubicBezTo>
                        <a:pt x="51725" y="21688"/>
                        <a:pt x="41673" y="12199"/>
                        <a:pt x="31098" y="12199"/>
                      </a:cubicBezTo>
                      <a:cubicBezTo>
                        <a:pt x="20522" y="12199"/>
                        <a:pt x="20732" y="19185"/>
                        <a:pt x="20732" y="23878"/>
                      </a:cubicBezTo>
                      <a:lnTo>
                        <a:pt x="20732" y="73510"/>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A9E693C0-E426-90BE-0AD0-D939C11F7A9F}"/>
                    </a:ext>
                  </a:extLst>
                </p:cNvPr>
                <p:cNvSpPr/>
                <p:nvPr/>
              </p:nvSpPr>
              <p:spPr>
                <a:xfrm>
                  <a:off x="10470015" y="544489"/>
                  <a:ext cx="70781" cy="90922"/>
                </a:xfrm>
                <a:custGeom>
                  <a:avLst/>
                  <a:gdLst>
                    <a:gd name="connsiteX0" fmla="*/ 17590 w 70781"/>
                    <a:gd name="connsiteY0" fmla="*/ 45044 h 90922"/>
                    <a:gd name="connsiteX1" fmla="*/ 40731 w 70781"/>
                    <a:gd name="connsiteY1" fmla="*/ 72571 h 90922"/>
                    <a:gd name="connsiteX2" fmla="*/ 60729 w 70781"/>
                    <a:gd name="connsiteY2" fmla="*/ 61519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508 h 90922"/>
                    <a:gd name="connsiteX12" fmla="*/ 34448 w 70781"/>
                    <a:gd name="connsiteY12" fmla="*/ 12617 h 90922"/>
                    <a:gd name="connsiteX13" fmla="*/ 16858 w 70781"/>
                    <a:gd name="connsiteY13" fmla="*/ 34722 h 90922"/>
                    <a:gd name="connsiteX14" fmla="*/ 49107 w 70781"/>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5044"/>
                      </a:moveTo>
                      <a:cubicBezTo>
                        <a:pt x="20418" y="68088"/>
                        <a:pt x="32668" y="72571"/>
                        <a:pt x="40731" y="72571"/>
                      </a:cubicBezTo>
                      <a:cubicBezTo>
                        <a:pt x="49631" y="72571"/>
                        <a:pt x="56332" y="67253"/>
                        <a:pt x="60729" y="61519"/>
                      </a:cubicBezTo>
                      <a:cubicBezTo>
                        <a:pt x="63452" y="57661"/>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CC237732-80F2-E892-122A-7C804EBF14F7}"/>
                    </a:ext>
                  </a:extLst>
                </p:cNvPr>
                <p:cNvSpPr/>
                <p:nvPr/>
              </p:nvSpPr>
              <p:spPr>
                <a:xfrm>
                  <a:off x="10089620" y="697139"/>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7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7"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4"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08267565-E8C1-82CC-D2EE-81B5D979D4B9}"/>
                    </a:ext>
                  </a:extLst>
                </p:cNvPr>
                <p:cNvSpPr/>
                <p:nvPr/>
              </p:nvSpPr>
              <p:spPr>
                <a:xfrm>
                  <a:off x="10168463" y="697243"/>
                  <a:ext cx="70781" cy="90922"/>
                </a:xfrm>
                <a:custGeom>
                  <a:avLst/>
                  <a:gdLst>
                    <a:gd name="connsiteX0" fmla="*/ 17590 w 70781"/>
                    <a:gd name="connsiteY0" fmla="*/ 44940 h 90922"/>
                    <a:gd name="connsiteX1" fmla="*/ 40730 w 70781"/>
                    <a:gd name="connsiteY1" fmla="*/ 72467 h 90922"/>
                    <a:gd name="connsiteX2" fmla="*/ 60729 w 70781"/>
                    <a:gd name="connsiteY2" fmla="*/ 61414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404 h 90922"/>
                    <a:gd name="connsiteX12" fmla="*/ 34448 w 70781"/>
                    <a:gd name="connsiteY12" fmla="*/ 12512 h 90922"/>
                    <a:gd name="connsiteX13" fmla="*/ 16857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E692D092-B31B-58C6-DB0E-E8A5B9F95CD9}"/>
                    </a:ext>
                  </a:extLst>
                </p:cNvPr>
                <p:cNvSpPr/>
                <p:nvPr/>
              </p:nvSpPr>
              <p:spPr>
                <a:xfrm>
                  <a:off x="10238616" y="675138"/>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6"/>
                        <a:pt x="15915" y="105520"/>
                      </a:cubicBezTo>
                      <a:cubicBezTo>
                        <a:pt x="11204" y="99889"/>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779BBBEF-68D7-448F-C286-C7F19406DC36}"/>
                    </a:ext>
                  </a:extLst>
                </p:cNvPr>
                <p:cNvSpPr/>
                <p:nvPr/>
              </p:nvSpPr>
              <p:spPr>
                <a:xfrm>
                  <a:off x="10282383" y="699433"/>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0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4 w 115280"/>
                    <a:gd name="connsiteY13" fmla="*/ 0 h 86543"/>
                    <a:gd name="connsiteX14" fmla="*/ 65441 w 115280"/>
                    <a:gd name="connsiteY14" fmla="*/ 3024 h 86543"/>
                    <a:gd name="connsiteX15" fmla="*/ 82927 w 115280"/>
                    <a:gd name="connsiteY15" fmla="*/ 59329 h 86543"/>
                    <a:gd name="connsiteX16" fmla="*/ 98318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2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4" y="3649"/>
                        <a:pt x="0" y="3024"/>
                        <a:pt x="0" y="2294"/>
                      </a:cubicBezTo>
                      <a:cubicBezTo>
                        <a:pt x="0" y="0"/>
                        <a:pt x="2199" y="0"/>
                        <a:pt x="3350" y="0"/>
                      </a:cubicBezTo>
                      <a:lnTo>
                        <a:pt x="17276" y="0"/>
                      </a:lnTo>
                      <a:cubicBezTo>
                        <a:pt x="20103" y="0"/>
                        <a:pt x="21255" y="209"/>
                        <a:pt x="22198" y="3337"/>
                      </a:cubicBezTo>
                      <a:lnTo>
                        <a:pt x="37589" y="59329"/>
                      </a:lnTo>
                      <a:lnTo>
                        <a:pt x="54552" y="3337"/>
                      </a:lnTo>
                      <a:cubicBezTo>
                        <a:pt x="55075" y="1877"/>
                        <a:pt x="55389" y="521"/>
                        <a:pt x="56750" y="209"/>
                      </a:cubicBezTo>
                      <a:cubicBezTo>
                        <a:pt x="57064" y="0"/>
                        <a:pt x="60624" y="0"/>
                        <a:pt x="62404" y="0"/>
                      </a:cubicBezTo>
                      <a:cubicBezTo>
                        <a:pt x="64394" y="0"/>
                        <a:pt x="64603" y="626"/>
                        <a:pt x="65441" y="3024"/>
                      </a:cubicBezTo>
                      <a:lnTo>
                        <a:pt x="82927" y="59329"/>
                      </a:lnTo>
                      <a:lnTo>
                        <a:pt x="98318" y="3337"/>
                      </a:lnTo>
                      <a:cubicBezTo>
                        <a:pt x="98947" y="834"/>
                        <a:pt x="99365" y="0"/>
                        <a:pt x="101983" y="0"/>
                      </a:cubicBezTo>
                      <a:lnTo>
                        <a:pt x="111930" y="0"/>
                      </a:lnTo>
                      <a:cubicBezTo>
                        <a:pt x="113396" y="0"/>
                        <a:pt x="115281" y="0"/>
                        <a:pt x="115281" y="1981"/>
                      </a:cubicBezTo>
                      <a:cubicBezTo>
                        <a:pt x="115281" y="2503"/>
                        <a:pt x="114967" y="3858"/>
                        <a:pt x="114652"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5" name="Freeform 34">
                  <a:extLst>
                    <a:ext uri="{FF2B5EF4-FFF2-40B4-BE49-F238E27FC236}">
                      <a16:creationId xmlns:a16="http://schemas.microsoft.com/office/drawing/2014/main" id="{38B5F061-2C5F-BC6D-4F32-EAD8EFA2D26D}"/>
                    </a:ext>
                  </a:extLst>
                </p:cNvPr>
                <p:cNvSpPr/>
                <p:nvPr/>
              </p:nvSpPr>
              <p:spPr>
                <a:xfrm>
                  <a:off x="10398187" y="697139"/>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8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0" y="0"/>
                        <a:pt x="40312" y="0"/>
                      </a:cubicBezTo>
                      <a:cubicBezTo>
                        <a:pt x="67640" y="0"/>
                        <a:pt x="79576" y="24190"/>
                        <a:pt x="80100" y="44418"/>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1D880F58-C0CF-1AA7-29C9-B25F3405273D}"/>
                    </a:ext>
                  </a:extLst>
                </p:cNvPr>
                <p:cNvSpPr/>
                <p:nvPr/>
              </p:nvSpPr>
              <p:spPr>
                <a:xfrm>
                  <a:off x="10487606" y="697243"/>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7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9" y="7924"/>
                        <a:pt x="4817" y="5839"/>
                      </a:cubicBezTo>
                      <a:cubicBezTo>
                        <a:pt x="10471" y="2711"/>
                        <a:pt x="22616" y="0"/>
                        <a:pt x="35495" y="0"/>
                      </a:cubicBezTo>
                      <a:cubicBezTo>
                        <a:pt x="45861" y="0"/>
                        <a:pt x="55599" y="2711"/>
                        <a:pt x="55599" y="12512"/>
                      </a:cubicBezTo>
                      <a:cubicBezTo>
                        <a:pt x="55599" y="17517"/>
                        <a:pt x="52039" y="21584"/>
                        <a:pt x="46699" y="21584"/>
                      </a:cubicBezTo>
                      <a:cubicBezTo>
                        <a:pt x="42197" y="21584"/>
                        <a:pt x="40626" y="19081"/>
                        <a:pt x="38113" y="15223"/>
                      </a:cubicBezTo>
                      <a:cubicBezTo>
                        <a:pt x="36647" y="13242"/>
                        <a:pt x="34762" y="10531"/>
                        <a:pt x="29737"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CDBF9D45-BA13-BFBC-D517-266AF53D2B85}"/>
                    </a:ext>
                  </a:extLst>
                </p:cNvPr>
                <p:cNvSpPr/>
                <p:nvPr/>
              </p:nvSpPr>
              <p:spPr>
                <a:xfrm>
                  <a:off x="10545613" y="658038"/>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8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4 w 77167"/>
                    <a:gd name="connsiteY17" fmla="*/ 41290 h 127937"/>
                    <a:gd name="connsiteX18" fmla="*/ 68896 w 77167"/>
                    <a:gd name="connsiteY18" fmla="*/ 41290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8" y="127938"/>
                      </a:cubicBezTo>
                      <a:lnTo>
                        <a:pt x="56332" y="127938"/>
                      </a:lnTo>
                      <a:cubicBezTo>
                        <a:pt x="53191" y="127938"/>
                        <a:pt x="52667" y="127729"/>
                        <a:pt x="50782" y="125435"/>
                      </a:cubicBezTo>
                      <a:lnTo>
                        <a:pt x="20627" y="85292"/>
                      </a:lnTo>
                      <a:lnTo>
                        <a:pt x="20627" y="124706"/>
                      </a:lnTo>
                      <a:cubicBezTo>
                        <a:pt x="20627" y="127729"/>
                        <a:pt x="19475" y="127834"/>
                        <a:pt x="16962" y="127834"/>
                      </a:cubicBezTo>
                      <a:lnTo>
                        <a:pt x="3560" y="127834"/>
                      </a:lnTo>
                      <a:cubicBezTo>
                        <a:pt x="524"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0"/>
                        <a:pt x="57484" y="41290"/>
                      </a:cubicBezTo>
                      <a:lnTo>
                        <a:pt x="68896" y="41290"/>
                      </a:lnTo>
                      <a:cubicBezTo>
                        <a:pt x="69943" y="41290"/>
                        <a:pt x="72247" y="41290"/>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8" name="Freeform 37">
                <a:extLst>
                  <a:ext uri="{FF2B5EF4-FFF2-40B4-BE49-F238E27FC236}">
                    <a16:creationId xmlns:a16="http://schemas.microsoft.com/office/drawing/2014/main" id="{9EC40785-53E5-4821-E4CC-6DBAE5D94F39}"/>
                  </a:ext>
                </a:extLst>
              </p:cNvPr>
              <p:cNvSpPr/>
              <p:nvPr/>
            </p:nvSpPr>
            <p:spPr>
              <a:xfrm>
                <a:off x="10117158" y="855627"/>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231 w 89313"/>
                  <a:gd name="connsiteY3" fmla="*/ 50779 h 81538"/>
                  <a:gd name="connsiteX4" fmla="*/ 79157 w 89313"/>
                  <a:gd name="connsiteY4" fmla="*/ 81538 h 81538"/>
                  <a:gd name="connsiteX5" fmla="*/ 49002 w 89313"/>
                  <a:gd name="connsiteY5" fmla="*/ 59955 h 81538"/>
                  <a:gd name="connsiteX6" fmla="*/ 23873 w 89313"/>
                  <a:gd name="connsiteY6" fmla="*/ 73405 h 81538"/>
                  <a:gd name="connsiteX7" fmla="*/ 29422 w 89313"/>
                  <a:gd name="connsiteY7" fmla="*/ 45357 h 81538"/>
                  <a:gd name="connsiteX8" fmla="*/ 0 w 89313"/>
                  <a:gd name="connsiteY8" fmla="*/ 22522 h 81538"/>
                  <a:gd name="connsiteX9" fmla="*/ 33610 w 89313"/>
                  <a:gd name="connsiteY9" fmla="*/ 27214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231" y="50779"/>
                    </a:lnTo>
                    <a:lnTo>
                      <a:pt x="79157" y="81538"/>
                    </a:lnTo>
                    <a:lnTo>
                      <a:pt x="49002" y="59955"/>
                    </a:lnTo>
                    <a:lnTo>
                      <a:pt x="23873" y="73405"/>
                    </a:lnTo>
                    <a:lnTo>
                      <a:pt x="29422" y="45357"/>
                    </a:lnTo>
                    <a:lnTo>
                      <a:pt x="0" y="22522"/>
                    </a:lnTo>
                    <a:lnTo>
                      <a:pt x="33610" y="27214"/>
                    </a:lnTo>
                    <a:lnTo>
                      <a:pt x="40416"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5F9723F3-1E60-394A-E114-FA25D49859B6}"/>
                  </a:ext>
                </a:extLst>
              </p:cNvPr>
              <p:cNvSpPr/>
              <p:nvPr/>
            </p:nvSpPr>
            <p:spPr>
              <a:xfrm>
                <a:off x="9979470" y="262233"/>
                <a:ext cx="116013" cy="108856"/>
              </a:xfrm>
              <a:custGeom>
                <a:avLst/>
                <a:gdLst>
                  <a:gd name="connsiteX0" fmla="*/ 52772 w 116013"/>
                  <a:gd name="connsiteY0" fmla="*/ 0 h 108856"/>
                  <a:gd name="connsiteX1" fmla="*/ 72142 w 116013"/>
                  <a:gd name="connsiteY1" fmla="*/ 40978 h 108856"/>
                  <a:gd name="connsiteX2" fmla="*/ 116014 w 116013"/>
                  <a:gd name="connsiteY2" fmla="*/ 53907 h 108856"/>
                  <a:gd name="connsiteX3" fmla="*/ 84393 w 116013"/>
                  <a:gd name="connsiteY3" fmla="*/ 67879 h 108856"/>
                  <a:gd name="connsiteX4" fmla="*/ 102298 w 116013"/>
                  <a:gd name="connsiteY4" fmla="*/ 108857 h 108856"/>
                  <a:gd name="connsiteX5" fmla="*/ 63242 w 116013"/>
                  <a:gd name="connsiteY5" fmla="*/ 76846 h 108856"/>
                  <a:gd name="connsiteX6" fmla="*/ 30260 w 116013"/>
                  <a:gd name="connsiteY6" fmla="*/ 89984 h 108856"/>
                  <a:gd name="connsiteX7" fmla="*/ 37904 w 116013"/>
                  <a:gd name="connsiteY7" fmla="*/ 55262 h 108856"/>
                  <a:gd name="connsiteX8" fmla="*/ 0 w 116013"/>
                  <a:gd name="connsiteY8" fmla="*/ 21896 h 108856"/>
                  <a:gd name="connsiteX9" fmla="*/ 43453 w 116013"/>
                  <a:gd name="connsiteY9" fmla="*/ 33053 h 108856"/>
                  <a:gd name="connsiteX10" fmla="*/ 52772 w 116013"/>
                  <a:gd name="connsiteY10" fmla="*/ 0 h 1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856">
                    <a:moveTo>
                      <a:pt x="52772" y="0"/>
                    </a:moveTo>
                    <a:lnTo>
                      <a:pt x="72142" y="40978"/>
                    </a:lnTo>
                    <a:lnTo>
                      <a:pt x="116014" y="53907"/>
                    </a:lnTo>
                    <a:lnTo>
                      <a:pt x="84393" y="67879"/>
                    </a:lnTo>
                    <a:lnTo>
                      <a:pt x="102298" y="108857"/>
                    </a:lnTo>
                    <a:lnTo>
                      <a:pt x="63242" y="76846"/>
                    </a:lnTo>
                    <a:lnTo>
                      <a:pt x="30260" y="89984"/>
                    </a:lnTo>
                    <a:lnTo>
                      <a:pt x="37904" y="55262"/>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D1263F8D-B533-D1F4-0941-41451A2130FA}"/>
                  </a:ext>
                </a:extLst>
              </p:cNvPr>
              <p:cNvSpPr/>
              <p:nvPr/>
            </p:nvSpPr>
            <p:spPr>
              <a:xfrm>
                <a:off x="10005541" y="787227"/>
                <a:ext cx="98213" cy="91756"/>
              </a:xfrm>
              <a:custGeom>
                <a:avLst/>
                <a:gdLst>
                  <a:gd name="connsiteX0" fmla="*/ 44604 w 98213"/>
                  <a:gd name="connsiteY0" fmla="*/ 0 h 91756"/>
                  <a:gd name="connsiteX1" fmla="*/ 61043 w 98213"/>
                  <a:gd name="connsiteY1" fmla="*/ 34409 h 91756"/>
                  <a:gd name="connsiteX2" fmla="*/ 98214 w 98213"/>
                  <a:gd name="connsiteY2" fmla="*/ 41499 h 91756"/>
                  <a:gd name="connsiteX3" fmla="*/ 71514 w 98213"/>
                  <a:gd name="connsiteY3" fmla="*/ 57139 h 91756"/>
                  <a:gd name="connsiteX4" fmla="*/ 86801 w 98213"/>
                  <a:gd name="connsiteY4" fmla="*/ 91757 h 91756"/>
                  <a:gd name="connsiteX5" fmla="*/ 53609 w 98213"/>
                  <a:gd name="connsiteY5" fmla="*/ 67045 h 91756"/>
                  <a:gd name="connsiteX6" fmla="*/ 25862 w 98213"/>
                  <a:gd name="connsiteY6" fmla="*/ 81642 h 91756"/>
                  <a:gd name="connsiteX7" fmla="*/ 32145 w 98213"/>
                  <a:gd name="connsiteY7" fmla="*/ 50466 h 91756"/>
                  <a:gd name="connsiteX8" fmla="*/ 0 w 98213"/>
                  <a:gd name="connsiteY8" fmla="*/ 24295 h 91756"/>
                  <a:gd name="connsiteX9" fmla="*/ 36751 w 98213"/>
                  <a:gd name="connsiteY9" fmla="*/ 30134 h 91756"/>
                  <a:gd name="connsiteX10" fmla="*/ 44604 w 98213"/>
                  <a:gd name="connsiteY10" fmla="*/ 0 h 9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756">
                    <a:moveTo>
                      <a:pt x="44604" y="0"/>
                    </a:moveTo>
                    <a:lnTo>
                      <a:pt x="61043" y="34409"/>
                    </a:lnTo>
                    <a:lnTo>
                      <a:pt x="98214" y="41499"/>
                    </a:lnTo>
                    <a:lnTo>
                      <a:pt x="71514" y="57139"/>
                    </a:lnTo>
                    <a:lnTo>
                      <a:pt x="86801" y="91757"/>
                    </a:lnTo>
                    <a:lnTo>
                      <a:pt x="53609" y="67045"/>
                    </a:lnTo>
                    <a:lnTo>
                      <a:pt x="25862" y="81642"/>
                    </a:lnTo>
                    <a:lnTo>
                      <a:pt x="32145" y="50466"/>
                    </a:lnTo>
                    <a:lnTo>
                      <a:pt x="0" y="24295"/>
                    </a:lnTo>
                    <a:lnTo>
                      <a:pt x="36751" y="30134"/>
                    </a:lnTo>
                    <a:lnTo>
                      <a:pt x="44604"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23347428-6521-84A1-EB69-32F75919B229}"/>
                  </a:ext>
                </a:extLst>
              </p:cNvPr>
              <p:cNvSpPr/>
              <p:nvPr/>
            </p:nvSpPr>
            <p:spPr>
              <a:xfrm>
                <a:off x="9895077" y="366085"/>
                <a:ext cx="133290" cy="126999"/>
              </a:xfrm>
              <a:custGeom>
                <a:avLst/>
                <a:gdLst>
                  <a:gd name="connsiteX0" fmla="*/ 60834 w 133290"/>
                  <a:gd name="connsiteY0" fmla="*/ 0 h 126999"/>
                  <a:gd name="connsiteX1" fmla="*/ 82927 w 133290"/>
                  <a:gd name="connsiteY1" fmla="*/ 47755 h 126999"/>
                  <a:gd name="connsiteX2" fmla="*/ 133290 w 133290"/>
                  <a:gd name="connsiteY2" fmla="*/ 61102 h 126999"/>
                  <a:gd name="connsiteX3" fmla="*/ 96853 w 133290"/>
                  <a:gd name="connsiteY3" fmla="*/ 79140 h 126999"/>
                  <a:gd name="connsiteX4" fmla="*/ 117270 w 133290"/>
                  <a:gd name="connsiteY4" fmla="*/ 126999 h 126999"/>
                  <a:gd name="connsiteX5" fmla="*/ 72456 w 133290"/>
                  <a:gd name="connsiteY5" fmla="*/ 90714 h 126999"/>
                  <a:gd name="connsiteX6" fmla="*/ 34553 w 133290"/>
                  <a:gd name="connsiteY6" fmla="*/ 107605 h 126999"/>
                  <a:gd name="connsiteX7" fmla="*/ 43453 w 133290"/>
                  <a:gd name="connsiteY7" fmla="*/ 66211 h 126999"/>
                  <a:gd name="connsiteX8" fmla="*/ 0 w 133290"/>
                  <a:gd name="connsiteY8" fmla="*/ 28257 h 126999"/>
                  <a:gd name="connsiteX9" fmla="*/ 49945 w 133290"/>
                  <a:gd name="connsiteY9" fmla="*/ 39622 h 126999"/>
                  <a:gd name="connsiteX10" fmla="*/ 60834 w 133290"/>
                  <a:gd name="connsiteY10"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999">
                    <a:moveTo>
                      <a:pt x="60834" y="0"/>
                    </a:moveTo>
                    <a:lnTo>
                      <a:pt x="82927" y="47755"/>
                    </a:lnTo>
                    <a:lnTo>
                      <a:pt x="133290" y="61102"/>
                    </a:lnTo>
                    <a:lnTo>
                      <a:pt x="96853" y="79140"/>
                    </a:lnTo>
                    <a:lnTo>
                      <a:pt x="117270" y="126999"/>
                    </a:lnTo>
                    <a:lnTo>
                      <a:pt x="72456" y="90714"/>
                    </a:lnTo>
                    <a:lnTo>
                      <a:pt x="34553" y="107605"/>
                    </a:lnTo>
                    <a:lnTo>
                      <a:pt x="43453"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930DEE02-04A9-374D-08F8-CE596DE9097C}"/>
                  </a:ext>
                </a:extLst>
              </p:cNvPr>
              <p:cNvSpPr/>
              <p:nvPr/>
            </p:nvSpPr>
            <p:spPr>
              <a:xfrm>
                <a:off x="9916332" y="661792"/>
                <a:ext cx="115699" cy="109795"/>
              </a:xfrm>
              <a:custGeom>
                <a:avLst/>
                <a:gdLst>
                  <a:gd name="connsiteX0" fmla="*/ 52772 w 115699"/>
                  <a:gd name="connsiteY0" fmla="*/ 0 h 109795"/>
                  <a:gd name="connsiteX1" fmla="*/ 72037 w 115699"/>
                  <a:gd name="connsiteY1" fmla="*/ 41186 h 109795"/>
                  <a:gd name="connsiteX2" fmla="*/ 115700 w 115699"/>
                  <a:gd name="connsiteY2" fmla="*/ 50570 h 109795"/>
                  <a:gd name="connsiteX3" fmla="*/ 84183 w 115699"/>
                  <a:gd name="connsiteY3" fmla="*/ 68400 h 109795"/>
                  <a:gd name="connsiteX4" fmla="*/ 101983 w 115699"/>
                  <a:gd name="connsiteY4" fmla="*/ 109795 h 109795"/>
                  <a:gd name="connsiteX5" fmla="*/ 63033 w 115699"/>
                  <a:gd name="connsiteY5" fmla="*/ 79661 h 109795"/>
                  <a:gd name="connsiteX6" fmla="*/ 30155 w 115699"/>
                  <a:gd name="connsiteY6" fmla="*/ 96344 h 109795"/>
                  <a:gd name="connsiteX7" fmla="*/ 37799 w 115699"/>
                  <a:gd name="connsiteY7" fmla="*/ 59433 h 109795"/>
                  <a:gd name="connsiteX8" fmla="*/ 0 w 115699"/>
                  <a:gd name="connsiteY8" fmla="*/ 27736 h 109795"/>
                  <a:gd name="connsiteX9" fmla="*/ 43453 w 115699"/>
                  <a:gd name="connsiteY9" fmla="*/ 35556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2037" y="41186"/>
                    </a:lnTo>
                    <a:lnTo>
                      <a:pt x="115700" y="50570"/>
                    </a:lnTo>
                    <a:lnTo>
                      <a:pt x="84183" y="68400"/>
                    </a:lnTo>
                    <a:lnTo>
                      <a:pt x="101983" y="109795"/>
                    </a:lnTo>
                    <a:lnTo>
                      <a:pt x="63033" y="79661"/>
                    </a:lnTo>
                    <a:lnTo>
                      <a:pt x="30155" y="96344"/>
                    </a:lnTo>
                    <a:lnTo>
                      <a:pt x="37799" y="59433"/>
                    </a:lnTo>
                    <a:lnTo>
                      <a:pt x="0" y="27736"/>
                    </a:lnTo>
                    <a:lnTo>
                      <a:pt x="43453" y="35556"/>
                    </a:lnTo>
                    <a:lnTo>
                      <a:pt x="5277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15B0415E-968A-D501-F550-EF21E972E9F6}"/>
                  </a:ext>
                </a:extLst>
              </p:cNvPr>
              <p:cNvSpPr/>
              <p:nvPr/>
            </p:nvSpPr>
            <p:spPr>
              <a:xfrm>
                <a:off x="9874974" y="517483"/>
                <a:ext cx="125751" cy="120221"/>
              </a:xfrm>
              <a:custGeom>
                <a:avLst/>
                <a:gdLst>
                  <a:gd name="connsiteX0" fmla="*/ 57483 w 125751"/>
                  <a:gd name="connsiteY0" fmla="*/ 0 h 120221"/>
                  <a:gd name="connsiteX1" fmla="*/ 78215 w 125751"/>
                  <a:gd name="connsiteY1" fmla="*/ 45148 h 120221"/>
                  <a:gd name="connsiteX2" fmla="*/ 125751 w 125751"/>
                  <a:gd name="connsiteY2" fmla="*/ 56409 h 120221"/>
                  <a:gd name="connsiteX3" fmla="*/ 91303 w 125751"/>
                  <a:gd name="connsiteY3" fmla="*/ 74865 h 120221"/>
                  <a:gd name="connsiteX4" fmla="*/ 110569 w 125751"/>
                  <a:gd name="connsiteY4" fmla="*/ 120222 h 120221"/>
                  <a:gd name="connsiteX5" fmla="*/ 68373 w 125751"/>
                  <a:gd name="connsiteY5" fmla="*/ 86647 h 120221"/>
                  <a:gd name="connsiteX6" fmla="*/ 32563 w 125751"/>
                  <a:gd name="connsiteY6" fmla="*/ 103852 h 120221"/>
                  <a:gd name="connsiteX7" fmla="*/ 41044 w 125751"/>
                  <a:gd name="connsiteY7" fmla="*/ 64021 h 120221"/>
                  <a:gd name="connsiteX8" fmla="*/ 0 w 125751"/>
                  <a:gd name="connsiteY8" fmla="*/ 28778 h 120221"/>
                  <a:gd name="connsiteX9" fmla="*/ 47118 w 125751"/>
                  <a:gd name="connsiteY9" fmla="*/ 38371 h 120221"/>
                  <a:gd name="connsiteX10" fmla="*/ 57483 w 125751"/>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51" h="120221">
                    <a:moveTo>
                      <a:pt x="57483" y="0"/>
                    </a:moveTo>
                    <a:lnTo>
                      <a:pt x="78215" y="45148"/>
                    </a:lnTo>
                    <a:lnTo>
                      <a:pt x="125751" y="56409"/>
                    </a:lnTo>
                    <a:lnTo>
                      <a:pt x="91303" y="74865"/>
                    </a:lnTo>
                    <a:lnTo>
                      <a:pt x="110569" y="120222"/>
                    </a:lnTo>
                    <a:lnTo>
                      <a:pt x="68373" y="86647"/>
                    </a:lnTo>
                    <a:lnTo>
                      <a:pt x="32563" y="103852"/>
                    </a:lnTo>
                    <a:lnTo>
                      <a:pt x="41044" y="64021"/>
                    </a:lnTo>
                    <a:lnTo>
                      <a:pt x="0" y="28778"/>
                    </a:lnTo>
                    <a:lnTo>
                      <a:pt x="47118" y="38371"/>
                    </a:lnTo>
                    <a:lnTo>
                      <a:pt x="57483"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213E9F6B-91BE-862D-87D0-B03AA191A2E0}"/>
                  </a:ext>
                </a:extLst>
              </p:cNvPr>
              <p:cNvSpPr/>
              <p:nvPr/>
            </p:nvSpPr>
            <p:spPr>
              <a:xfrm>
                <a:off x="10223120" y="877107"/>
                <a:ext cx="83554" cy="74343"/>
              </a:xfrm>
              <a:custGeom>
                <a:avLst/>
                <a:gdLst>
                  <a:gd name="connsiteX0" fmla="*/ 37694 w 83554"/>
                  <a:gd name="connsiteY0" fmla="*/ 0 h 74343"/>
                  <a:gd name="connsiteX1" fmla="*/ 52039 w 83554"/>
                  <a:gd name="connsiteY1" fmla="*/ 27944 h 74343"/>
                  <a:gd name="connsiteX2" fmla="*/ 83555 w 83554"/>
                  <a:gd name="connsiteY2" fmla="*/ 32845 h 74343"/>
                  <a:gd name="connsiteX3" fmla="*/ 61043 w 83554"/>
                  <a:gd name="connsiteY3" fmla="*/ 46295 h 74343"/>
                  <a:gd name="connsiteX4" fmla="*/ 74236 w 83554"/>
                  <a:gd name="connsiteY4" fmla="*/ 74344 h 74343"/>
                  <a:gd name="connsiteX5" fmla="*/ 45966 w 83554"/>
                  <a:gd name="connsiteY5" fmla="*/ 54845 h 74343"/>
                  <a:gd name="connsiteX6" fmla="*/ 22512 w 83554"/>
                  <a:gd name="connsiteY6" fmla="*/ 67462 h 74343"/>
                  <a:gd name="connsiteX7" fmla="*/ 27642 w 83554"/>
                  <a:gd name="connsiteY7" fmla="*/ 41603 h 74343"/>
                  <a:gd name="connsiteX8" fmla="*/ 0 w 83554"/>
                  <a:gd name="connsiteY8" fmla="*/ 20854 h 74343"/>
                  <a:gd name="connsiteX9" fmla="*/ 31412 w 83554"/>
                  <a:gd name="connsiteY9" fmla="*/ 24920 h 74343"/>
                  <a:gd name="connsiteX10" fmla="*/ 37694 w 83554"/>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54" h="74343">
                    <a:moveTo>
                      <a:pt x="37694" y="0"/>
                    </a:moveTo>
                    <a:lnTo>
                      <a:pt x="52039" y="27944"/>
                    </a:lnTo>
                    <a:lnTo>
                      <a:pt x="83555" y="32845"/>
                    </a:lnTo>
                    <a:lnTo>
                      <a:pt x="61043" y="46295"/>
                    </a:lnTo>
                    <a:lnTo>
                      <a:pt x="74236" y="74344"/>
                    </a:lnTo>
                    <a:lnTo>
                      <a:pt x="45966" y="54845"/>
                    </a:lnTo>
                    <a:lnTo>
                      <a:pt x="22512" y="67462"/>
                    </a:lnTo>
                    <a:lnTo>
                      <a:pt x="27642" y="41603"/>
                    </a:lnTo>
                    <a:lnTo>
                      <a:pt x="0" y="20854"/>
                    </a:lnTo>
                    <a:lnTo>
                      <a:pt x="31412" y="24920"/>
                    </a:lnTo>
                    <a:lnTo>
                      <a:pt x="37694"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27262787-5FDC-3931-C07E-282944570F80}"/>
                  </a:ext>
                </a:extLst>
              </p:cNvPr>
              <p:cNvSpPr/>
              <p:nvPr/>
            </p:nvSpPr>
            <p:spPr>
              <a:xfrm>
                <a:off x="10330547" y="873040"/>
                <a:ext cx="61462" cy="53281"/>
              </a:xfrm>
              <a:custGeom>
                <a:avLst/>
                <a:gdLst>
                  <a:gd name="connsiteX0" fmla="*/ 27642 w 61462"/>
                  <a:gd name="connsiteY0" fmla="*/ 0 h 53281"/>
                  <a:gd name="connsiteX1" fmla="*/ 38218 w 61462"/>
                  <a:gd name="connsiteY1" fmla="*/ 20020 h 53281"/>
                  <a:gd name="connsiteX2" fmla="*/ 61462 w 61462"/>
                  <a:gd name="connsiteY2" fmla="*/ 23565 h 53281"/>
                  <a:gd name="connsiteX3" fmla="*/ 44919 w 61462"/>
                  <a:gd name="connsiteY3" fmla="*/ 33262 h 53281"/>
                  <a:gd name="connsiteX4" fmla="*/ 54656 w 61462"/>
                  <a:gd name="connsiteY4" fmla="*/ 53281 h 53281"/>
                  <a:gd name="connsiteX5" fmla="*/ 33820 w 61462"/>
                  <a:gd name="connsiteY5" fmla="*/ 39309 h 53281"/>
                  <a:gd name="connsiteX6" fmla="*/ 16648 w 61462"/>
                  <a:gd name="connsiteY6" fmla="*/ 48381 h 53281"/>
                  <a:gd name="connsiteX7" fmla="*/ 20313 w 61462"/>
                  <a:gd name="connsiteY7" fmla="*/ 29925 h 53281"/>
                  <a:gd name="connsiteX8" fmla="*/ 0 w 61462"/>
                  <a:gd name="connsiteY8" fmla="*/ 15119 h 53281"/>
                  <a:gd name="connsiteX9" fmla="*/ 23035 w 61462"/>
                  <a:gd name="connsiteY9" fmla="*/ 17934 h 53281"/>
                  <a:gd name="connsiteX10" fmla="*/ 27642 w 61462"/>
                  <a:gd name="connsiteY10" fmla="*/ 0 h 5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281">
                    <a:moveTo>
                      <a:pt x="27642" y="0"/>
                    </a:moveTo>
                    <a:lnTo>
                      <a:pt x="38218" y="20020"/>
                    </a:lnTo>
                    <a:lnTo>
                      <a:pt x="61462" y="23565"/>
                    </a:lnTo>
                    <a:lnTo>
                      <a:pt x="44919" y="33262"/>
                    </a:lnTo>
                    <a:lnTo>
                      <a:pt x="54656" y="53281"/>
                    </a:lnTo>
                    <a:lnTo>
                      <a:pt x="33820" y="39309"/>
                    </a:lnTo>
                    <a:lnTo>
                      <a:pt x="16648" y="48381"/>
                    </a:lnTo>
                    <a:lnTo>
                      <a:pt x="20313" y="29925"/>
                    </a:lnTo>
                    <a:lnTo>
                      <a:pt x="0" y="15119"/>
                    </a:lnTo>
                    <a:lnTo>
                      <a:pt x="23035"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F29CFC84-24BE-9477-F9A9-9762B742284F}"/>
                  </a:ext>
                </a:extLst>
              </p:cNvPr>
              <p:cNvSpPr/>
              <p:nvPr/>
            </p:nvSpPr>
            <p:spPr>
              <a:xfrm>
                <a:off x="10409286" y="837902"/>
                <a:ext cx="61357" cy="51821"/>
              </a:xfrm>
              <a:custGeom>
                <a:avLst/>
                <a:gdLst>
                  <a:gd name="connsiteX0" fmla="*/ 27538 w 61357"/>
                  <a:gd name="connsiteY0" fmla="*/ 0 h 51821"/>
                  <a:gd name="connsiteX1" fmla="*/ 38217 w 61357"/>
                  <a:gd name="connsiteY1" fmla="*/ 19498 h 51821"/>
                  <a:gd name="connsiteX2" fmla="*/ 61357 w 61357"/>
                  <a:gd name="connsiteY2" fmla="*/ 23043 h 51821"/>
                  <a:gd name="connsiteX3" fmla="*/ 44919 w 61357"/>
                  <a:gd name="connsiteY3" fmla="*/ 32323 h 51821"/>
                  <a:gd name="connsiteX4" fmla="*/ 54761 w 61357"/>
                  <a:gd name="connsiteY4" fmla="*/ 51822 h 51821"/>
                  <a:gd name="connsiteX5" fmla="*/ 33925 w 61357"/>
                  <a:gd name="connsiteY5" fmla="*/ 38267 h 51821"/>
                  <a:gd name="connsiteX6" fmla="*/ 16753 w 61357"/>
                  <a:gd name="connsiteY6" fmla="*/ 46921 h 51821"/>
                  <a:gd name="connsiteX7" fmla="*/ 20417 w 61357"/>
                  <a:gd name="connsiteY7" fmla="*/ 28987 h 51821"/>
                  <a:gd name="connsiteX8" fmla="*/ 0 w 61357"/>
                  <a:gd name="connsiteY8" fmla="*/ 14598 h 51821"/>
                  <a:gd name="connsiteX9" fmla="*/ 23035 w 61357"/>
                  <a:gd name="connsiteY9" fmla="*/ 17413 h 51821"/>
                  <a:gd name="connsiteX10" fmla="*/ 27538 w 61357"/>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57" h="51821">
                    <a:moveTo>
                      <a:pt x="27538" y="0"/>
                    </a:moveTo>
                    <a:lnTo>
                      <a:pt x="38217" y="19498"/>
                    </a:lnTo>
                    <a:lnTo>
                      <a:pt x="61357" y="23043"/>
                    </a:lnTo>
                    <a:lnTo>
                      <a:pt x="44919" y="32323"/>
                    </a:lnTo>
                    <a:lnTo>
                      <a:pt x="54761" y="51822"/>
                    </a:lnTo>
                    <a:lnTo>
                      <a:pt x="33925" y="38267"/>
                    </a:lnTo>
                    <a:lnTo>
                      <a:pt x="16753" y="46921"/>
                    </a:lnTo>
                    <a:lnTo>
                      <a:pt x="20417" y="28987"/>
                    </a:lnTo>
                    <a:lnTo>
                      <a:pt x="0" y="14598"/>
                    </a:lnTo>
                    <a:lnTo>
                      <a:pt x="23035" y="17413"/>
                    </a:lnTo>
                    <a:lnTo>
                      <a:pt x="27538" y="0"/>
                    </a:lnTo>
                    <a:close/>
                  </a:path>
                </a:pathLst>
              </a:custGeom>
              <a:solidFill>
                <a:srgbClr val="FFCC00"/>
              </a:solidFill>
              <a:ln w="10453" cap="flat">
                <a:noFill/>
                <a:prstDash val="solid"/>
                <a:miter/>
              </a:ln>
            </p:spPr>
            <p:txBody>
              <a:bodyPr rtlCol="0" anchor="ctr"/>
              <a:lstStyle/>
              <a:p>
                <a:endParaRPr lang="en-GR"/>
              </a:p>
            </p:txBody>
          </p:sp>
          <p:sp>
            <p:nvSpPr>
              <p:cNvPr id="47" name="Freeform 46">
                <a:extLst>
                  <a:ext uri="{FF2B5EF4-FFF2-40B4-BE49-F238E27FC236}">
                    <a16:creationId xmlns:a16="http://schemas.microsoft.com/office/drawing/2014/main" id="{19CAF910-44FE-696B-B32B-DADAA20926C0}"/>
                  </a:ext>
                </a:extLst>
              </p:cNvPr>
              <p:cNvSpPr/>
              <p:nvPr/>
            </p:nvSpPr>
            <p:spPr>
              <a:xfrm>
                <a:off x="10339133" y="264110"/>
                <a:ext cx="81670" cy="69547"/>
              </a:xfrm>
              <a:custGeom>
                <a:avLst/>
                <a:gdLst>
                  <a:gd name="connsiteX0" fmla="*/ 36752 w 81670"/>
                  <a:gd name="connsiteY0" fmla="*/ 0 h 69547"/>
                  <a:gd name="connsiteX1" fmla="*/ 50887 w 81670"/>
                  <a:gd name="connsiteY1" fmla="*/ 26276 h 69547"/>
                  <a:gd name="connsiteX2" fmla="*/ 81671 w 81670"/>
                  <a:gd name="connsiteY2" fmla="*/ 36598 h 69547"/>
                  <a:gd name="connsiteX3" fmla="*/ 59682 w 81670"/>
                  <a:gd name="connsiteY3" fmla="*/ 43480 h 69547"/>
                  <a:gd name="connsiteX4" fmla="*/ 72666 w 81670"/>
                  <a:gd name="connsiteY4" fmla="*/ 69547 h 69547"/>
                  <a:gd name="connsiteX5" fmla="*/ 45024 w 81670"/>
                  <a:gd name="connsiteY5" fmla="*/ 47859 h 69547"/>
                  <a:gd name="connsiteX6" fmla="*/ 22093 w 81670"/>
                  <a:gd name="connsiteY6" fmla="*/ 54220 h 69547"/>
                  <a:gd name="connsiteX7" fmla="*/ 27014 w 81670"/>
                  <a:gd name="connsiteY7" fmla="*/ 33262 h 69547"/>
                  <a:gd name="connsiteX8" fmla="*/ 0 w 81670"/>
                  <a:gd name="connsiteY8" fmla="*/ 10635 h 69547"/>
                  <a:gd name="connsiteX9" fmla="*/ 30679 w 81670"/>
                  <a:gd name="connsiteY9" fmla="*/ 19811 h 69547"/>
                  <a:gd name="connsiteX10" fmla="*/ 36752 w 81670"/>
                  <a:gd name="connsiteY10" fmla="*/ 0 h 6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70" h="69547">
                    <a:moveTo>
                      <a:pt x="36752" y="0"/>
                    </a:moveTo>
                    <a:lnTo>
                      <a:pt x="50887" y="26276"/>
                    </a:lnTo>
                    <a:lnTo>
                      <a:pt x="81671" y="36598"/>
                    </a:lnTo>
                    <a:lnTo>
                      <a:pt x="59682" y="43480"/>
                    </a:lnTo>
                    <a:lnTo>
                      <a:pt x="72666" y="69547"/>
                    </a:lnTo>
                    <a:lnTo>
                      <a:pt x="45024" y="47859"/>
                    </a:lnTo>
                    <a:lnTo>
                      <a:pt x="22093" y="54220"/>
                    </a:lnTo>
                    <a:lnTo>
                      <a:pt x="27014" y="33262"/>
                    </a:lnTo>
                    <a:lnTo>
                      <a:pt x="0" y="10635"/>
                    </a:lnTo>
                    <a:lnTo>
                      <a:pt x="30679" y="19811"/>
                    </a:lnTo>
                    <a:lnTo>
                      <a:pt x="36752" y="0"/>
                    </a:lnTo>
                    <a:close/>
                  </a:path>
                </a:pathLst>
              </a:custGeom>
              <a:solidFill>
                <a:srgbClr val="FFCC00"/>
              </a:solidFill>
              <a:ln w="10453" cap="flat">
                <a:noFill/>
                <a:prstDash val="solid"/>
                <a:miter/>
              </a:ln>
            </p:spPr>
            <p:txBody>
              <a:bodyPr rtlCol="0" anchor="ctr"/>
              <a:lstStyle/>
              <a:p>
                <a:endParaRPr lang="en-GR"/>
              </a:p>
            </p:txBody>
          </p:sp>
          <p:sp>
            <p:nvSpPr>
              <p:cNvPr id="48" name="Freeform 47">
                <a:extLst>
                  <a:ext uri="{FF2B5EF4-FFF2-40B4-BE49-F238E27FC236}">
                    <a16:creationId xmlns:a16="http://schemas.microsoft.com/office/drawing/2014/main" id="{C5114486-D4D4-7A50-5299-97A9A2BF9D72}"/>
                  </a:ext>
                </a:extLst>
              </p:cNvPr>
              <p:cNvSpPr/>
              <p:nvPr/>
            </p:nvSpPr>
            <p:spPr>
              <a:xfrm>
                <a:off x="10223120" y="218232"/>
                <a:ext cx="92873" cy="82163"/>
              </a:xfrm>
              <a:custGeom>
                <a:avLst/>
                <a:gdLst>
                  <a:gd name="connsiteX0" fmla="*/ 41882 w 92873"/>
                  <a:gd name="connsiteY0" fmla="*/ 0 h 82163"/>
                  <a:gd name="connsiteX1" fmla="*/ 57797 w 92873"/>
                  <a:gd name="connsiteY1" fmla="*/ 30968 h 82163"/>
                  <a:gd name="connsiteX2" fmla="*/ 92874 w 92873"/>
                  <a:gd name="connsiteY2" fmla="*/ 42750 h 82163"/>
                  <a:gd name="connsiteX3" fmla="*/ 67849 w 92873"/>
                  <a:gd name="connsiteY3" fmla="*/ 51300 h 82163"/>
                  <a:gd name="connsiteX4" fmla="*/ 82508 w 92873"/>
                  <a:gd name="connsiteY4" fmla="*/ 82164 h 82163"/>
                  <a:gd name="connsiteX5" fmla="*/ 50992 w 92873"/>
                  <a:gd name="connsiteY5" fmla="*/ 56722 h 82163"/>
                  <a:gd name="connsiteX6" fmla="*/ 24815 w 92873"/>
                  <a:gd name="connsiteY6" fmla="*/ 64647 h 82163"/>
                  <a:gd name="connsiteX7" fmla="*/ 30574 w 92873"/>
                  <a:gd name="connsiteY7" fmla="*/ 39726 h 82163"/>
                  <a:gd name="connsiteX8" fmla="*/ 0 w 92873"/>
                  <a:gd name="connsiteY8" fmla="*/ 13242 h 82163"/>
                  <a:gd name="connsiteX9" fmla="*/ 34867 w 92873"/>
                  <a:gd name="connsiteY9" fmla="*/ 23669 h 82163"/>
                  <a:gd name="connsiteX10" fmla="*/ 41882 w 92873"/>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73" h="82163">
                    <a:moveTo>
                      <a:pt x="41882" y="0"/>
                    </a:moveTo>
                    <a:lnTo>
                      <a:pt x="57797" y="30968"/>
                    </a:lnTo>
                    <a:lnTo>
                      <a:pt x="92874" y="42750"/>
                    </a:lnTo>
                    <a:lnTo>
                      <a:pt x="67849" y="51300"/>
                    </a:lnTo>
                    <a:lnTo>
                      <a:pt x="82508" y="82164"/>
                    </a:lnTo>
                    <a:lnTo>
                      <a:pt x="50992" y="56722"/>
                    </a:lnTo>
                    <a:lnTo>
                      <a:pt x="24815" y="64647"/>
                    </a:lnTo>
                    <a:lnTo>
                      <a:pt x="30574" y="39726"/>
                    </a:lnTo>
                    <a:lnTo>
                      <a:pt x="0" y="13242"/>
                    </a:lnTo>
                    <a:lnTo>
                      <a:pt x="34867" y="23669"/>
                    </a:lnTo>
                    <a:lnTo>
                      <a:pt x="41882" y="0"/>
                    </a:lnTo>
                    <a:close/>
                  </a:path>
                </a:pathLst>
              </a:custGeom>
              <a:solidFill>
                <a:srgbClr val="FFCC00"/>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92C2E486-4CFD-45D7-5066-BA7CD90FFB36}"/>
                  </a:ext>
                </a:extLst>
              </p:cNvPr>
              <p:cNvSpPr/>
              <p:nvPr/>
            </p:nvSpPr>
            <p:spPr>
              <a:xfrm>
                <a:off x="10100091" y="211767"/>
                <a:ext cx="102820" cy="93841"/>
              </a:xfrm>
              <a:custGeom>
                <a:avLst/>
                <a:gdLst>
                  <a:gd name="connsiteX0" fmla="*/ 46594 w 102820"/>
                  <a:gd name="connsiteY0" fmla="*/ 0 h 93841"/>
                  <a:gd name="connsiteX1" fmla="*/ 63975 w 102820"/>
                  <a:gd name="connsiteY1" fmla="*/ 35451 h 93841"/>
                  <a:gd name="connsiteX2" fmla="*/ 102821 w 102820"/>
                  <a:gd name="connsiteY2" fmla="*/ 47859 h 93841"/>
                  <a:gd name="connsiteX3" fmla="*/ 74969 w 102820"/>
                  <a:gd name="connsiteY3" fmla="*/ 58599 h 93841"/>
                  <a:gd name="connsiteX4" fmla="*/ 90989 w 102820"/>
                  <a:gd name="connsiteY4" fmla="*/ 93842 h 93841"/>
                  <a:gd name="connsiteX5" fmla="*/ 56227 w 102820"/>
                  <a:gd name="connsiteY5" fmla="*/ 65377 h 93841"/>
                  <a:gd name="connsiteX6" fmla="*/ 27224 w 102820"/>
                  <a:gd name="connsiteY6" fmla="*/ 75386 h 93841"/>
                  <a:gd name="connsiteX7" fmla="*/ 33820 w 102820"/>
                  <a:gd name="connsiteY7" fmla="*/ 46400 h 93841"/>
                  <a:gd name="connsiteX8" fmla="*/ 0 w 102820"/>
                  <a:gd name="connsiteY8" fmla="*/ 16683 h 93841"/>
                  <a:gd name="connsiteX9" fmla="*/ 38532 w 102820"/>
                  <a:gd name="connsiteY9" fmla="*/ 27736 h 93841"/>
                  <a:gd name="connsiteX10" fmla="*/ 46594 w 102820"/>
                  <a:gd name="connsiteY10" fmla="*/ 0 h 9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20" h="93841">
                    <a:moveTo>
                      <a:pt x="46594" y="0"/>
                    </a:moveTo>
                    <a:lnTo>
                      <a:pt x="63975" y="35451"/>
                    </a:lnTo>
                    <a:lnTo>
                      <a:pt x="102821" y="47859"/>
                    </a:lnTo>
                    <a:lnTo>
                      <a:pt x="74969" y="58599"/>
                    </a:lnTo>
                    <a:lnTo>
                      <a:pt x="90989" y="93842"/>
                    </a:lnTo>
                    <a:lnTo>
                      <a:pt x="56227" y="65377"/>
                    </a:lnTo>
                    <a:lnTo>
                      <a:pt x="27224" y="75386"/>
                    </a:lnTo>
                    <a:lnTo>
                      <a:pt x="33820" y="46400"/>
                    </a:lnTo>
                    <a:lnTo>
                      <a:pt x="0" y="16683"/>
                    </a:lnTo>
                    <a:lnTo>
                      <a:pt x="38532" y="27736"/>
                    </a:lnTo>
                    <a:lnTo>
                      <a:pt x="46594" y="0"/>
                    </a:lnTo>
                    <a:close/>
                  </a:path>
                </a:pathLst>
              </a:custGeom>
              <a:solidFill>
                <a:srgbClr val="FFCC00"/>
              </a:solidFill>
              <a:ln w="10453" cap="flat">
                <a:noFill/>
                <a:prstDash val="solid"/>
                <a:miter/>
              </a:ln>
            </p:spPr>
            <p:txBody>
              <a:bodyPr rtlCol="0" anchor="ctr"/>
              <a:lstStyle/>
              <a:p>
                <a:endParaRPr lang="en-GR"/>
              </a:p>
            </p:txBody>
          </p:sp>
        </p:grpSp>
        <p:grpSp>
          <p:nvGrpSpPr>
            <p:cNvPr id="50" name="Graphic 9">
              <a:extLst>
                <a:ext uri="{FF2B5EF4-FFF2-40B4-BE49-F238E27FC236}">
                  <a16:creationId xmlns:a16="http://schemas.microsoft.com/office/drawing/2014/main" id="{6C15E5D9-0669-DD78-FC3F-D4F61A01CD76}"/>
                </a:ext>
              </a:extLst>
            </p:cNvPr>
            <p:cNvGrpSpPr/>
            <p:nvPr/>
          </p:nvGrpSpPr>
          <p:grpSpPr>
            <a:xfrm>
              <a:off x="10863918" y="211767"/>
              <a:ext cx="1114171" cy="739683"/>
              <a:chOff x="10863918" y="211767"/>
              <a:chExt cx="1114171" cy="739683"/>
            </a:xfrm>
          </p:grpSpPr>
          <p:sp>
            <p:nvSpPr>
              <p:cNvPr id="51" name="Freeform 50">
                <a:extLst>
                  <a:ext uri="{FF2B5EF4-FFF2-40B4-BE49-F238E27FC236}">
                    <a16:creationId xmlns:a16="http://schemas.microsoft.com/office/drawing/2014/main" id="{47A3607F-9B70-D712-3229-0DA86CA17D9A}"/>
                  </a:ext>
                </a:extLst>
              </p:cNvPr>
              <p:cNvSpPr/>
              <p:nvPr/>
            </p:nvSpPr>
            <p:spPr>
              <a:xfrm>
                <a:off x="10863918" y="211767"/>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52" name="Freeform 51">
                <a:extLst>
                  <a:ext uri="{FF2B5EF4-FFF2-40B4-BE49-F238E27FC236}">
                    <a16:creationId xmlns:a16="http://schemas.microsoft.com/office/drawing/2014/main" id="{F286352C-3012-713B-712A-1034E1948F43}"/>
                  </a:ext>
                </a:extLst>
              </p:cNvPr>
              <p:cNvSpPr/>
              <p:nvPr/>
            </p:nvSpPr>
            <p:spPr>
              <a:xfrm>
                <a:off x="11142434" y="304254"/>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20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2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1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2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1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20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6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9 w 557138"/>
                  <a:gd name="connsiteY88" fmla="*/ 268597 h 554710"/>
                  <a:gd name="connsiteX89" fmla="*/ 557138 w 557138"/>
                  <a:gd name="connsiteY89" fmla="*/ 268597 h 554710"/>
                  <a:gd name="connsiteX90" fmla="*/ 533580 w 557138"/>
                  <a:gd name="connsiteY90" fmla="*/ 285905 h 554710"/>
                  <a:gd name="connsiteX91" fmla="*/ 384270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70 w 557138"/>
                  <a:gd name="connsiteY101" fmla="*/ 77055 h 554710"/>
                  <a:gd name="connsiteX102" fmla="*/ 384270 w 557138"/>
                  <a:gd name="connsiteY102" fmla="*/ 77055 h 554710"/>
                  <a:gd name="connsiteX103" fmla="*/ 477143 w 557138"/>
                  <a:gd name="connsiteY103" fmla="*/ 147853 h 554710"/>
                  <a:gd name="connsiteX104" fmla="*/ 486253 w 557138"/>
                  <a:gd name="connsiteY104" fmla="*/ 120118 h 554710"/>
                  <a:gd name="connsiteX105" fmla="*/ 495258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8 w 557138"/>
                  <a:gd name="connsiteY110" fmla="*/ 193002 h 554710"/>
                  <a:gd name="connsiteX111" fmla="*/ 472222 w 557138"/>
                  <a:gd name="connsiteY111" fmla="*/ 165266 h 554710"/>
                  <a:gd name="connsiteX112" fmla="*/ 448873 w 557138"/>
                  <a:gd name="connsiteY112" fmla="*/ 147958 h 554710"/>
                  <a:gd name="connsiteX113" fmla="*/ 477143 w 557138"/>
                  <a:gd name="connsiteY113" fmla="*/ 147958 h 554710"/>
                  <a:gd name="connsiteX114" fmla="*/ 495258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8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1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70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20" y="59955"/>
                    </a:lnTo>
                    <a:lnTo>
                      <a:pt x="196428" y="59955"/>
                    </a:lnTo>
                    <a:lnTo>
                      <a:pt x="172869" y="76950"/>
                    </a:lnTo>
                    <a:close/>
                    <a:moveTo>
                      <a:pt x="61881" y="148166"/>
                    </a:moveTo>
                    <a:lnTo>
                      <a:pt x="70886" y="120431"/>
                    </a:lnTo>
                    <a:lnTo>
                      <a:pt x="79995" y="148166"/>
                    </a:lnTo>
                    <a:lnTo>
                      <a:pt x="108266" y="148166"/>
                    </a:lnTo>
                    <a:lnTo>
                      <a:pt x="84707" y="165475"/>
                    </a:lnTo>
                    <a:lnTo>
                      <a:pt x="93712" y="193210"/>
                    </a:lnTo>
                    <a:lnTo>
                      <a:pt x="70048" y="175902"/>
                    </a:lnTo>
                    <a:lnTo>
                      <a:pt x="46384" y="193210"/>
                    </a:lnTo>
                    <a:lnTo>
                      <a:pt x="55389" y="165475"/>
                    </a:lnTo>
                    <a:lnTo>
                      <a:pt x="31831" y="148166"/>
                    </a:lnTo>
                    <a:lnTo>
                      <a:pt x="61881" y="148166"/>
                    </a:lnTo>
                    <a:close/>
                    <a:moveTo>
                      <a:pt x="32145" y="389131"/>
                    </a:moveTo>
                    <a:lnTo>
                      <a:pt x="61881" y="389131"/>
                    </a:lnTo>
                    <a:lnTo>
                      <a:pt x="70886" y="361396"/>
                    </a:lnTo>
                    <a:lnTo>
                      <a:pt x="79995" y="389131"/>
                    </a:lnTo>
                    <a:lnTo>
                      <a:pt x="108266" y="389131"/>
                    </a:lnTo>
                    <a:lnTo>
                      <a:pt x="84707" y="406440"/>
                    </a:lnTo>
                    <a:lnTo>
                      <a:pt x="93712" y="434176"/>
                    </a:lnTo>
                    <a:lnTo>
                      <a:pt x="70048" y="417075"/>
                    </a:lnTo>
                    <a:lnTo>
                      <a:pt x="46384" y="434176"/>
                    </a:lnTo>
                    <a:lnTo>
                      <a:pt x="55389" y="406440"/>
                    </a:lnTo>
                    <a:lnTo>
                      <a:pt x="31831" y="389131"/>
                    </a:lnTo>
                    <a:lnTo>
                      <a:pt x="32145" y="389131"/>
                    </a:lnTo>
                    <a:close/>
                    <a:moveTo>
                      <a:pt x="143761" y="494547"/>
                    </a:moveTo>
                    <a:lnTo>
                      <a:pt x="120202" y="477551"/>
                    </a:lnTo>
                    <a:lnTo>
                      <a:pt x="149310" y="477551"/>
                    </a:lnTo>
                    <a:lnTo>
                      <a:pt x="158315" y="449816"/>
                    </a:lnTo>
                    <a:lnTo>
                      <a:pt x="167320"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6" y="296332"/>
                    </a:lnTo>
                    <a:lnTo>
                      <a:pt x="495153" y="313641"/>
                    </a:lnTo>
                    <a:lnTo>
                      <a:pt x="504157" y="285905"/>
                    </a:lnTo>
                    <a:lnTo>
                      <a:pt x="480494" y="268597"/>
                    </a:lnTo>
                    <a:lnTo>
                      <a:pt x="510649" y="268597"/>
                    </a:lnTo>
                    <a:lnTo>
                      <a:pt x="519654" y="240861"/>
                    </a:lnTo>
                    <a:lnTo>
                      <a:pt x="528659" y="268597"/>
                    </a:lnTo>
                    <a:lnTo>
                      <a:pt x="557138" y="268597"/>
                    </a:lnTo>
                    <a:lnTo>
                      <a:pt x="533580" y="285905"/>
                    </a:lnTo>
                    <a:close/>
                    <a:moveTo>
                      <a:pt x="384270"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70" y="77055"/>
                    </a:lnTo>
                    <a:lnTo>
                      <a:pt x="384270" y="77055"/>
                    </a:lnTo>
                    <a:close/>
                    <a:moveTo>
                      <a:pt x="477143" y="147853"/>
                    </a:moveTo>
                    <a:lnTo>
                      <a:pt x="486253" y="120118"/>
                    </a:lnTo>
                    <a:lnTo>
                      <a:pt x="495258" y="147853"/>
                    </a:lnTo>
                    <a:lnTo>
                      <a:pt x="524366" y="147853"/>
                    </a:lnTo>
                    <a:lnTo>
                      <a:pt x="501435" y="165266"/>
                    </a:lnTo>
                    <a:lnTo>
                      <a:pt x="510440" y="193002"/>
                    </a:lnTo>
                    <a:lnTo>
                      <a:pt x="486881" y="175693"/>
                    </a:lnTo>
                    <a:lnTo>
                      <a:pt x="463218" y="193002"/>
                    </a:lnTo>
                    <a:lnTo>
                      <a:pt x="472222" y="165266"/>
                    </a:lnTo>
                    <a:lnTo>
                      <a:pt x="448873" y="147958"/>
                    </a:lnTo>
                    <a:lnTo>
                      <a:pt x="477143" y="147958"/>
                    </a:lnTo>
                    <a:close/>
                    <a:moveTo>
                      <a:pt x="495258" y="388818"/>
                    </a:moveTo>
                    <a:lnTo>
                      <a:pt x="524366" y="388818"/>
                    </a:lnTo>
                    <a:lnTo>
                      <a:pt x="501435" y="406127"/>
                    </a:lnTo>
                    <a:lnTo>
                      <a:pt x="510440" y="433863"/>
                    </a:lnTo>
                    <a:lnTo>
                      <a:pt x="486881" y="416763"/>
                    </a:lnTo>
                    <a:lnTo>
                      <a:pt x="463218" y="433863"/>
                    </a:lnTo>
                    <a:lnTo>
                      <a:pt x="472222" y="406127"/>
                    </a:lnTo>
                    <a:lnTo>
                      <a:pt x="448873" y="388818"/>
                    </a:lnTo>
                    <a:lnTo>
                      <a:pt x="477981" y="388818"/>
                    </a:lnTo>
                    <a:lnTo>
                      <a:pt x="487091" y="361083"/>
                    </a:lnTo>
                    <a:lnTo>
                      <a:pt x="496095" y="388818"/>
                    </a:lnTo>
                    <a:lnTo>
                      <a:pt x="495362" y="388818"/>
                    </a:lnTo>
                    <a:close/>
                    <a:moveTo>
                      <a:pt x="436936" y="477239"/>
                    </a:moveTo>
                    <a:lnTo>
                      <a:pt x="413378" y="494234"/>
                    </a:lnTo>
                    <a:lnTo>
                      <a:pt x="422382" y="521970"/>
                    </a:lnTo>
                    <a:lnTo>
                      <a:pt x="398823" y="504870"/>
                    </a:lnTo>
                    <a:lnTo>
                      <a:pt x="375265" y="521970"/>
                    </a:lnTo>
                    <a:lnTo>
                      <a:pt x="384270"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7" name="Title 1">
            <a:extLst>
              <a:ext uri="{FF2B5EF4-FFF2-40B4-BE49-F238E27FC236}">
                <a16:creationId xmlns:a16="http://schemas.microsoft.com/office/drawing/2014/main" id="{76DB6834-FD2E-BFE9-D961-29D0537A7133}"/>
              </a:ext>
            </a:extLst>
          </p:cNvPr>
          <p:cNvSpPr>
            <a:spLocks noGrp="1"/>
          </p:cNvSpPr>
          <p:nvPr>
            <p:ph type="title" hasCustomPrompt="1"/>
          </p:nvPr>
        </p:nvSpPr>
        <p:spPr>
          <a:xfrm>
            <a:off x="606000" y="1625133"/>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8" name="Content Placeholder 2">
            <a:extLst>
              <a:ext uri="{FF2B5EF4-FFF2-40B4-BE49-F238E27FC236}">
                <a16:creationId xmlns:a16="http://schemas.microsoft.com/office/drawing/2014/main" id="{CCC1C0CB-A468-C541-B1E4-8C494610C41F}"/>
              </a:ext>
            </a:extLst>
          </p:cNvPr>
          <p:cNvSpPr>
            <a:spLocks noGrp="1"/>
          </p:cNvSpPr>
          <p:nvPr>
            <p:ph idx="1" hasCustomPrompt="1"/>
          </p:nvPr>
        </p:nvSpPr>
        <p:spPr>
          <a:xfrm>
            <a:off x="606000" y="2683500"/>
            <a:ext cx="5284054" cy="3245119"/>
          </a:xfrm>
          <a:prstGeom prst="rect">
            <a:avLst/>
          </a:prstGeom>
        </p:spPr>
        <p:txBody>
          <a:bodyPr lIns="36000"/>
          <a:lstStyle>
            <a:lvl1pPr marL="0" indent="0">
              <a:buFontTx/>
              <a:buNone/>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Add text and resize text box after background image is added</a:t>
            </a:r>
            <a:endParaRPr lang="en-GR" dirty="0"/>
          </a:p>
        </p:txBody>
      </p:sp>
    </p:spTree>
    <p:extLst>
      <p:ext uri="{BB962C8B-B14F-4D97-AF65-F5344CB8AC3E}">
        <p14:creationId xmlns:p14="http://schemas.microsoft.com/office/powerpoint/2010/main" val="497336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ort Curve Bottom Left with backgroun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7E2A2D-7339-7DEF-9A25-9356AB5E18FF}"/>
              </a:ext>
            </a:extLst>
          </p:cNvPr>
          <p:cNvGrpSpPr/>
          <p:nvPr userDrawn="1"/>
        </p:nvGrpSpPr>
        <p:grpSpPr>
          <a:xfrm flipH="1">
            <a:off x="0" y="5443804"/>
            <a:ext cx="5150223" cy="1414197"/>
            <a:chOff x="7041778" y="5443804"/>
            <a:chExt cx="5150223" cy="1414197"/>
          </a:xfrm>
        </p:grpSpPr>
        <p:sp>
          <p:nvSpPr>
            <p:cNvPr id="4" name="Freeform 3">
              <a:extLst>
                <a:ext uri="{FF2B5EF4-FFF2-40B4-BE49-F238E27FC236}">
                  <a16:creationId xmlns:a16="http://schemas.microsoft.com/office/drawing/2014/main" id="{BF7B81A8-EE5C-F674-28E3-F691E4AC3216}"/>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5" name="Freeform 4">
              <a:extLst>
                <a:ext uri="{FF2B5EF4-FFF2-40B4-BE49-F238E27FC236}">
                  <a16:creationId xmlns:a16="http://schemas.microsoft.com/office/drawing/2014/main" id="{E9963483-6678-B02A-0F15-72790A21FF9B}"/>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sp>
        <p:nvSpPr>
          <p:cNvPr id="15" name="Picture Placeholder 14">
            <a:extLst>
              <a:ext uri="{FF2B5EF4-FFF2-40B4-BE49-F238E27FC236}">
                <a16:creationId xmlns:a16="http://schemas.microsoft.com/office/drawing/2014/main" id="{AF12F801-9558-A127-1A06-894F350F67F2}"/>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5152326 w 12192000"/>
              <a:gd name="connsiteY3" fmla="*/ 6858000 h 6858000"/>
              <a:gd name="connsiteX4" fmla="*/ 4963348 w 12192000"/>
              <a:gd name="connsiteY4" fmla="*/ 6800187 h 6858000"/>
              <a:gd name="connsiteX5" fmla="*/ 3597818 w 12192000"/>
              <a:gd name="connsiteY5" fmla="*/ 6174937 h 6858000"/>
              <a:gd name="connsiteX6" fmla="*/ 608160 w 12192000"/>
              <a:gd name="connsiteY6" fmla="*/ 5440259 h 6858000"/>
              <a:gd name="connsiteX7" fmla="*/ 299684 w 12192000"/>
              <a:gd name="connsiteY7" fmla="*/ 5443921 h 6858000"/>
              <a:gd name="connsiteX8" fmla="*/ 0 w 12192000"/>
              <a:gd name="connsiteY8" fmla="*/ 54540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5152326" y="6858000"/>
                </a:lnTo>
                <a:lnTo>
                  <a:pt x="4963348" y="6800187"/>
                </a:lnTo>
                <a:cubicBezTo>
                  <a:pt x="4363533" y="6603412"/>
                  <a:pt x="3963280" y="6379396"/>
                  <a:pt x="3597818" y="6174937"/>
                </a:cubicBezTo>
                <a:cubicBezTo>
                  <a:pt x="2899641" y="5784242"/>
                  <a:pt x="2284705" y="5440259"/>
                  <a:pt x="608160" y="5440259"/>
                </a:cubicBezTo>
                <a:cubicBezTo>
                  <a:pt x="509109" y="5440259"/>
                  <a:pt x="406366" y="5441458"/>
                  <a:pt x="299684" y="5443921"/>
                </a:cubicBezTo>
                <a:lnTo>
                  <a:pt x="0" y="5454071"/>
                </a:lnTo>
                <a:close/>
              </a:path>
            </a:pathLst>
          </a:custGeom>
        </p:spPr>
        <p:txBody>
          <a:bodyPr wrap="square" anchor="ctr">
            <a:noAutofit/>
          </a:bodyPr>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endParaRPr lang="en-GR" dirty="0"/>
          </a:p>
        </p:txBody>
      </p:sp>
      <p:grpSp>
        <p:nvGrpSpPr>
          <p:cNvPr id="11" name="Graphic 8">
            <a:extLst>
              <a:ext uri="{FF2B5EF4-FFF2-40B4-BE49-F238E27FC236}">
                <a16:creationId xmlns:a16="http://schemas.microsoft.com/office/drawing/2014/main" id="{D1393CEB-33A8-2ACD-8B80-DCCA0686961E}"/>
              </a:ext>
            </a:extLst>
          </p:cNvPr>
          <p:cNvGrpSpPr/>
          <p:nvPr/>
        </p:nvGrpSpPr>
        <p:grpSpPr>
          <a:xfrm>
            <a:off x="212758" y="5910094"/>
            <a:ext cx="2103116" cy="739683"/>
            <a:chOff x="212758" y="5910094"/>
            <a:chExt cx="2103116" cy="739683"/>
          </a:xfrm>
        </p:grpSpPr>
        <p:grpSp>
          <p:nvGrpSpPr>
            <p:cNvPr id="12" name="Graphic 8">
              <a:extLst>
                <a:ext uri="{FF2B5EF4-FFF2-40B4-BE49-F238E27FC236}">
                  <a16:creationId xmlns:a16="http://schemas.microsoft.com/office/drawing/2014/main" id="{D540919F-E25D-96FF-B123-1AD26E5F1489}"/>
                </a:ext>
              </a:extLst>
            </p:cNvPr>
            <p:cNvGrpSpPr/>
            <p:nvPr/>
          </p:nvGrpSpPr>
          <p:grpSpPr>
            <a:xfrm>
              <a:off x="212758" y="5910094"/>
              <a:ext cx="858690" cy="739683"/>
              <a:chOff x="212758" y="5910094"/>
              <a:chExt cx="858690" cy="739683"/>
            </a:xfrm>
          </p:grpSpPr>
          <p:grpSp>
            <p:nvGrpSpPr>
              <p:cNvPr id="13" name="Graphic 8">
                <a:extLst>
                  <a:ext uri="{FF2B5EF4-FFF2-40B4-BE49-F238E27FC236}">
                    <a16:creationId xmlns:a16="http://schemas.microsoft.com/office/drawing/2014/main" id="{FDEFED48-75E7-E4AF-26A4-69A4AF41B230}"/>
                  </a:ext>
                </a:extLst>
              </p:cNvPr>
              <p:cNvGrpSpPr/>
              <p:nvPr/>
            </p:nvGrpSpPr>
            <p:grpSpPr>
              <a:xfrm>
                <a:off x="423844" y="6059928"/>
                <a:ext cx="647603" cy="426563"/>
                <a:chOff x="423844" y="6059928"/>
                <a:chExt cx="647603" cy="426563"/>
              </a:xfrm>
              <a:solidFill>
                <a:srgbClr val="003399"/>
              </a:solidFill>
            </p:grpSpPr>
            <p:sp>
              <p:nvSpPr>
                <p:cNvPr id="14" name="Freeform 13">
                  <a:extLst>
                    <a:ext uri="{FF2B5EF4-FFF2-40B4-BE49-F238E27FC236}">
                      <a16:creationId xmlns:a16="http://schemas.microsoft.com/office/drawing/2014/main" id="{C6D3DC78-230D-0C8B-486C-4F64544D46D1}"/>
                    </a:ext>
                  </a:extLst>
                </p:cNvPr>
                <p:cNvSpPr/>
                <p:nvPr/>
              </p:nvSpPr>
              <p:spPr>
                <a:xfrm>
                  <a:off x="423844" y="6090375"/>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8E7C4AD8-575C-358C-7A8A-DA633C3E495F}"/>
                    </a:ext>
                  </a:extLst>
                </p:cNvPr>
                <p:cNvSpPr/>
                <p:nvPr/>
              </p:nvSpPr>
              <p:spPr>
                <a:xfrm>
                  <a:off x="502687" y="6090270"/>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1"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CB8295AB-1C0C-09AD-E3DA-345708BB6E43}"/>
                    </a:ext>
                  </a:extLst>
                </p:cNvPr>
                <p:cNvSpPr/>
                <p:nvPr/>
              </p:nvSpPr>
              <p:spPr>
                <a:xfrm>
                  <a:off x="576295" y="60681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7"/>
                        <a:pt x="15915" y="105520"/>
                      </a:cubicBezTo>
                      <a:cubicBezTo>
                        <a:pt x="11203" y="99785"/>
                        <a:pt x="11099" y="93842"/>
                        <a:pt x="11099" y="88524"/>
                      </a:cubicBezTo>
                      <a:lnTo>
                        <a:pt x="11099" y="33575"/>
                      </a:lnTo>
                      <a:lnTo>
                        <a:pt x="3036" y="33575"/>
                      </a:lnTo>
                      <a:cubicBezTo>
                        <a:pt x="0" y="33575"/>
                        <a:pt x="0" y="32949"/>
                        <a:pt x="0" y="27006"/>
                      </a:cubicBezTo>
                      <a:cubicBezTo>
                        <a:pt x="0" y="25024"/>
                        <a:pt x="628"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3D18A1D2-D8D5-EF56-6A30-2B6AD42EAAFA}"/>
                    </a:ext>
                  </a:extLst>
                </p:cNvPr>
                <p:cNvSpPr/>
                <p:nvPr/>
              </p:nvSpPr>
              <p:spPr>
                <a:xfrm>
                  <a:off x="625612" y="6090375"/>
                  <a:ext cx="70780" cy="90922"/>
                </a:xfrm>
                <a:custGeom>
                  <a:avLst/>
                  <a:gdLst>
                    <a:gd name="connsiteX0" fmla="*/ 17486 w 70780"/>
                    <a:gd name="connsiteY0" fmla="*/ 44940 h 90922"/>
                    <a:gd name="connsiteX1" fmla="*/ 40626 w 70780"/>
                    <a:gd name="connsiteY1" fmla="*/ 72467 h 90922"/>
                    <a:gd name="connsiteX2" fmla="*/ 60625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5" y="61414"/>
                      </a:cubicBezTo>
                      <a:cubicBezTo>
                        <a:pt x="63347" y="57556"/>
                        <a:pt x="64184"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8897" y="29404"/>
                      </a:moveTo>
                      <a:cubicBezTo>
                        <a:pt x="48269" y="18664"/>
                        <a:pt x="41673" y="12512"/>
                        <a:pt x="34343" y="12512"/>
                      </a:cubicBezTo>
                      <a:cubicBezTo>
                        <a:pt x="22721" y="12512"/>
                        <a:pt x="17591"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57A91301-07BD-2E8D-363D-7D69ADF0C851}"/>
                    </a:ext>
                  </a:extLst>
                </p:cNvPr>
                <p:cNvSpPr/>
                <p:nvPr/>
              </p:nvSpPr>
              <p:spPr>
                <a:xfrm>
                  <a:off x="704350"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66D57105-9094-96D9-388E-E434FDF40E7F}"/>
                    </a:ext>
                  </a:extLst>
                </p:cNvPr>
                <p:cNvSpPr/>
                <p:nvPr/>
              </p:nvSpPr>
              <p:spPr>
                <a:xfrm>
                  <a:off x="762253" y="6090375"/>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7" y="16474"/>
                        <a:pt x="72980" y="27944"/>
                        <a:pt x="72980" y="41812"/>
                      </a:cubicBezTo>
                      <a:cubicBezTo>
                        <a:pt x="72980" y="64751"/>
                        <a:pt x="61043" y="90818"/>
                        <a:pt x="35914" y="90818"/>
                      </a:cubicBezTo>
                      <a:cubicBezTo>
                        <a:pt x="30050"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8"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CAD67442-5947-D3F1-6003-A86216BF7F61}"/>
                    </a:ext>
                  </a:extLst>
                </p:cNvPr>
                <p:cNvSpPr/>
                <p:nvPr/>
              </p:nvSpPr>
              <p:spPr>
                <a:xfrm>
                  <a:off x="844656"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154A3135-89BD-F3B9-F376-2FBEBD7D24EB}"/>
                    </a:ext>
                  </a:extLst>
                </p:cNvPr>
                <p:cNvSpPr/>
                <p:nvPr/>
              </p:nvSpPr>
              <p:spPr>
                <a:xfrm>
                  <a:off x="901720" y="6059928"/>
                  <a:ext cx="22309" cy="119075"/>
                </a:xfrm>
                <a:custGeom>
                  <a:avLst/>
                  <a:gdLst>
                    <a:gd name="connsiteX0" fmla="*/ 11413 w 22309"/>
                    <a:gd name="connsiteY0" fmla="*/ 20541 h 119075"/>
                    <a:gd name="connsiteX1" fmla="*/ 0 w 22309"/>
                    <a:gd name="connsiteY1" fmla="*/ 10531 h 119075"/>
                    <a:gd name="connsiteX2" fmla="*/ 11413 w 22309"/>
                    <a:gd name="connsiteY2" fmla="*/ 0 h 119075"/>
                    <a:gd name="connsiteX3" fmla="*/ 22302 w 22309"/>
                    <a:gd name="connsiteY3" fmla="*/ 10010 h 119075"/>
                    <a:gd name="connsiteX4" fmla="*/ 11413 w 22309"/>
                    <a:gd name="connsiteY4" fmla="*/ 20541 h 119075"/>
                    <a:gd name="connsiteX5" fmla="*/ 21988 w 22309"/>
                    <a:gd name="connsiteY5" fmla="*/ 115426 h 119075"/>
                    <a:gd name="connsiteX6" fmla="*/ 18323 w 22309"/>
                    <a:gd name="connsiteY6" fmla="*/ 119075 h 119075"/>
                    <a:gd name="connsiteX7" fmla="*/ 3769 w 22309"/>
                    <a:gd name="connsiteY7" fmla="*/ 119075 h 119075"/>
                    <a:gd name="connsiteX8" fmla="*/ 942 w 22309"/>
                    <a:gd name="connsiteY8" fmla="*/ 115530 h 119075"/>
                    <a:gd name="connsiteX9" fmla="*/ 942 w 22309"/>
                    <a:gd name="connsiteY9" fmla="*/ 35973 h 119075"/>
                    <a:gd name="connsiteX10" fmla="*/ 4084 w 22309"/>
                    <a:gd name="connsiteY10" fmla="*/ 32428 h 119075"/>
                    <a:gd name="connsiteX11" fmla="*/ 18323 w 22309"/>
                    <a:gd name="connsiteY11" fmla="*/ 32428 h 119075"/>
                    <a:gd name="connsiteX12" fmla="*/ 21988 w 22309"/>
                    <a:gd name="connsiteY12" fmla="*/ 36077 h 119075"/>
                    <a:gd name="connsiteX13" fmla="*/ 21988 w 22309"/>
                    <a:gd name="connsiteY13" fmla="*/ 115321 h 1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5">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69"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3793031A-3240-1EFF-B8EE-62386C998DAD}"/>
                    </a:ext>
                  </a:extLst>
                </p:cNvPr>
                <p:cNvSpPr/>
                <p:nvPr/>
              </p:nvSpPr>
              <p:spPr>
                <a:xfrm>
                  <a:off x="932923" y="6090375"/>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5 w 61357"/>
                    <a:gd name="connsiteY12" fmla="*/ 17934 h 90922"/>
                    <a:gd name="connsiteX13" fmla="*/ 50782 w 61357"/>
                    <a:gd name="connsiteY13" fmla="*/ 26171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8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5" y="61623"/>
                        <a:pt x="8586" y="61623"/>
                      </a:cubicBezTo>
                      <a:cubicBezTo>
                        <a:pt x="13507" y="61623"/>
                        <a:pt x="15601" y="64959"/>
                        <a:pt x="18009" y="68192"/>
                      </a:cubicBezTo>
                      <a:cubicBezTo>
                        <a:pt x="21988" y="73927"/>
                        <a:pt x="25025"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5" y="11157"/>
                        <a:pt x="58845" y="17934"/>
                      </a:cubicBezTo>
                      <a:cubicBezTo>
                        <a:pt x="58845" y="22626"/>
                        <a:pt x="55494" y="26171"/>
                        <a:pt x="50782" y="26171"/>
                      </a:cubicBezTo>
                      <a:cubicBezTo>
                        <a:pt x="45547" y="26171"/>
                        <a:pt x="43348" y="22522"/>
                        <a:pt x="41568" y="19290"/>
                      </a:cubicBezTo>
                      <a:cubicBezTo>
                        <a:pt x="39893" y="16162"/>
                        <a:pt x="37066" y="11053"/>
                        <a:pt x="30155" y="11053"/>
                      </a:cubicBezTo>
                      <a:cubicBezTo>
                        <a:pt x="23245" y="11053"/>
                        <a:pt x="20103" y="16787"/>
                        <a:pt x="20103" y="21062"/>
                      </a:cubicBezTo>
                      <a:cubicBezTo>
                        <a:pt x="20103" y="29404"/>
                        <a:pt x="27538" y="32636"/>
                        <a:pt x="33401" y="35139"/>
                      </a:cubicBezTo>
                      <a:lnTo>
                        <a:pt x="41778" y="38997"/>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DED1C9F9-9707-79F3-7334-A642B2EADA23}"/>
                    </a:ext>
                  </a:extLst>
                </p:cNvPr>
                <p:cNvSpPr/>
                <p:nvPr/>
              </p:nvSpPr>
              <p:spPr>
                <a:xfrm>
                  <a:off x="1000667" y="6090375"/>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8DAEF4B1-2A2C-8FFF-1DA0-8C60CE6C887E}"/>
                    </a:ext>
                  </a:extLst>
                </p:cNvPr>
                <p:cNvSpPr/>
                <p:nvPr/>
              </p:nvSpPr>
              <p:spPr>
                <a:xfrm>
                  <a:off x="423844" y="6242816"/>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2F547BF4-E4E9-3E96-E5BD-A0FEE0E571C9}"/>
                    </a:ext>
                  </a:extLst>
                </p:cNvPr>
                <p:cNvSpPr/>
                <p:nvPr/>
              </p:nvSpPr>
              <p:spPr>
                <a:xfrm>
                  <a:off x="502373" y="6245214"/>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6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3 w 70048"/>
                    <a:gd name="connsiteY14" fmla="*/ 3545 h 88732"/>
                    <a:gd name="connsiteX15" fmla="*/ 69943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6" y="104"/>
                      </a:lnTo>
                      <a:cubicBezTo>
                        <a:pt x="19789" y="-104"/>
                        <a:pt x="20941" y="626"/>
                        <a:pt x="20941" y="3441"/>
                      </a:cubicBezTo>
                      <a:lnTo>
                        <a:pt x="20941" y="59433"/>
                      </a:lnTo>
                      <a:cubicBezTo>
                        <a:pt x="20941" y="64959"/>
                        <a:pt x="21151" y="74969"/>
                        <a:pt x="35495" y="74969"/>
                      </a:cubicBezTo>
                      <a:cubicBezTo>
                        <a:pt x="48897" y="74969"/>
                        <a:pt x="49107" y="66941"/>
                        <a:pt x="49107" y="61414"/>
                      </a:cubicBezTo>
                      <a:lnTo>
                        <a:pt x="49107" y="3545"/>
                      </a:lnTo>
                      <a:cubicBezTo>
                        <a:pt x="49107" y="834"/>
                        <a:pt x="49945" y="0"/>
                        <a:pt x="52667" y="0"/>
                      </a:cubicBezTo>
                      <a:lnTo>
                        <a:pt x="65965" y="0"/>
                      </a:lnTo>
                      <a:cubicBezTo>
                        <a:pt x="68687" y="0"/>
                        <a:pt x="69943" y="313"/>
                        <a:pt x="69943" y="3545"/>
                      </a:cubicBezTo>
                      <a:lnTo>
                        <a:pt x="69943" y="65898"/>
                      </a:lnTo>
                      <a:close/>
                    </a:path>
                  </a:pathLst>
                </a:custGeom>
                <a:solidFill>
                  <a:srgbClr val="003399"/>
                </a:solidFill>
                <a:ln w="10453" cap="flat">
                  <a:noFill/>
                  <a:prstDash val="solid"/>
                  <a:miter/>
                </a:ln>
              </p:spPr>
              <p:txBody>
                <a:bodyPr rtlCol="0" anchor="ctr"/>
                <a:lstStyle/>
                <a:p>
                  <a:endParaRPr lang="en-GR"/>
                </a:p>
              </p:txBody>
            </p:sp>
            <p:sp>
              <p:nvSpPr>
                <p:cNvPr id="27" name="Freeform 26">
                  <a:extLst>
                    <a:ext uri="{FF2B5EF4-FFF2-40B4-BE49-F238E27FC236}">
                      <a16:creationId xmlns:a16="http://schemas.microsoft.com/office/drawing/2014/main" id="{2F4B3585-D487-F409-3052-0F81CB362DA1}"/>
                    </a:ext>
                  </a:extLst>
                </p:cNvPr>
                <p:cNvSpPr/>
                <p:nvPr/>
              </p:nvSpPr>
              <p:spPr>
                <a:xfrm>
                  <a:off x="585091" y="6243024"/>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8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8"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A290050D-D8F5-D690-FA09-F7745BF73829}"/>
                    </a:ext>
                  </a:extLst>
                </p:cNvPr>
                <p:cNvSpPr/>
                <p:nvPr/>
              </p:nvSpPr>
              <p:spPr>
                <a:xfrm>
                  <a:off x="639433" y="6242920"/>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A61FC34C-D237-4EDB-5938-841693A18451}"/>
                    </a:ext>
                  </a:extLst>
                </p:cNvPr>
                <p:cNvSpPr/>
                <p:nvPr/>
              </p:nvSpPr>
              <p:spPr>
                <a:xfrm>
                  <a:off x="729061" y="6243024"/>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09 h 128042"/>
                    <a:gd name="connsiteX13" fmla="*/ 32563 w 72979"/>
                    <a:gd name="connsiteY13" fmla="*/ 77367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09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7" y="16370"/>
                        <a:pt x="72980" y="27944"/>
                        <a:pt x="72980" y="41812"/>
                      </a:cubicBezTo>
                      <a:cubicBezTo>
                        <a:pt x="72980" y="64751"/>
                        <a:pt x="61043" y="90818"/>
                        <a:pt x="35914" y="90818"/>
                      </a:cubicBezTo>
                      <a:cubicBezTo>
                        <a:pt x="30051"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09"/>
                      </a:moveTo>
                      <a:cubicBezTo>
                        <a:pt x="26176" y="76846"/>
                        <a:pt x="30574" y="77367"/>
                        <a:pt x="32563" y="77367"/>
                      </a:cubicBezTo>
                      <a:cubicBezTo>
                        <a:pt x="45023" y="77367"/>
                        <a:pt x="51725" y="62978"/>
                        <a:pt x="51725" y="44940"/>
                      </a:cubicBezTo>
                      <a:cubicBezTo>
                        <a:pt x="51725" y="21688"/>
                        <a:pt x="41673" y="12199"/>
                        <a:pt x="31098" y="12199"/>
                      </a:cubicBezTo>
                      <a:cubicBezTo>
                        <a:pt x="20522" y="12199"/>
                        <a:pt x="20732" y="19185"/>
                        <a:pt x="20732" y="23878"/>
                      </a:cubicBezTo>
                      <a:lnTo>
                        <a:pt x="20732" y="73509"/>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53BFB95C-37ED-D19B-715F-C75970F35A0F}"/>
                    </a:ext>
                  </a:extLst>
                </p:cNvPr>
                <p:cNvSpPr/>
                <p:nvPr/>
              </p:nvSpPr>
              <p:spPr>
                <a:xfrm>
                  <a:off x="807695" y="6242816"/>
                  <a:ext cx="70780" cy="90922"/>
                </a:xfrm>
                <a:custGeom>
                  <a:avLst/>
                  <a:gdLst>
                    <a:gd name="connsiteX0" fmla="*/ 17591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508 h 90922"/>
                    <a:gd name="connsiteX12" fmla="*/ 34448 w 70780"/>
                    <a:gd name="connsiteY12" fmla="*/ 12617 h 90922"/>
                    <a:gd name="connsiteX13" fmla="*/ 16858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5044"/>
                      </a:moveTo>
                      <a:cubicBezTo>
                        <a:pt x="20418"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CA7CF5D8-9684-8C6E-9E45-91343E2A0C11}"/>
                    </a:ext>
                  </a:extLst>
                </p:cNvPr>
                <p:cNvSpPr/>
                <p:nvPr/>
              </p:nvSpPr>
              <p:spPr>
                <a:xfrm>
                  <a:off x="427404" y="6395465"/>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2"/>
                        <a:pt x="19999" y="88837"/>
                        <a:pt x="16858" y="88837"/>
                      </a:cubicBezTo>
                      <a:lnTo>
                        <a:pt x="3560" y="88837"/>
                      </a:lnTo>
                      <a:cubicBezTo>
                        <a:pt x="838" y="88837"/>
                        <a:pt x="0" y="88212"/>
                        <a:pt x="0" y="85292"/>
                      </a:cubicBezTo>
                      <a:lnTo>
                        <a:pt x="0" y="19290"/>
                      </a:lnTo>
                      <a:cubicBezTo>
                        <a:pt x="0" y="12617"/>
                        <a:pt x="314" y="8759"/>
                        <a:pt x="7853" y="5213"/>
                      </a:cubicBezTo>
                      <a:cubicBezTo>
                        <a:pt x="16753" y="1251"/>
                        <a:pt x="26490" y="0"/>
                        <a:pt x="36228" y="0"/>
                      </a:cubicBezTo>
                      <a:cubicBezTo>
                        <a:pt x="52981" y="0"/>
                        <a:pt x="58845"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8750ED79-E18B-2131-C054-BD20DEA0FC6E}"/>
                    </a:ext>
                  </a:extLst>
                </p:cNvPr>
                <p:cNvSpPr/>
                <p:nvPr/>
              </p:nvSpPr>
              <p:spPr>
                <a:xfrm>
                  <a:off x="506247" y="6395569"/>
                  <a:ext cx="70780" cy="90922"/>
                </a:xfrm>
                <a:custGeom>
                  <a:avLst/>
                  <a:gdLst>
                    <a:gd name="connsiteX0" fmla="*/ 17591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1 w 70780"/>
                    <a:gd name="connsiteY10" fmla="*/ 44940 h 90922"/>
                    <a:gd name="connsiteX11" fmla="*/ 49002 w 70780"/>
                    <a:gd name="connsiteY11" fmla="*/ 29404 h 90922"/>
                    <a:gd name="connsiteX12" fmla="*/ 34448 w 70780"/>
                    <a:gd name="connsiteY12" fmla="*/ 12512 h 90922"/>
                    <a:gd name="connsiteX13" fmla="*/ 16858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1" y="44940"/>
                      </a:moveTo>
                      <a:cubicBezTo>
                        <a:pt x="20418"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F55117C8-9025-7C4E-1D7D-2F4F35BBAB2C}"/>
                    </a:ext>
                  </a:extLst>
                </p:cNvPr>
                <p:cNvSpPr/>
                <p:nvPr/>
              </p:nvSpPr>
              <p:spPr>
                <a:xfrm>
                  <a:off x="576295" y="63734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3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6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0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3" y="101141"/>
                        <a:pt x="50363" y="105520"/>
                      </a:cubicBezTo>
                      <a:cubicBezTo>
                        <a:pt x="50363" y="110212"/>
                        <a:pt x="40940" y="112923"/>
                        <a:pt x="34239" y="112923"/>
                      </a:cubicBezTo>
                      <a:cubicBezTo>
                        <a:pt x="25129" y="112923"/>
                        <a:pt x="19266" y="109586"/>
                        <a:pt x="15915" y="105520"/>
                      </a:cubicBezTo>
                      <a:cubicBezTo>
                        <a:pt x="11203" y="99889"/>
                        <a:pt x="11099" y="93842"/>
                        <a:pt x="11099" y="88524"/>
                      </a:cubicBezTo>
                      <a:lnTo>
                        <a:pt x="11099" y="33575"/>
                      </a:lnTo>
                      <a:lnTo>
                        <a:pt x="3036" y="33575"/>
                      </a:lnTo>
                      <a:cubicBezTo>
                        <a:pt x="0" y="33575"/>
                        <a:pt x="0" y="32949"/>
                        <a:pt x="0" y="27006"/>
                      </a:cubicBezTo>
                      <a:cubicBezTo>
                        <a:pt x="0" y="25024"/>
                        <a:pt x="628"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0"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0F40E864-3677-BD0B-CAA2-752FA9A96F53}"/>
                    </a:ext>
                  </a:extLst>
                </p:cNvPr>
                <p:cNvSpPr/>
                <p:nvPr/>
              </p:nvSpPr>
              <p:spPr>
                <a:xfrm>
                  <a:off x="620167" y="6397759"/>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1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5 w 115280"/>
                    <a:gd name="connsiteY13" fmla="*/ 0 h 86543"/>
                    <a:gd name="connsiteX14" fmla="*/ 65441 w 115280"/>
                    <a:gd name="connsiteY14" fmla="*/ 3024 h 86543"/>
                    <a:gd name="connsiteX15" fmla="*/ 82927 w 115280"/>
                    <a:gd name="connsiteY15" fmla="*/ 59329 h 86543"/>
                    <a:gd name="connsiteX16" fmla="*/ 98319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3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5" y="3649"/>
                        <a:pt x="0" y="3024"/>
                        <a:pt x="0" y="2294"/>
                      </a:cubicBezTo>
                      <a:cubicBezTo>
                        <a:pt x="0" y="0"/>
                        <a:pt x="2199" y="0"/>
                        <a:pt x="3351" y="0"/>
                      </a:cubicBezTo>
                      <a:lnTo>
                        <a:pt x="17276" y="0"/>
                      </a:lnTo>
                      <a:cubicBezTo>
                        <a:pt x="20103" y="0"/>
                        <a:pt x="21255" y="209"/>
                        <a:pt x="22198" y="3337"/>
                      </a:cubicBezTo>
                      <a:lnTo>
                        <a:pt x="37589" y="59329"/>
                      </a:lnTo>
                      <a:lnTo>
                        <a:pt x="54552" y="3337"/>
                      </a:lnTo>
                      <a:cubicBezTo>
                        <a:pt x="55075" y="1877"/>
                        <a:pt x="55389" y="521"/>
                        <a:pt x="56750" y="209"/>
                      </a:cubicBezTo>
                      <a:cubicBezTo>
                        <a:pt x="57065" y="0"/>
                        <a:pt x="60624" y="0"/>
                        <a:pt x="62405" y="0"/>
                      </a:cubicBezTo>
                      <a:cubicBezTo>
                        <a:pt x="64394" y="0"/>
                        <a:pt x="64603" y="626"/>
                        <a:pt x="65441" y="3024"/>
                      </a:cubicBezTo>
                      <a:lnTo>
                        <a:pt x="82927" y="59329"/>
                      </a:lnTo>
                      <a:lnTo>
                        <a:pt x="98319" y="3337"/>
                      </a:lnTo>
                      <a:cubicBezTo>
                        <a:pt x="98947" y="834"/>
                        <a:pt x="99366" y="0"/>
                        <a:pt x="101983" y="0"/>
                      </a:cubicBezTo>
                      <a:lnTo>
                        <a:pt x="111930" y="0"/>
                      </a:lnTo>
                      <a:cubicBezTo>
                        <a:pt x="113396" y="0"/>
                        <a:pt x="115281" y="0"/>
                        <a:pt x="115281" y="1981"/>
                      </a:cubicBezTo>
                      <a:cubicBezTo>
                        <a:pt x="115281" y="2503"/>
                        <a:pt x="114967" y="3858"/>
                        <a:pt x="114653"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5" name="Freeform 34">
                  <a:extLst>
                    <a:ext uri="{FF2B5EF4-FFF2-40B4-BE49-F238E27FC236}">
                      <a16:creationId xmlns:a16="http://schemas.microsoft.com/office/drawing/2014/main" id="{29FE8E9F-28D1-9827-6031-47D12082DA74}"/>
                    </a:ext>
                  </a:extLst>
                </p:cNvPr>
                <p:cNvSpPr/>
                <p:nvPr/>
              </p:nvSpPr>
              <p:spPr>
                <a:xfrm>
                  <a:off x="735971" y="6395569"/>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07A83728-5BBB-590D-29D9-18AE248B004F}"/>
                    </a:ext>
                  </a:extLst>
                </p:cNvPr>
                <p:cNvSpPr/>
                <p:nvPr/>
              </p:nvSpPr>
              <p:spPr>
                <a:xfrm>
                  <a:off x="825390" y="6395569"/>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49BE8E0C-9341-E3FA-5B0B-28288366C65C}"/>
                    </a:ext>
                  </a:extLst>
                </p:cNvPr>
                <p:cNvSpPr/>
                <p:nvPr/>
              </p:nvSpPr>
              <p:spPr>
                <a:xfrm>
                  <a:off x="883397" y="6356364"/>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7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3 w 77167"/>
                    <a:gd name="connsiteY17" fmla="*/ 41291 h 127937"/>
                    <a:gd name="connsiteX18" fmla="*/ 68896 w 77167"/>
                    <a:gd name="connsiteY18" fmla="*/ 41291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7" y="127938"/>
                      </a:cubicBezTo>
                      <a:lnTo>
                        <a:pt x="56332" y="127938"/>
                      </a:lnTo>
                      <a:cubicBezTo>
                        <a:pt x="53190" y="127938"/>
                        <a:pt x="52667" y="127729"/>
                        <a:pt x="50782" y="125435"/>
                      </a:cubicBezTo>
                      <a:lnTo>
                        <a:pt x="20627" y="85292"/>
                      </a:lnTo>
                      <a:lnTo>
                        <a:pt x="20627" y="124706"/>
                      </a:lnTo>
                      <a:cubicBezTo>
                        <a:pt x="20627" y="127729"/>
                        <a:pt x="19475" y="127834"/>
                        <a:pt x="16962" y="127834"/>
                      </a:cubicBezTo>
                      <a:lnTo>
                        <a:pt x="3560" y="127834"/>
                      </a:lnTo>
                      <a:cubicBezTo>
                        <a:pt x="523"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1"/>
                        <a:pt x="57483" y="41291"/>
                      </a:cubicBezTo>
                      <a:lnTo>
                        <a:pt x="68896" y="41291"/>
                      </a:lnTo>
                      <a:cubicBezTo>
                        <a:pt x="69943" y="41291"/>
                        <a:pt x="72247" y="41291"/>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8" name="Freeform 37">
                <a:extLst>
                  <a:ext uri="{FF2B5EF4-FFF2-40B4-BE49-F238E27FC236}">
                    <a16:creationId xmlns:a16="http://schemas.microsoft.com/office/drawing/2014/main" id="{630F6516-85D1-353F-BEC7-39C006E91052}"/>
                  </a:ext>
                </a:extLst>
              </p:cNvPr>
              <p:cNvSpPr/>
              <p:nvPr/>
            </p:nvSpPr>
            <p:spPr>
              <a:xfrm>
                <a:off x="454942" y="6554058"/>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127 w 89313"/>
                  <a:gd name="connsiteY3" fmla="*/ 50779 h 81538"/>
                  <a:gd name="connsiteX4" fmla="*/ 79157 w 89313"/>
                  <a:gd name="connsiteY4" fmla="*/ 81538 h 81538"/>
                  <a:gd name="connsiteX5" fmla="*/ 49002 w 89313"/>
                  <a:gd name="connsiteY5" fmla="*/ 59850 h 81538"/>
                  <a:gd name="connsiteX6" fmla="*/ 23768 w 89313"/>
                  <a:gd name="connsiteY6" fmla="*/ 73405 h 81538"/>
                  <a:gd name="connsiteX7" fmla="*/ 29422 w 89313"/>
                  <a:gd name="connsiteY7" fmla="*/ 45357 h 81538"/>
                  <a:gd name="connsiteX8" fmla="*/ 0 w 89313"/>
                  <a:gd name="connsiteY8" fmla="*/ 22418 h 81538"/>
                  <a:gd name="connsiteX9" fmla="*/ 33506 w 89313"/>
                  <a:gd name="connsiteY9" fmla="*/ 27110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127" y="50779"/>
                    </a:lnTo>
                    <a:lnTo>
                      <a:pt x="79157" y="81538"/>
                    </a:lnTo>
                    <a:lnTo>
                      <a:pt x="49002" y="59850"/>
                    </a:lnTo>
                    <a:lnTo>
                      <a:pt x="23768" y="73405"/>
                    </a:lnTo>
                    <a:lnTo>
                      <a:pt x="29422" y="45357"/>
                    </a:lnTo>
                    <a:lnTo>
                      <a:pt x="0" y="22418"/>
                    </a:lnTo>
                    <a:lnTo>
                      <a:pt x="33506" y="27110"/>
                    </a:lnTo>
                    <a:lnTo>
                      <a:pt x="40416"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38E0C6C9-8595-8A6A-A2E7-D3B1DB472579}"/>
                  </a:ext>
                </a:extLst>
              </p:cNvPr>
              <p:cNvSpPr/>
              <p:nvPr/>
            </p:nvSpPr>
            <p:spPr>
              <a:xfrm>
                <a:off x="317254" y="5960560"/>
                <a:ext cx="116013" cy="108960"/>
              </a:xfrm>
              <a:custGeom>
                <a:avLst/>
                <a:gdLst>
                  <a:gd name="connsiteX0" fmla="*/ 52772 w 116013"/>
                  <a:gd name="connsiteY0" fmla="*/ 0 h 108960"/>
                  <a:gd name="connsiteX1" fmla="*/ 72142 w 116013"/>
                  <a:gd name="connsiteY1" fmla="*/ 40978 h 108960"/>
                  <a:gd name="connsiteX2" fmla="*/ 116014 w 116013"/>
                  <a:gd name="connsiteY2" fmla="*/ 53907 h 108960"/>
                  <a:gd name="connsiteX3" fmla="*/ 84288 w 116013"/>
                  <a:gd name="connsiteY3" fmla="*/ 67983 h 108960"/>
                  <a:gd name="connsiteX4" fmla="*/ 102297 w 116013"/>
                  <a:gd name="connsiteY4" fmla="*/ 108961 h 108960"/>
                  <a:gd name="connsiteX5" fmla="*/ 63137 w 116013"/>
                  <a:gd name="connsiteY5" fmla="*/ 76846 h 108960"/>
                  <a:gd name="connsiteX6" fmla="*/ 30260 w 116013"/>
                  <a:gd name="connsiteY6" fmla="*/ 89984 h 108960"/>
                  <a:gd name="connsiteX7" fmla="*/ 37799 w 116013"/>
                  <a:gd name="connsiteY7" fmla="*/ 55367 h 108960"/>
                  <a:gd name="connsiteX8" fmla="*/ 0 w 116013"/>
                  <a:gd name="connsiteY8" fmla="*/ 21896 h 108960"/>
                  <a:gd name="connsiteX9" fmla="*/ 43453 w 116013"/>
                  <a:gd name="connsiteY9" fmla="*/ 33053 h 108960"/>
                  <a:gd name="connsiteX10" fmla="*/ 52772 w 116013"/>
                  <a:gd name="connsiteY10" fmla="*/ 0 h 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960">
                    <a:moveTo>
                      <a:pt x="52772" y="0"/>
                    </a:moveTo>
                    <a:lnTo>
                      <a:pt x="72142" y="40978"/>
                    </a:lnTo>
                    <a:lnTo>
                      <a:pt x="116014" y="53907"/>
                    </a:lnTo>
                    <a:lnTo>
                      <a:pt x="84288" y="67983"/>
                    </a:lnTo>
                    <a:lnTo>
                      <a:pt x="102297" y="108961"/>
                    </a:lnTo>
                    <a:lnTo>
                      <a:pt x="63137" y="76846"/>
                    </a:lnTo>
                    <a:lnTo>
                      <a:pt x="30260" y="89984"/>
                    </a:lnTo>
                    <a:lnTo>
                      <a:pt x="37799" y="55367"/>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8D3774DC-772B-3401-A293-EDD9F0172E3B}"/>
                  </a:ext>
                </a:extLst>
              </p:cNvPr>
              <p:cNvSpPr/>
              <p:nvPr/>
            </p:nvSpPr>
            <p:spPr>
              <a:xfrm>
                <a:off x="343221" y="6485554"/>
                <a:ext cx="98213" cy="91860"/>
              </a:xfrm>
              <a:custGeom>
                <a:avLst/>
                <a:gdLst>
                  <a:gd name="connsiteX0" fmla="*/ 44605 w 98213"/>
                  <a:gd name="connsiteY0" fmla="*/ 0 h 91860"/>
                  <a:gd name="connsiteX1" fmla="*/ 61148 w 98213"/>
                  <a:gd name="connsiteY1" fmla="*/ 34513 h 91860"/>
                  <a:gd name="connsiteX2" fmla="*/ 98214 w 98213"/>
                  <a:gd name="connsiteY2" fmla="*/ 41603 h 91860"/>
                  <a:gd name="connsiteX3" fmla="*/ 71514 w 98213"/>
                  <a:gd name="connsiteY3" fmla="*/ 57244 h 91860"/>
                  <a:gd name="connsiteX4" fmla="*/ 86801 w 98213"/>
                  <a:gd name="connsiteY4" fmla="*/ 91861 h 91860"/>
                  <a:gd name="connsiteX5" fmla="*/ 53714 w 98213"/>
                  <a:gd name="connsiteY5" fmla="*/ 67149 h 91860"/>
                  <a:gd name="connsiteX6" fmla="*/ 25862 w 98213"/>
                  <a:gd name="connsiteY6" fmla="*/ 81747 h 91860"/>
                  <a:gd name="connsiteX7" fmla="*/ 32249 w 98213"/>
                  <a:gd name="connsiteY7" fmla="*/ 50466 h 91860"/>
                  <a:gd name="connsiteX8" fmla="*/ 0 w 98213"/>
                  <a:gd name="connsiteY8" fmla="*/ 24399 h 91860"/>
                  <a:gd name="connsiteX9" fmla="*/ 36856 w 98213"/>
                  <a:gd name="connsiteY9" fmla="*/ 30238 h 91860"/>
                  <a:gd name="connsiteX10" fmla="*/ 44605 w 98213"/>
                  <a:gd name="connsiteY10" fmla="*/ 0 h 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860">
                    <a:moveTo>
                      <a:pt x="44605" y="0"/>
                    </a:moveTo>
                    <a:lnTo>
                      <a:pt x="61148" y="34513"/>
                    </a:lnTo>
                    <a:lnTo>
                      <a:pt x="98214" y="41603"/>
                    </a:lnTo>
                    <a:lnTo>
                      <a:pt x="71514" y="57244"/>
                    </a:lnTo>
                    <a:lnTo>
                      <a:pt x="86801" y="91861"/>
                    </a:lnTo>
                    <a:lnTo>
                      <a:pt x="53714" y="67149"/>
                    </a:lnTo>
                    <a:lnTo>
                      <a:pt x="25862" y="81747"/>
                    </a:lnTo>
                    <a:lnTo>
                      <a:pt x="32249" y="50466"/>
                    </a:lnTo>
                    <a:lnTo>
                      <a:pt x="0" y="24399"/>
                    </a:lnTo>
                    <a:lnTo>
                      <a:pt x="36856" y="30238"/>
                    </a:lnTo>
                    <a:lnTo>
                      <a:pt x="44605"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759F2EDD-0B7C-3407-7838-80A213E28791}"/>
                  </a:ext>
                </a:extLst>
              </p:cNvPr>
              <p:cNvSpPr/>
              <p:nvPr/>
            </p:nvSpPr>
            <p:spPr>
              <a:xfrm>
                <a:off x="232861" y="6064516"/>
                <a:ext cx="133290" cy="126895"/>
              </a:xfrm>
              <a:custGeom>
                <a:avLst/>
                <a:gdLst>
                  <a:gd name="connsiteX0" fmla="*/ 60834 w 133290"/>
                  <a:gd name="connsiteY0" fmla="*/ 0 h 126895"/>
                  <a:gd name="connsiteX1" fmla="*/ 82822 w 133290"/>
                  <a:gd name="connsiteY1" fmla="*/ 47755 h 126895"/>
                  <a:gd name="connsiteX2" fmla="*/ 133290 w 133290"/>
                  <a:gd name="connsiteY2" fmla="*/ 61102 h 126895"/>
                  <a:gd name="connsiteX3" fmla="*/ 96853 w 133290"/>
                  <a:gd name="connsiteY3" fmla="*/ 79140 h 126895"/>
                  <a:gd name="connsiteX4" fmla="*/ 117270 w 133290"/>
                  <a:gd name="connsiteY4" fmla="*/ 126895 h 126895"/>
                  <a:gd name="connsiteX5" fmla="*/ 72352 w 133290"/>
                  <a:gd name="connsiteY5" fmla="*/ 90610 h 126895"/>
                  <a:gd name="connsiteX6" fmla="*/ 34448 w 133290"/>
                  <a:gd name="connsiteY6" fmla="*/ 107605 h 126895"/>
                  <a:gd name="connsiteX7" fmla="*/ 43348 w 133290"/>
                  <a:gd name="connsiteY7" fmla="*/ 66211 h 126895"/>
                  <a:gd name="connsiteX8" fmla="*/ 0 w 133290"/>
                  <a:gd name="connsiteY8" fmla="*/ 28257 h 126895"/>
                  <a:gd name="connsiteX9" fmla="*/ 49945 w 133290"/>
                  <a:gd name="connsiteY9" fmla="*/ 39622 h 126895"/>
                  <a:gd name="connsiteX10" fmla="*/ 60834 w 133290"/>
                  <a:gd name="connsiteY10" fmla="*/ 0 h 12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895">
                    <a:moveTo>
                      <a:pt x="60834" y="0"/>
                    </a:moveTo>
                    <a:lnTo>
                      <a:pt x="82822" y="47755"/>
                    </a:lnTo>
                    <a:lnTo>
                      <a:pt x="133290" y="61102"/>
                    </a:lnTo>
                    <a:lnTo>
                      <a:pt x="96853" y="79140"/>
                    </a:lnTo>
                    <a:lnTo>
                      <a:pt x="117270" y="126895"/>
                    </a:lnTo>
                    <a:lnTo>
                      <a:pt x="72352" y="90610"/>
                    </a:lnTo>
                    <a:lnTo>
                      <a:pt x="34448" y="107605"/>
                    </a:lnTo>
                    <a:lnTo>
                      <a:pt x="43348"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953CC3F0-6FAF-84BB-A7B6-987313DEDBB5}"/>
                  </a:ext>
                </a:extLst>
              </p:cNvPr>
              <p:cNvSpPr/>
              <p:nvPr/>
            </p:nvSpPr>
            <p:spPr>
              <a:xfrm>
                <a:off x="254116" y="6360118"/>
                <a:ext cx="115699" cy="109795"/>
              </a:xfrm>
              <a:custGeom>
                <a:avLst/>
                <a:gdLst>
                  <a:gd name="connsiteX0" fmla="*/ 52772 w 115699"/>
                  <a:gd name="connsiteY0" fmla="*/ 0 h 109795"/>
                  <a:gd name="connsiteX1" fmla="*/ 71933 w 115699"/>
                  <a:gd name="connsiteY1" fmla="*/ 41290 h 109795"/>
                  <a:gd name="connsiteX2" fmla="*/ 115700 w 115699"/>
                  <a:gd name="connsiteY2" fmla="*/ 50570 h 109795"/>
                  <a:gd name="connsiteX3" fmla="*/ 84183 w 115699"/>
                  <a:gd name="connsiteY3" fmla="*/ 68400 h 109795"/>
                  <a:gd name="connsiteX4" fmla="*/ 101879 w 115699"/>
                  <a:gd name="connsiteY4" fmla="*/ 109795 h 109795"/>
                  <a:gd name="connsiteX5" fmla="*/ 62928 w 115699"/>
                  <a:gd name="connsiteY5" fmla="*/ 79766 h 109795"/>
                  <a:gd name="connsiteX6" fmla="*/ 30155 w 115699"/>
                  <a:gd name="connsiteY6" fmla="*/ 96344 h 109795"/>
                  <a:gd name="connsiteX7" fmla="*/ 37799 w 115699"/>
                  <a:gd name="connsiteY7" fmla="*/ 59433 h 109795"/>
                  <a:gd name="connsiteX8" fmla="*/ 0 w 115699"/>
                  <a:gd name="connsiteY8" fmla="*/ 27840 h 109795"/>
                  <a:gd name="connsiteX9" fmla="*/ 43348 w 115699"/>
                  <a:gd name="connsiteY9" fmla="*/ 35660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1933" y="41290"/>
                    </a:lnTo>
                    <a:lnTo>
                      <a:pt x="115700" y="50570"/>
                    </a:lnTo>
                    <a:lnTo>
                      <a:pt x="84183" y="68400"/>
                    </a:lnTo>
                    <a:lnTo>
                      <a:pt x="101879" y="109795"/>
                    </a:lnTo>
                    <a:lnTo>
                      <a:pt x="62928" y="79766"/>
                    </a:lnTo>
                    <a:lnTo>
                      <a:pt x="30155" y="96344"/>
                    </a:lnTo>
                    <a:lnTo>
                      <a:pt x="37799" y="59433"/>
                    </a:lnTo>
                    <a:lnTo>
                      <a:pt x="0" y="27840"/>
                    </a:lnTo>
                    <a:lnTo>
                      <a:pt x="43348" y="35660"/>
                    </a:lnTo>
                    <a:lnTo>
                      <a:pt x="5277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CA8149BC-B534-C367-48CC-39F315EE4087}"/>
                  </a:ext>
                </a:extLst>
              </p:cNvPr>
              <p:cNvSpPr/>
              <p:nvPr/>
            </p:nvSpPr>
            <p:spPr>
              <a:xfrm>
                <a:off x="212758" y="6215810"/>
                <a:ext cx="125646" cy="120221"/>
              </a:xfrm>
              <a:custGeom>
                <a:avLst/>
                <a:gdLst>
                  <a:gd name="connsiteX0" fmla="*/ 57379 w 125646"/>
                  <a:gd name="connsiteY0" fmla="*/ 0 h 120221"/>
                  <a:gd name="connsiteX1" fmla="*/ 78215 w 125646"/>
                  <a:gd name="connsiteY1" fmla="*/ 45253 h 120221"/>
                  <a:gd name="connsiteX2" fmla="*/ 125647 w 125646"/>
                  <a:gd name="connsiteY2" fmla="*/ 56514 h 120221"/>
                  <a:gd name="connsiteX3" fmla="*/ 91303 w 125646"/>
                  <a:gd name="connsiteY3" fmla="*/ 74865 h 120221"/>
                  <a:gd name="connsiteX4" fmla="*/ 110569 w 125646"/>
                  <a:gd name="connsiteY4" fmla="*/ 120222 h 120221"/>
                  <a:gd name="connsiteX5" fmla="*/ 68268 w 125646"/>
                  <a:gd name="connsiteY5" fmla="*/ 86647 h 120221"/>
                  <a:gd name="connsiteX6" fmla="*/ 32459 w 125646"/>
                  <a:gd name="connsiteY6" fmla="*/ 103956 h 120221"/>
                  <a:gd name="connsiteX7" fmla="*/ 40940 w 125646"/>
                  <a:gd name="connsiteY7" fmla="*/ 64021 h 120221"/>
                  <a:gd name="connsiteX8" fmla="*/ 0 w 125646"/>
                  <a:gd name="connsiteY8" fmla="*/ 28882 h 120221"/>
                  <a:gd name="connsiteX9" fmla="*/ 47118 w 125646"/>
                  <a:gd name="connsiteY9" fmla="*/ 38371 h 120221"/>
                  <a:gd name="connsiteX10" fmla="*/ 57379 w 125646"/>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46" h="120221">
                    <a:moveTo>
                      <a:pt x="57379" y="0"/>
                    </a:moveTo>
                    <a:lnTo>
                      <a:pt x="78215" y="45253"/>
                    </a:lnTo>
                    <a:lnTo>
                      <a:pt x="125647" y="56514"/>
                    </a:lnTo>
                    <a:lnTo>
                      <a:pt x="91303" y="74865"/>
                    </a:lnTo>
                    <a:lnTo>
                      <a:pt x="110569" y="120222"/>
                    </a:lnTo>
                    <a:lnTo>
                      <a:pt x="68268" y="86647"/>
                    </a:lnTo>
                    <a:lnTo>
                      <a:pt x="32459" y="103956"/>
                    </a:lnTo>
                    <a:lnTo>
                      <a:pt x="40940" y="64021"/>
                    </a:lnTo>
                    <a:lnTo>
                      <a:pt x="0" y="28882"/>
                    </a:lnTo>
                    <a:lnTo>
                      <a:pt x="47118" y="38371"/>
                    </a:lnTo>
                    <a:lnTo>
                      <a:pt x="57379"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0B02D7AE-A0DB-12D6-54E9-4EC3F44C5C43}"/>
                  </a:ext>
                </a:extLst>
              </p:cNvPr>
              <p:cNvSpPr/>
              <p:nvPr/>
            </p:nvSpPr>
            <p:spPr>
              <a:xfrm>
                <a:off x="560904" y="6575433"/>
                <a:ext cx="83450" cy="74343"/>
              </a:xfrm>
              <a:custGeom>
                <a:avLst/>
                <a:gdLst>
                  <a:gd name="connsiteX0" fmla="*/ 37694 w 83450"/>
                  <a:gd name="connsiteY0" fmla="*/ 0 h 74343"/>
                  <a:gd name="connsiteX1" fmla="*/ 51934 w 83450"/>
                  <a:gd name="connsiteY1" fmla="*/ 27944 h 74343"/>
                  <a:gd name="connsiteX2" fmla="*/ 83450 w 83450"/>
                  <a:gd name="connsiteY2" fmla="*/ 32949 h 74343"/>
                  <a:gd name="connsiteX3" fmla="*/ 61043 w 83450"/>
                  <a:gd name="connsiteY3" fmla="*/ 46295 h 74343"/>
                  <a:gd name="connsiteX4" fmla="*/ 74236 w 83450"/>
                  <a:gd name="connsiteY4" fmla="*/ 74344 h 74343"/>
                  <a:gd name="connsiteX5" fmla="*/ 45861 w 83450"/>
                  <a:gd name="connsiteY5" fmla="*/ 54845 h 74343"/>
                  <a:gd name="connsiteX6" fmla="*/ 22407 w 83450"/>
                  <a:gd name="connsiteY6" fmla="*/ 67462 h 74343"/>
                  <a:gd name="connsiteX7" fmla="*/ 27538 w 83450"/>
                  <a:gd name="connsiteY7" fmla="*/ 41708 h 74343"/>
                  <a:gd name="connsiteX8" fmla="*/ 0 w 83450"/>
                  <a:gd name="connsiteY8" fmla="*/ 20958 h 74343"/>
                  <a:gd name="connsiteX9" fmla="*/ 31307 w 83450"/>
                  <a:gd name="connsiteY9" fmla="*/ 25025 h 74343"/>
                  <a:gd name="connsiteX10" fmla="*/ 37694 w 83450"/>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450" h="74343">
                    <a:moveTo>
                      <a:pt x="37694" y="0"/>
                    </a:moveTo>
                    <a:lnTo>
                      <a:pt x="51934" y="27944"/>
                    </a:lnTo>
                    <a:lnTo>
                      <a:pt x="83450" y="32949"/>
                    </a:lnTo>
                    <a:lnTo>
                      <a:pt x="61043" y="46295"/>
                    </a:lnTo>
                    <a:lnTo>
                      <a:pt x="74236" y="74344"/>
                    </a:lnTo>
                    <a:lnTo>
                      <a:pt x="45861" y="54845"/>
                    </a:lnTo>
                    <a:lnTo>
                      <a:pt x="22407" y="67462"/>
                    </a:lnTo>
                    <a:lnTo>
                      <a:pt x="27538" y="41708"/>
                    </a:lnTo>
                    <a:lnTo>
                      <a:pt x="0" y="20958"/>
                    </a:lnTo>
                    <a:lnTo>
                      <a:pt x="31307" y="25025"/>
                    </a:lnTo>
                    <a:lnTo>
                      <a:pt x="37694"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2B24A2F8-A15B-6232-D952-3874DDA24DEA}"/>
                  </a:ext>
                </a:extLst>
              </p:cNvPr>
              <p:cNvSpPr/>
              <p:nvPr/>
            </p:nvSpPr>
            <p:spPr>
              <a:xfrm>
                <a:off x="668227" y="6571471"/>
                <a:ext cx="61462" cy="53177"/>
              </a:xfrm>
              <a:custGeom>
                <a:avLst/>
                <a:gdLst>
                  <a:gd name="connsiteX0" fmla="*/ 27642 w 61462"/>
                  <a:gd name="connsiteY0" fmla="*/ 0 h 53177"/>
                  <a:gd name="connsiteX1" fmla="*/ 38322 w 61462"/>
                  <a:gd name="connsiteY1" fmla="*/ 20020 h 53177"/>
                  <a:gd name="connsiteX2" fmla="*/ 61462 w 61462"/>
                  <a:gd name="connsiteY2" fmla="*/ 23460 h 53177"/>
                  <a:gd name="connsiteX3" fmla="*/ 45023 w 61462"/>
                  <a:gd name="connsiteY3" fmla="*/ 33157 h 53177"/>
                  <a:gd name="connsiteX4" fmla="*/ 54761 w 61462"/>
                  <a:gd name="connsiteY4" fmla="*/ 53177 h 53177"/>
                  <a:gd name="connsiteX5" fmla="*/ 33925 w 61462"/>
                  <a:gd name="connsiteY5" fmla="*/ 39309 h 53177"/>
                  <a:gd name="connsiteX6" fmla="*/ 16753 w 61462"/>
                  <a:gd name="connsiteY6" fmla="*/ 48381 h 53177"/>
                  <a:gd name="connsiteX7" fmla="*/ 20418 w 61462"/>
                  <a:gd name="connsiteY7" fmla="*/ 29925 h 53177"/>
                  <a:gd name="connsiteX8" fmla="*/ 0 w 61462"/>
                  <a:gd name="connsiteY8" fmla="*/ 15119 h 53177"/>
                  <a:gd name="connsiteX9" fmla="*/ 23140 w 61462"/>
                  <a:gd name="connsiteY9" fmla="*/ 17934 h 53177"/>
                  <a:gd name="connsiteX10" fmla="*/ 27642 w 61462"/>
                  <a:gd name="connsiteY10" fmla="*/ 0 h 5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177">
                    <a:moveTo>
                      <a:pt x="27642" y="0"/>
                    </a:moveTo>
                    <a:lnTo>
                      <a:pt x="38322" y="20020"/>
                    </a:lnTo>
                    <a:lnTo>
                      <a:pt x="61462" y="23460"/>
                    </a:lnTo>
                    <a:lnTo>
                      <a:pt x="45023" y="33157"/>
                    </a:lnTo>
                    <a:lnTo>
                      <a:pt x="54761" y="53177"/>
                    </a:lnTo>
                    <a:lnTo>
                      <a:pt x="33925" y="39309"/>
                    </a:lnTo>
                    <a:lnTo>
                      <a:pt x="16753" y="48381"/>
                    </a:lnTo>
                    <a:lnTo>
                      <a:pt x="20418" y="29925"/>
                    </a:lnTo>
                    <a:lnTo>
                      <a:pt x="0" y="15119"/>
                    </a:lnTo>
                    <a:lnTo>
                      <a:pt x="23140"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CFD3A7B3-DBFC-CF72-8C24-1CA46B44D994}"/>
                  </a:ext>
                </a:extLst>
              </p:cNvPr>
              <p:cNvSpPr/>
              <p:nvPr/>
            </p:nvSpPr>
            <p:spPr>
              <a:xfrm>
                <a:off x="746965" y="6536332"/>
                <a:ext cx="61462" cy="51821"/>
              </a:xfrm>
              <a:custGeom>
                <a:avLst/>
                <a:gdLst>
                  <a:gd name="connsiteX0" fmla="*/ 27642 w 61462"/>
                  <a:gd name="connsiteY0" fmla="*/ 0 h 51821"/>
                  <a:gd name="connsiteX1" fmla="*/ 38322 w 61462"/>
                  <a:gd name="connsiteY1" fmla="*/ 19498 h 51821"/>
                  <a:gd name="connsiteX2" fmla="*/ 61462 w 61462"/>
                  <a:gd name="connsiteY2" fmla="*/ 22939 h 51821"/>
                  <a:gd name="connsiteX3" fmla="*/ 45023 w 61462"/>
                  <a:gd name="connsiteY3" fmla="*/ 32323 h 51821"/>
                  <a:gd name="connsiteX4" fmla="*/ 54761 w 61462"/>
                  <a:gd name="connsiteY4" fmla="*/ 51822 h 51821"/>
                  <a:gd name="connsiteX5" fmla="*/ 33925 w 61462"/>
                  <a:gd name="connsiteY5" fmla="*/ 38162 h 51821"/>
                  <a:gd name="connsiteX6" fmla="*/ 16753 w 61462"/>
                  <a:gd name="connsiteY6" fmla="*/ 46921 h 51821"/>
                  <a:gd name="connsiteX7" fmla="*/ 20418 w 61462"/>
                  <a:gd name="connsiteY7" fmla="*/ 28987 h 51821"/>
                  <a:gd name="connsiteX8" fmla="*/ 0 w 61462"/>
                  <a:gd name="connsiteY8" fmla="*/ 14493 h 51821"/>
                  <a:gd name="connsiteX9" fmla="*/ 23140 w 61462"/>
                  <a:gd name="connsiteY9" fmla="*/ 17309 h 51821"/>
                  <a:gd name="connsiteX10" fmla="*/ 27642 w 61462"/>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1821">
                    <a:moveTo>
                      <a:pt x="27642" y="0"/>
                    </a:moveTo>
                    <a:lnTo>
                      <a:pt x="38322" y="19498"/>
                    </a:lnTo>
                    <a:lnTo>
                      <a:pt x="61462" y="22939"/>
                    </a:lnTo>
                    <a:lnTo>
                      <a:pt x="45023" y="32323"/>
                    </a:lnTo>
                    <a:lnTo>
                      <a:pt x="54761" y="51822"/>
                    </a:lnTo>
                    <a:lnTo>
                      <a:pt x="33925" y="38162"/>
                    </a:lnTo>
                    <a:lnTo>
                      <a:pt x="16753" y="46921"/>
                    </a:lnTo>
                    <a:lnTo>
                      <a:pt x="20418" y="28987"/>
                    </a:lnTo>
                    <a:lnTo>
                      <a:pt x="0" y="14493"/>
                    </a:lnTo>
                    <a:lnTo>
                      <a:pt x="23140" y="17309"/>
                    </a:lnTo>
                    <a:lnTo>
                      <a:pt x="27642" y="0"/>
                    </a:lnTo>
                    <a:close/>
                  </a:path>
                </a:pathLst>
              </a:custGeom>
              <a:solidFill>
                <a:srgbClr val="FFCC00"/>
              </a:solidFill>
              <a:ln w="10453" cap="flat">
                <a:noFill/>
                <a:prstDash val="solid"/>
                <a:miter/>
              </a:ln>
            </p:spPr>
            <p:txBody>
              <a:bodyPr rtlCol="0" anchor="ctr"/>
              <a:lstStyle/>
              <a:p>
                <a:endParaRPr lang="en-GR"/>
              </a:p>
            </p:txBody>
          </p:sp>
          <p:sp>
            <p:nvSpPr>
              <p:cNvPr id="47" name="Freeform 46">
                <a:extLst>
                  <a:ext uri="{FF2B5EF4-FFF2-40B4-BE49-F238E27FC236}">
                    <a16:creationId xmlns:a16="http://schemas.microsoft.com/office/drawing/2014/main" id="{D19089C8-1E7D-8340-FB9B-B739972CB45D}"/>
                  </a:ext>
                </a:extLst>
              </p:cNvPr>
              <p:cNvSpPr/>
              <p:nvPr/>
            </p:nvSpPr>
            <p:spPr>
              <a:xfrm>
                <a:off x="676918" y="5962437"/>
                <a:ext cx="81565" cy="69651"/>
              </a:xfrm>
              <a:custGeom>
                <a:avLst/>
                <a:gdLst>
                  <a:gd name="connsiteX0" fmla="*/ 36752 w 81565"/>
                  <a:gd name="connsiteY0" fmla="*/ 0 h 69651"/>
                  <a:gd name="connsiteX1" fmla="*/ 50782 w 81565"/>
                  <a:gd name="connsiteY1" fmla="*/ 26380 h 69651"/>
                  <a:gd name="connsiteX2" fmla="*/ 81566 w 81565"/>
                  <a:gd name="connsiteY2" fmla="*/ 36598 h 69651"/>
                  <a:gd name="connsiteX3" fmla="*/ 59682 w 81565"/>
                  <a:gd name="connsiteY3" fmla="*/ 43584 h 69651"/>
                  <a:gd name="connsiteX4" fmla="*/ 72666 w 81565"/>
                  <a:gd name="connsiteY4" fmla="*/ 69652 h 69651"/>
                  <a:gd name="connsiteX5" fmla="*/ 44919 w 81565"/>
                  <a:gd name="connsiteY5" fmla="*/ 47859 h 69651"/>
                  <a:gd name="connsiteX6" fmla="*/ 22093 w 81565"/>
                  <a:gd name="connsiteY6" fmla="*/ 54220 h 69651"/>
                  <a:gd name="connsiteX7" fmla="*/ 27014 w 81565"/>
                  <a:gd name="connsiteY7" fmla="*/ 33366 h 69651"/>
                  <a:gd name="connsiteX8" fmla="*/ 0 w 81565"/>
                  <a:gd name="connsiteY8" fmla="*/ 10635 h 69651"/>
                  <a:gd name="connsiteX9" fmla="*/ 30574 w 81565"/>
                  <a:gd name="connsiteY9" fmla="*/ 19915 h 69651"/>
                  <a:gd name="connsiteX10" fmla="*/ 36752 w 81565"/>
                  <a:gd name="connsiteY10" fmla="*/ 0 h 6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65" h="69651">
                    <a:moveTo>
                      <a:pt x="36752" y="0"/>
                    </a:moveTo>
                    <a:lnTo>
                      <a:pt x="50782" y="26380"/>
                    </a:lnTo>
                    <a:lnTo>
                      <a:pt x="81566" y="36598"/>
                    </a:lnTo>
                    <a:lnTo>
                      <a:pt x="59682" y="43584"/>
                    </a:lnTo>
                    <a:lnTo>
                      <a:pt x="72666" y="69652"/>
                    </a:lnTo>
                    <a:lnTo>
                      <a:pt x="44919" y="47859"/>
                    </a:lnTo>
                    <a:lnTo>
                      <a:pt x="22093" y="54220"/>
                    </a:lnTo>
                    <a:lnTo>
                      <a:pt x="27014" y="33366"/>
                    </a:lnTo>
                    <a:lnTo>
                      <a:pt x="0" y="10635"/>
                    </a:lnTo>
                    <a:lnTo>
                      <a:pt x="30574" y="19915"/>
                    </a:lnTo>
                    <a:lnTo>
                      <a:pt x="36752" y="0"/>
                    </a:lnTo>
                    <a:close/>
                  </a:path>
                </a:pathLst>
              </a:custGeom>
              <a:solidFill>
                <a:srgbClr val="FFCC00"/>
              </a:solidFill>
              <a:ln w="10453" cap="flat">
                <a:noFill/>
                <a:prstDash val="solid"/>
                <a:miter/>
              </a:ln>
            </p:spPr>
            <p:txBody>
              <a:bodyPr rtlCol="0" anchor="ctr"/>
              <a:lstStyle/>
              <a:p>
                <a:endParaRPr lang="en-GR"/>
              </a:p>
            </p:txBody>
          </p:sp>
          <p:sp>
            <p:nvSpPr>
              <p:cNvPr id="48" name="Freeform 47">
                <a:extLst>
                  <a:ext uri="{FF2B5EF4-FFF2-40B4-BE49-F238E27FC236}">
                    <a16:creationId xmlns:a16="http://schemas.microsoft.com/office/drawing/2014/main" id="{8701D43E-1BCF-5427-AC3E-004D970016DA}"/>
                  </a:ext>
                </a:extLst>
              </p:cNvPr>
              <p:cNvSpPr/>
              <p:nvPr/>
            </p:nvSpPr>
            <p:spPr>
              <a:xfrm>
                <a:off x="560799" y="5916558"/>
                <a:ext cx="92978" cy="82163"/>
              </a:xfrm>
              <a:custGeom>
                <a:avLst/>
                <a:gdLst>
                  <a:gd name="connsiteX0" fmla="*/ 41987 w 92978"/>
                  <a:gd name="connsiteY0" fmla="*/ 0 h 82163"/>
                  <a:gd name="connsiteX1" fmla="*/ 57902 w 92978"/>
                  <a:gd name="connsiteY1" fmla="*/ 31072 h 82163"/>
                  <a:gd name="connsiteX2" fmla="*/ 92979 w 92978"/>
                  <a:gd name="connsiteY2" fmla="*/ 42750 h 82163"/>
                  <a:gd name="connsiteX3" fmla="*/ 67849 w 92978"/>
                  <a:gd name="connsiteY3" fmla="*/ 51405 h 82163"/>
                  <a:gd name="connsiteX4" fmla="*/ 82508 w 92978"/>
                  <a:gd name="connsiteY4" fmla="*/ 82164 h 82163"/>
                  <a:gd name="connsiteX5" fmla="*/ 50992 w 92978"/>
                  <a:gd name="connsiteY5" fmla="*/ 56722 h 82163"/>
                  <a:gd name="connsiteX6" fmla="*/ 24920 w 92978"/>
                  <a:gd name="connsiteY6" fmla="*/ 64647 h 82163"/>
                  <a:gd name="connsiteX7" fmla="*/ 30679 w 92978"/>
                  <a:gd name="connsiteY7" fmla="*/ 39726 h 82163"/>
                  <a:gd name="connsiteX8" fmla="*/ 0 w 92978"/>
                  <a:gd name="connsiteY8" fmla="*/ 13242 h 82163"/>
                  <a:gd name="connsiteX9" fmla="*/ 34867 w 92978"/>
                  <a:gd name="connsiteY9" fmla="*/ 23773 h 82163"/>
                  <a:gd name="connsiteX10" fmla="*/ 41987 w 92978"/>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8" h="82163">
                    <a:moveTo>
                      <a:pt x="41987" y="0"/>
                    </a:moveTo>
                    <a:lnTo>
                      <a:pt x="57902" y="31072"/>
                    </a:lnTo>
                    <a:lnTo>
                      <a:pt x="92979" y="42750"/>
                    </a:lnTo>
                    <a:lnTo>
                      <a:pt x="67849" y="51405"/>
                    </a:lnTo>
                    <a:lnTo>
                      <a:pt x="82508" y="82164"/>
                    </a:lnTo>
                    <a:lnTo>
                      <a:pt x="50992" y="56722"/>
                    </a:lnTo>
                    <a:lnTo>
                      <a:pt x="24920" y="64647"/>
                    </a:lnTo>
                    <a:lnTo>
                      <a:pt x="30679" y="39726"/>
                    </a:lnTo>
                    <a:lnTo>
                      <a:pt x="0" y="13242"/>
                    </a:lnTo>
                    <a:lnTo>
                      <a:pt x="34867" y="23773"/>
                    </a:lnTo>
                    <a:lnTo>
                      <a:pt x="41987" y="0"/>
                    </a:lnTo>
                    <a:close/>
                  </a:path>
                </a:pathLst>
              </a:custGeom>
              <a:solidFill>
                <a:srgbClr val="FFCC00"/>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24AD6B89-75E1-4B85-0D4E-D82FF53EDBF5}"/>
                  </a:ext>
                </a:extLst>
              </p:cNvPr>
              <p:cNvSpPr/>
              <p:nvPr/>
            </p:nvSpPr>
            <p:spPr>
              <a:xfrm>
                <a:off x="437875" y="5910094"/>
                <a:ext cx="102716" cy="93946"/>
              </a:xfrm>
              <a:custGeom>
                <a:avLst/>
                <a:gdLst>
                  <a:gd name="connsiteX0" fmla="*/ 46489 w 102716"/>
                  <a:gd name="connsiteY0" fmla="*/ 0 h 93946"/>
                  <a:gd name="connsiteX1" fmla="*/ 63975 w 102716"/>
                  <a:gd name="connsiteY1" fmla="*/ 35451 h 93946"/>
                  <a:gd name="connsiteX2" fmla="*/ 102716 w 102716"/>
                  <a:gd name="connsiteY2" fmla="*/ 47859 h 93946"/>
                  <a:gd name="connsiteX3" fmla="*/ 74865 w 102716"/>
                  <a:gd name="connsiteY3" fmla="*/ 58703 h 93946"/>
                  <a:gd name="connsiteX4" fmla="*/ 90884 w 102716"/>
                  <a:gd name="connsiteY4" fmla="*/ 93946 h 93946"/>
                  <a:gd name="connsiteX5" fmla="*/ 56227 w 102716"/>
                  <a:gd name="connsiteY5" fmla="*/ 65481 h 93946"/>
                  <a:gd name="connsiteX6" fmla="*/ 27223 w 102716"/>
                  <a:gd name="connsiteY6" fmla="*/ 75491 h 93946"/>
                  <a:gd name="connsiteX7" fmla="*/ 33715 w 102716"/>
                  <a:gd name="connsiteY7" fmla="*/ 46400 h 93946"/>
                  <a:gd name="connsiteX8" fmla="*/ 0 w 102716"/>
                  <a:gd name="connsiteY8" fmla="*/ 16787 h 93946"/>
                  <a:gd name="connsiteX9" fmla="*/ 38532 w 102716"/>
                  <a:gd name="connsiteY9" fmla="*/ 27736 h 93946"/>
                  <a:gd name="connsiteX10" fmla="*/ 46489 w 102716"/>
                  <a:gd name="connsiteY10" fmla="*/ 0 h 9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716" h="93946">
                    <a:moveTo>
                      <a:pt x="46489" y="0"/>
                    </a:moveTo>
                    <a:lnTo>
                      <a:pt x="63975" y="35451"/>
                    </a:lnTo>
                    <a:lnTo>
                      <a:pt x="102716" y="47859"/>
                    </a:lnTo>
                    <a:lnTo>
                      <a:pt x="74865" y="58703"/>
                    </a:lnTo>
                    <a:lnTo>
                      <a:pt x="90884" y="93946"/>
                    </a:lnTo>
                    <a:lnTo>
                      <a:pt x="56227" y="65481"/>
                    </a:lnTo>
                    <a:lnTo>
                      <a:pt x="27223" y="75491"/>
                    </a:lnTo>
                    <a:lnTo>
                      <a:pt x="33715" y="46400"/>
                    </a:lnTo>
                    <a:lnTo>
                      <a:pt x="0" y="16787"/>
                    </a:lnTo>
                    <a:lnTo>
                      <a:pt x="38532" y="27736"/>
                    </a:lnTo>
                    <a:lnTo>
                      <a:pt x="46489" y="0"/>
                    </a:lnTo>
                    <a:close/>
                  </a:path>
                </a:pathLst>
              </a:custGeom>
              <a:solidFill>
                <a:srgbClr val="FFCC00"/>
              </a:solidFill>
              <a:ln w="10453" cap="flat">
                <a:noFill/>
                <a:prstDash val="solid"/>
                <a:miter/>
              </a:ln>
            </p:spPr>
            <p:txBody>
              <a:bodyPr rtlCol="0" anchor="ctr"/>
              <a:lstStyle/>
              <a:p>
                <a:endParaRPr lang="en-GR"/>
              </a:p>
            </p:txBody>
          </p:sp>
        </p:grpSp>
        <p:grpSp>
          <p:nvGrpSpPr>
            <p:cNvPr id="50" name="Graphic 8">
              <a:extLst>
                <a:ext uri="{FF2B5EF4-FFF2-40B4-BE49-F238E27FC236}">
                  <a16:creationId xmlns:a16="http://schemas.microsoft.com/office/drawing/2014/main" id="{90DDA116-A422-6464-3981-D21D4A866493}"/>
                </a:ext>
              </a:extLst>
            </p:cNvPr>
            <p:cNvGrpSpPr/>
            <p:nvPr/>
          </p:nvGrpSpPr>
          <p:grpSpPr>
            <a:xfrm>
              <a:off x="1201702" y="5910094"/>
              <a:ext cx="1114171" cy="739683"/>
              <a:chOff x="1201702" y="5910094"/>
              <a:chExt cx="1114171" cy="739683"/>
            </a:xfrm>
          </p:grpSpPr>
          <p:sp>
            <p:nvSpPr>
              <p:cNvPr id="51" name="Freeform 50">
                <a:extLst>
                  <a:ext uri="{FF2B5EF4-FFF2-40B4-BE49-F238E27FC236}">
                    <a16:creationId xmlns:a16="http://schemas.microsoft.com/office/drawing/2014/main" id="{AECF95B7-C4E8-3A5E-66D7-17D20DA3DE40}"/>
                  </a:ext>
                </a:extLst>
              </p:cNvPr>
              <p:cNvSpPr/>
              <p:nvPr/>
            </p:nvSpPr>
            <p:spPr>
              <a:xfrm>
                <a:off x="1201702" y="5910094"/>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52" name="Freeform 51">
                <a:extLst>
                  <a:ext uri="{FF2B5EF4-FFF2-40B4-BE49-F238E27FC236}">
                    <a16:creationId xmlns:a16="http://schemas.microsoft.com/office/drawing/2014/main" id="{77C779B8-32DC-7A27-ACCE-CCC6253AFFEB}"/>
                  </a:ext>
                </a:extLst>
              </p:cNvPr>
              <p:cNvSpPr/>
              <p:nvPr/>
            </p:nvSpPr>
            <p:spPr>
              <a:xfrm>
                <a:off x="1480114" y="6002580"/>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19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1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0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1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0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19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5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8 w 557138"/>
                  <a:gd name="connsiteY88" fmla="*/ 268597 h 554710"/>
                  <a:gd name="connsiteX89" fmla="*/ 557138 w 557138"/>
                  <a:gd name="connsiteY89" fmla="*/ 268597 h 554710"/>
                  <a:gd name="connsiteX90" fmla="*/ 533580 w 557138"/>
                  <a:gd name="connsiteY90" fmla="*/ 285905 h 554710"/>
                  <a:gd name="connsiteX91" fmla="*/ 384269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69 w 557138"/>
                  <a:gd name="connsiteY101" fmla="*/ 77055 h 554710"/>
                  <a:gd name="connsiteX102" fmla="*/ 384269 w 557138"/>
                  <a:gd name="connsiteY102" fmla="*/ 77055 h 554710"/>
                  <a:gd name="connsiteX103" fmla="*/ 477143 w 557138"/>
                  <a:gd name="connsiteY103" fmla="*/ 147853 h 554710"/>
                  <a:gd name="connsiteX104" fmla="*/ 486253 w 557138"/>
                  <a:gd name="connsiteY104" fmla="*/ 120118 h 554710"/>
                  <a:gd name="connsiteX105" fmla="*/ 495257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7 w 557138"/>
                  <a:gd name="connsiteY110" fmla="*/ 193002 h 554710"/>
                  <a:gd name="connsiteX111" fmla="*/ 472222 w 557138"/>
                  <a:gd name="connsiteY111" fmla="*/ 165266 h 554710"/>
                  <a:gd name="connsiteX112" fmla="*/ 448873 w 557138"/>
                  <a:gd name="connsiteY112" fmla="*/ 147957 h 554710"/>
                  <a:gd name="connsiteX113" fmla="*/ 477143 w 557138"/>
                  <a:gd name="connsiteY113" fmla="*/ 147957 h 554710"/>
                  <a:gd name="connsiteX114" fmla="*/ 495257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7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0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69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19" y="59955"/>
                    </a:lnTo>
                    <a:lnTo>
                      <a:pt x="196428" y="59955"/>
                    </a:lnTo>
                    <a:lnTo>
                      <a:pt x="172869" y="76950"/>
                    </a:lnTo>
                    <a:close/>
                    <a:moveTo>
                      <a:pt x="61881" y="148166"/>
                    </a:moveTo>
                    <a:lnTo>
                      <a:pt x="70886" y="120431"/>
                    </a:lnTo>
                    <a:lnTo>
                      <a:pt x="79995" y="148166"/>
                    </a:lnTo>
                    <a:lnTo>
                      <a:pt x="108266" y="148166"/>
                    </a:lnTo>
                    <a:lnTo>
                      <a:pt x="84707" y="165475"/>
                    </a:lnTo>
                    <a:lnTo>
                      <a:pt x="93711" y="193210"/>
                    </a:lnTo>
                    <a:lnTo>
                      <a:pt x="70048" y="175902"/>
                    </a:lnTo>
                    <a:lnTo>
                      <a:pt x="46384" y="193210"/>
                    </a:lnTo>
                    <a:lnTo>
                      <a:pt x="55389" y="165475"/>
                    </a:lnTo>
                    <a:lnTo>
                      <a:pt x="31830" y="148166"/>
                    </a:lnTo>
                    <a:lnTo>
                      <a:pt x="61881" y="148166"/>
                    </a:lnTo>
                    <a:close/>
                    <a:moveTo>
                      <a:pt x="32145" y="389131"/>
                    </a:moveTo>
                    <a:lnTo>
                      <a:pt x="61881" y="389131"/>
                    </a:lnTo>
                    <a:lnTo>
                      <a:pt x="70886" y="361396"/>
                    </a:lnTo>
                    <a:lnTo>
                      <a:pt x="79995" y="389131"/>
                    </a:lnTo>
                    <a:lnTo>
                      <a:pt x="108266" y="389131"/>
                    </a:lnTo>
                    <a:lnTo>
                      <a:pt x="84707" y="406440"/>
                    </a:lnTo>
                    <a:lnTo>
                      <a:pt x="93711" y="434176"/>
                    </a:lnTo>
                    <a:lnTo>
                      <a:pt x="70048" y="417075"/>
                    </a:lnTo>
                    <a:lnTo>
                      <a:pt x="46384" y="434176"/>
                    </a:lnTo>
                    <a:lnTo>
                      <a:pt x="55389" y="406440"/>
                    </a:lnTo>
                    <a:lnTo>
                      <a:pt x="31830" y="389131"/>
                    </a:lnTo>
                    <a:lnTo>
                      <a:pt x="32145" y="389131"/>
                    </a:lnTo>
                    <a:close/>
                    <a:moveTo>
                      <a:pt x="143761" y="494547"/>
                    </a:moveTo>
                    <a:lnTo>
                      <a:pt x="120202" y="477551"/>
                    </a:lnTo>
                    <a:lnTo>
                      <a:pt x="149310" y="477551"/>
                    </a:lnTo>
                    <a:lnTo>
                      <a:pt x="158315" y="449816"/>
                    </a:lnTo>
                    <a:lnTo>
                      <a:pt x="167319"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5" y="296332"/>
                    </a:lnTo>
                    <a:lnTo>
                      <a:pt x="495153" y="313641"/>
                    </a:lnTo>
                    <a:lnTo>
                      <a:pt x="504157" y="285905"/>
                    </a:lnTo>
                    <a:lnTo>
                      <a:pt x="480494" y="268597"/>
                    </a:lnTo>
                    <a:lnTo>
                      <a:pt x="510649" y="268597"/>
                    </a:lnTo>
                    <a:lnTo>
                      <a:pt x="519654" y="240861"/>
                    </a:lnTo>
                    <a:lnTo>
                      <a:pt x="528658" y="268597"/>
                    </a:lnTo>
                    <a:lnTo>
                      <a:pt x="557138" y="268597"/>
                    </a:lnTo>
                    <a:lnTo>
                      <a:pt x="533580" y="285905"/>
                    </a:lnTo>
                    <a:close/>
                    <a:moveTo>
                      <a:pt x="384269"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69" y="77055"/>
                    </a:lnTo>
                    <a:lnTo>
                      <a:pt x="384269" y="77055"/>
                    </a:lnTo>
                    <a:close/>
                    <a:moveTo>
                      <a:pt x="477143" y="147853"/>
                    </a:moveTo>
                    <a:lnTo>
                      <a:pt x="486253" y="120118"/>
                    </a:lnTo>
                    <a:lnTo>
                      <a:pt x="495257" y="147853"/>
                    </a:lnTo>
                    <a:lnTo>
                      <a:pt x="524366" y="147853"/>
                    </a:lnTo>
                    <a:lnTo>
                      <a:pt x="501435" y="165266"/>
                    </a:lnTo>
                    <a:lnTo>
                      <a:pt x="510440" y="193002"/>
                    </a:lnTo>
                    <a:lnTo>
                      <a:pt x="486881" y="175693"/>
                    </a:lnTo>
                    <a:lnTo>
                      <a:pt x="463217" y="193002"/>
                    </a:lnTo>
                    <a:lnTo>
                      <a:pt x="472222" y="165266"/>
                    </a:lnTo>
                    <a:lnTo>
                      <a:pt x="448873" y="147957"/>
                    </a:lnTo>
                    <a:lnTo>
                      <a:pt x="477143" y="147957"/>
                    </a:lnTo>
                    <a:close/>
                    <a:moveTo>
                      <a:pt x="495257" y="388818"/>
                    </a:moveTo>
                    <a:lnTo>
                      <a:pt x="524366" y="388818"/>
                    </a:lnTo>
                    <a:lnTo>
                      <a:pt x="501435" y="406127"/>
                    </a:lnTo>
                    <a:lnTo>
                      <a:pt x="510440" y="433863"/>
                    </a:lnTo>
                    <a:lnTo>
                      <a:pt x="486881" y="416763"/>
                    </a:lnTo>
                    <a:lnTo>
                      <a:pt x="463217" y="433863"/>
                    </a:lnTo>
                    <a:lnTo>
                      <a:pt x="472222" y="406127"/>
                    </a:lnTo>
                    <a:lnTo>
                      <a:pt x="448873" y="388818"/>
                    </a:lnTo>
                    <a:lnTo>
                      <a:pt x="477981" y="388818"/>
                    </a:lnTo>
                    <a:lnTo>
                      <a:pt x="487090" y="361083"/>
                    </a:lnTo>
                    <a:lnTo>
                      <a:pt x="496095" y="388818"/>
                    </a:lnTo>
                    <a:lnTo>
                      <a:pt x="495362" y="388818"/>
                    </a:lnTo>
                    <a:close/>
                    <a:moveTo>
                      <a:pt x="436936" y="477239"/>
                    </a:moveTo>
                    <a:lnTo>
                      <a:pt x="413378" y="494234"/>
                    </a:lnTo>
                    <a:lnTo>
                      <a:pt x="422382" y="521970"/>
                    </a:lnTo>
                    <a:lnTo>
                      <a:pt x="398823" y="504870"/>
                    </a:lnTo>
                    <a:lnTo>
                      <a:pt x="375265" y="521970"/>
                    </a:lnTo>
                    <a:lnTo>
                      <a:pt x="384269"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7" name="Title 1">
            <a:extLst>
              <a:ext uri="{FF2B5EF4-FFF2-40B4-BE49-F238E27FC236}">
                <a16:creationId xmlns:a16="http://schemas.microsoft.com/office/drawing/2014/main" id="{5481BD0B-4E59-F5BC-30B0-EE8BD8FEF11C}"/>
              </a:ext>
            </a:extLst>
          </p:cNvPr>
          <p:cNvSpPr>
            <a:spLocks noGrp="1"/>
          </p:cNvSpPr>
          <p:nvPr>
            <p:ph type="title" hasCustomPrompt="1"/>
          </p:nvPr>
        </p:nvSpPr>
        <p:spPr>
          <a:xfrm>
            <a:off x="606000" y="638628"/>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8" name="Content Placeholder 2">
            <a:extLst>
              <a:ext uri="{FF2B5EF4-FFF2-40B4-BE49-F238E27FC236}">
                <a16:creationId xmlns:a16="http://schemas.microsoft.com/office/drawing/2014/main" id="{90FD9E2A-F0FF-A687-EB13-2DEAF4CFD463}"/>
              </a:ext>
            </a:extLst>
          </p:cNvPr>
          <p:cNvSpPr>
            <a:spLocks noGrp="1"/>
          </p:cNvSpPr>
          <p:nvPr>
            <p:ph idx="1" hasCustomPrompt="1"/>
          </p:nvPr>
        </p:nvSpPr>
        <p:spPr>
          <a:xfrm>
            <a:off x="606000" y="1696995"/>
            <a:ext cx="5020443" cy="3245119"/>
          </a:xfrm>
          <a:prstGeom prst="rect">
            <a:avLst/>
          </a:prstGeom>
        </p:spPr>
        <p:txBody>
          <a:bodyPr lIns="36000"/>
          <a:lstStyle>
            <a:lvl1pPr marL="0" indent="0">
              <a:buFontTx/>
              <a:buNone/>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Add text and resize text box after background image is added</a:t>
            </a:r>
            <a:endParaRPr lang="en-GR" dirty="0"/>
          </a:p>
        </p:txBody>
      </p:sp>
    </p:spTree>
    <p:extLst>
      <p:ext uri="{BB962C8B-B14F-4D97-AF65-F5344CB8AC3E}">
        <p14:creationId xmlns:p14="http://schemas.microsoft.com/office/powerpoint/2010/main" val="4280664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ort Curve Bottom Right with backgroun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8F9AD291-D0D0-573A-E522-3CE805C2054D}"/>
              </a:ext>
            </a:extLst>
          </p:cNvPr>
          <p:cNvGrpSpPr/>
          <p:nvPr userDrawn="1"/>
        </p:nvGrpSpPr>
        <p:grpSpPr>
          <a:xfrm>
            <a:off x="7041778" y="5443804"/>
            <a:ext cx="5150223" cy="1414197"/>
            <a:chOff x="7041778" y="5443804"/>
            <a:chExt cx="5150223" cy="1414197"/>
          </a:xfrm>
        </p:grpSpPr>
        <p:sp>
          <p:nvSpPr>
            <p:cNvPr id="53" name="Freeform 52">
              <a:extLst>
                <a:ext uri="{FF2B5EF4-FFF2-40B4-BE49-F238E27FC236}">
                  <a16:creationId xmlns:a16="http://schemas.microsoft.com/office/drawing/2014/main" id="{45FE9E64-0C45-E919-9149-F76DFD23A595}"/>
                </a:ext>
              </a:extLst>
            </p:cNvPr>
            <p:cNvSpPr/>
            <p:nvPr userDrawn="1"/>
          </p:nvSpPr>
          <p:spPr>
            <a:xfrm>
              <a:off x="7041778" y="5443804"/>
              <a:ext cx="5150223" cy="1414196"/>
            </a:xfrm>
            <a:custGeom>
              <a:avLst/>
              <a:gdLst>
                <a:gd name="connsiteX0" fmla="*/ 4533196 w 5150223"/>
                <a:gd name="connsiteY0" fmla="*/ 0 h 1414196"/>
                <a:gd name="connsiteX1" fmla="*/ 4903016 w 5150223"/>
                <a:gd name="connsiteY1" fmla="*/ 5201 h 1414196"/>
                <a:gd name="connsiteX2" fmla="*/ 5150223 w 5150223"/>
                <a:gd name="connsiteY2" fmla="*/ 15040 h 1414196"/>
                <a:gd name="connsiteX3" fmla="*/ 5150223 w 5150223"/>
                <a:gd name="connsiteY3" fmla="*/ 103601 h 1414196"/>
                <a:gd name="connsiteX4" fmla="*/ 4926855 w 5150223"/>
                <a:gd name="connsiteY4" fmla="*/ 94495 h 1414196"/>
                <a:gd name="connsiteX5" fmla="*/ 2895915 w 5150223"/>
                <a:gd name="connsiteY5" fmla="*/ 250871 h 1414196"/>
                <a:gd name="connsiteX6" fmla="*/ 1587200 w 5150223"/>
                <a:gd name="connsiteY6" fmla="*/ 811942 h 1414196"/>
                <a:gd name="connsiteX7" fmla="*/ 420801 w 5150223"/>
                <a:gd name="connsiteY7" fmla="*/ 1369715 h 1414196"/>
                <a:gd name="connsiteX8" fmla="*/ 289354 w 5150223"/>
                <a:gd name="connsiteY8" fmla="*/ 1414196 h 1414196"/>
                <a:gd name="connsiteX9" fmla="*/ 0 w 5150223"/>
                <a:gd name="connsiteY9" fmla="*/ 1414196 h 1414196"/>
                <a:gd name="connsiteX10" fmla="*/ 81233 w 5150223"/>
                <a:gd name="connsiteY10" fmla="*/ 1391031 h 1414196"/>
                <a:gd name="connsiteX11" fmla="*/ 1543643 w 5150223"/>
                <a:gd name="connsiteY11" fmla="*/ 734783 h 1414196"/>
                <a:gd name="connsiteX12" fmla="*/ 4533196 w 5150223"/>
                <a:gd name="connsiteY12" fmla="*/ 0 h 14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0223" h="1414196">
                  <a:moveTo>
                    <a:pt x="4533196" y="0"/>
                  </a:moveTo>
                  <a:cubicBezTo>
                    <a:pt x="4651147" y="0"/>
                    <a:pt x="4774254" y="1695"/>
                    <a:pt x="4903016" y="5201"/>
                  </a:cubicBezTo>
                  <a:lnTo>
                    <a:pt x="5150223" y="15040"/>
                  </a:lnTo>
                  <a:lnTo>
                    <a:pt x="5150223" y="103601"/>
                  </a:lnTo>
                  <a:lnTo>
                    <a:pt x="4926855" y="94495"/>
                  </a:lnTo>
                  <a:cubicBezTo>
                    <a:pt x="4079577" y="69564"/>
                    <a:pt x="3427662" y="120222"/>
                    <a:pt x="2895915" y="250871"/>
                  </a:cubicBezTo>
                  <a:cubicBezTo>
                    <a:pt x="2350294" y="384961"/>
                    <a:pt x="1979637" y="592351"/>
                    <a:pt x="1587200" y="811942"/>
                  </a:cubicBezTo>
                  <a:cubicBezTo>
                    <a:pt x="1263072" y="993305"/>
                    <a:pt x="911866" y="1189819"/>
                    <a:pt x="420801" y="1369715"/>
                  </a:cubicBezTo>
                  <a:lnTo>
                    <a:pt x="289354" y="1414196"/>
                  </a:lnTo>
                  <a:lnTo>
                    <a:pt x="0" y="1414196"/>
                  </a:lnTo>
                  <a:lnTo>
                    <a:pt x="81233" y="1391031"/>
                  </a:lnTo>
                  <a:cubicBezTo>
                    <a:pt x="735441" y="1187003"/>
                    <a:pt x="1158772" y="950072"/>
                    <a:pt x="1543643" y="734783"/>
                  </a:cubicBezTo>
                  <a:cubicBezTo>
                    <a:pt x="2241610" y="343983"/>
                    <a:pt x="2856651" y="0"/>
                    <a:pt x="4533196" y="0"/>
                  </a:cubicBez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sp>
          <p:nvSpPr>
            <p:cNvPr id="55" name="Freeform 54">
              <a:extLst>
                <a:ext uri="{FF2B5EF4-FFF2-40B4-BE49-F238E27FC236}">
                  <a16:creationId xmlns:a16="http://schemas.microsoft.com/office/drawing/2014/main" id="{0E004987-30EC-773A-0A8E-B13E5803B75D}"/>
                </a:ext>
              </a:extLst>
            </p:cNvPr>
            <p:cNvSpPr/>
            <p:nvPr userDrawn="1"/>
          </p:nvSpPr>
          <p:spPr>
            <a:xfrm>
              <a:off x="7329874" y="5532104"/>
              <a:ext cx="4862126" cy="1325897"/>
            </a:xfrm>
            <a:custGeom>
              <a:avLst/>
              <a:gdLst>
                <a:gd name="connsiteX0" fmla="*/ 4202788 w 4862126"/>
                <a:gd name="connsiteY0" fmla="*/ 47 h 1325897"/>
                <a:gd name="connsiteX1" fmla="*/ 4533439 w 4862126"/>
                <a:gd name="connsiteY1" fmla="*/ 3434 h 1325897"/>
                <a:gd name="connsiteX2" fmla="*/ 4862126 w 4862126"/>
                <a:gd name="connsiteY2" fmla="*/ 14547 h 1325897"/>
                <a:gd name="connsiteX3" fmla="*/ 4862126 w 4862126"/>
                <a:gd name="connsiteY3" fmla="*/ 1325897 h 1325897"/>
                <a:gd name="connsiteX4" fmla="*/ 0 w 4862126"/>
                <a:gd name="connsiteY4" fmla="*/ 1325897 h 1325897"/>
                <a:gd name="connsiteX5" fmla="*/ 340982 w 4862126"/>
                <a:gd name="connsiteY5" fmla="*/ 1200828 h 1325897"/>
                <a:gd name="connsiteX6" fmla="*/ 1298999 w 4862126"/>
                <a:gd name="connsiteY6" fmla="*/ 723642 h 1325897"/>
                <a:gd name="connsiteX7" fmla="*/ 2607713 w 4862126"/>
                <a:gd name="connsiteY7" fmla="*/ 162571 h 1325897"/>
                <a:gd name="connsiteX8" fmla="*/ 2607713 w 4862126"/>
                <a:gd name="connsiteY8" fmla="*/ 162467 h 1325897"/>
                <a:gd name="connsiteX9" fmla="*/ 4202788 w 4862126"/>
                <a:gd name="connsiteY9" fmla="*/ 47 h 13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126" h="1325897">
                  <a:moveTo>
                    <a:pt x="4202788" y="47"/>
                  </a:moveTo>
                  <a:cubicBezTo>
                    <a:pt x="4309534" y="-252"/>
                    <a:pt x="4419687" y="881"/>
                    <a:pt x="4533439" y="3434"/>
                  </a:cubicBezTo>
                  <a:lnTo>
                    <a:pt x="4862126" y="14547"/>
                  </a:lnTo>
                  <a:lnTo>
                    <a:pt x="4862126" y="1325897"/>
                  </a:lnTo>
                  <a:lnTo>
                    <a:pt x="0" y="1325897"/>
                  </a:lnTo>
                  <a:lnTo>
                    <a:pt x="340982" y="1200828"/>
                  </a:lnTo>
                  <a:cubicBezTo>
                    <a:pt x="726580" y="1043877"/>
                    <a:pt x="1022655" y="878246"/>
                    <a:pt x="1298999" y="723642"/>
                  </a:cubicBezTo>
                  <a:cubicBezTo>
                    <a:pt x="1691435" y="504051"/>
                    <a:pt x="2062093" y="296661"/>
                    <a:pt x="2607713" y="162571"/>
                  </a:cubicBezTo>
                  <a:lnTo>
                    <a:pt x="2607713" y="162467"/>
                  </a:lnTo>
                  <a:cubicBezTo>
                    <a:pt x="3044493" y="55175"/>
                    <a:pt x="3562314" y="1841"/>
                    <a:pt x="4202788" y="4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R" dirty="0"/>
            </a:p>
          </p:txBody>
        </p:sp>
      </p:grpSp>
      <p:sp>
        <p:nvSpPr>
          <p:cNvPr id="66" name="Picture Placeholder 65">
            <a:extLst>
              <a:ext uri="{FF2B5EF4-FFF2-40B4-BE49-F238E27FC236}">
                <a16:creationId xmlns:a16="http://schemas.microsoft.com/office/drawing/2014/main" id="{23EA9F57-52E3-87CF-357D-EF89368525D0}"/>
              </a:ext>
            </a:extLst>
          </p:cNvPr>
          <p:cNvSpPr>
            <a:spLocks noGrp="1"/>
          </p:cNvSpPr>
          <p:nvPr>
            <p:ph type="pic" sz="quarter" idx="10" hasCustomPrompt="1"/>
          </p:nvPr>
        </p:nvSpPr>
        <p:spPr>
          <a:xfrm>
            <a:off x="0" y="0"/>
            <a:ext cx="12192000" cy="6883400"/>
          </a:xfrm>
          <a:custGeom>
            <a:avLst/>
            <a:gdLst>
              <a:gd name="connsiteX0" fmla="*/ 0 w 12192000"/>
              <a:gd name="connsiteY0" fmla="*/ 0 h 6883400"/>
              <a:gd name="connsiteX1" fmla="*/ 12192000 w 12192000"/>
              <a:gd name="connsiteY1" fmla="*/ 0 h 6883400"/>
              <a:gd name="connsiteX2" fmla="*/ 12192000 w 12192000"/>
              <a:gd name="connsiteY2" fmla="*/ 5457227 h 6883400"/>
              <a:gd name="connsiteX3" fmla="*/ 11887597 w 12192000"/>
              <a:gd name="connsiteY3" fmla="*/ 5446918 h 6883400"/>
              <a:gd name="connsiteX4" fmla="*/ 11579121 w 12192000"/>
              <a:gd name="connsiteY4" fmla="*/ 5443255 h 6883400"/>
              <a:gd name="connsiteX5" fmla="*/ 8589463 w 12192000"/>
              <a:gd name="connsiteY5" fmla="*/ 6177933 h 6883400"/>
              <a:gd name="connsiteX6" fmla="*/ 7223933 w 12192000"/>
              <a:gd name="connsiteY6" fmla="*/ 6803183 h 6883400"/>
              <a:gd name="connsiteX7" fmla="*/ 6961722 w 12192000"/>
              <a:gd name="connsiteY7" fmla="*/ 6883400 h 6883400"/>
              <a:gd name="connsiteX8" fmla="*/ 0 w 12192000"/>
              <a:gd name="connsiteY8" fmla="*/ 68834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83400">
                <a:moveTo>
                  <a:pt x="0" y="0"/>
                </a:moveTo>
                <a:lnTo>
                  <a:pt x="12192000" y="0"/>
                </a:lnTo>
                <a:lnTo>
                  <a:pt x="12192000" y="5457227"/>
                </a:lnTo>
                <a:lnTo>
                  <a:pt x="11887597" y="5446918"/>
                </a:lnTo>
                <a:cubicBezTo>
                  <a:pt x="11780915" y="5444454"/>
                  <a:pt x="11678172" y="5443255"/>
                  <a:pt x="11579121" y="5443255"/>
                </a:cubicBezTo>
                <a:cubicBezTo>
                  <a:pt x="9902576" y="5443255"/>
                  <a:pt x="9287640" y="5787238"/>
                  <a:pt x="8589463" y="6177933"/>
                </a:cubicBezTo>
                <a:cubicBezTo>
                  <a:pt x="8224002" y="6382392"/>
                  <a:pt x="7823749" y="6606408"/>
                  <a:pt x="7223933" y="6803183"/>
                </a:cubicBezTo>
                <a:lnTo>
                  <a:pt x="6961722" y="6883400"/>
                </a:lnTo>
                <a:lnTo>
                  <a:pt x="0" y="6883400"/>
                </a:lnTo>
                <a:close/>
              </a:path>
            </a:pathLst>
          </a:custGeom>
        </p:spPr>
        <p:txBody>
          <a:bodyPr wrap="square" anchor="ctr">
            <a:noAutofit/>
          </a:bodyPr>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endParaRPr lang="en-GR" dirty="0"/>
          </a:p>
        </p:txBody>
      </p:sp>
      <p:grpSp>
        <p:nvGrpSpPr>
          <p:cNvPr id="8" name="Graphic 10">
            <a:extLst>
              <a:ext uri="{FF2B5EF4-FFF2-40B4-BE49-F238E27FC236}">
                <a16:creationId xmlns:a16="http://schemas.microsoft.com/office/drawing/2014/main" id="{A7AB8CC1-1EE5-21DA-6356-945F723426B8}"/>
              </a:ext>
            </a:extLst>
          </p:cNvPr>
          <p:cNvGrpSpPr/>
          <p:nvPr/>
        </p:nvGrpSpPr>
        <p:grpSpPr>
          <a:xfrm>
            <a:off x="9874974" y="5910094"/>
            <a:ext cx="2103115" cy="739683"/>
            <a:chOff x="9874974" y="5910094"/>
            <a:chExt cx="2103115" cy="739683"/>
          </a:xfrm>
        </p:grpSpPr>
        <p:grpSp>
          <p:nvGrpSpPr>
            <p:cNvPr id="9" name="Graphic 10">
              <a:extLst>
                <a:ext uri="{FF2B5EF4-FFF2-40B4-BE49-F238E27FC236}">
                  <a16:creationId xmlns:a16="http://schemas.microsoft.com/office/drawing/2014/main" id="{51B795D5-54B6-9B13-9691-AE5093B8332A}"/>
                </a:ext>
              </a:extLst>
            </p:cNvPr>
            <p:cNvGrpSpPr/>
            <p:nvPr/>
          </p:nvGrpSpPr>
          <p:grpSpPr>
            <a:xfrm>
              <a:off x="9874974" y="5910094"/>
              <a:ext cx="858794" cy="739683"/>
              <a:chOff x="9874974" y="5910094"/>
              <a:chExt cx="858794" cy="739683"/>
            </a:xfrm>
          </p:grpSpPr>
          <p:grpSp>
            <p:nvGrpSpPr>
              <p:cNvPr id="10" name="Graphic 10">
                <a:extLst>
                  <a:ext uri="{FF2B5EF4-FFF2-40B4-BE49-F238E27FC236}">
                    <a16:creationId xmlns:a16="http://schemas.microsoft.com/office/drawing/2014/main" id="{7895A4A3-704A-F296-D4AA-5BE26B783F4E}"/>
                  </a:ext>
                </a:extLst>
              </p:cNvPr>
              <p:cNvGrpSpPr/>
              <p:nvPr/>
            </p:nvGrpSpPr>
            <p:grpSpPr>
              <a:xfrm>
                <a:off x="10086060" y="6059928"/>
                <a:ext cx="647708" cy="426563"/>
                <a:chOff x="10086060" y="6059928"/>
                <a:chExt cx="647708" cy="426563"/>
              </a:xfrm>
              <a:solidFill>
                <a:srgbClr val="003399"/>
              </a:solidFill>
            </p:grpSpPr>
            <p:sp>
              <p:nvSpPr>
                <p:cNvPr id="12" name="Freeform 11">
                  <a:extLst>
                    <a:ext uri="{FF2B5EF4-FFF2-40B4-BE49-F238E27FC236}">
                      <a16:creationId xmlns:a16="http://schemas.microsoft.com/office/drawing/2014/main" id="{D7BDB546-22BE-68B2-6585-51EA2EAD68DF}"/>
                    </a:ext>
                  </a:extLst>
                </p:cNvPr>
                <p:cNvSpPr/>
                <p:nvPr/>
              </p:nvSpPr>
              <p:spPr>
                <a:xfrm>
                  <a:off x="10086060" y="6090375"/>
                  <a:ext cx="70780" cy="90922"/>
                </a:xfrm>
                <a:custGeom>
                  <a:avLst/>
                  <a:gdLst>
                    <a:gd name="connsiteX0" fmla="*/ 17590 w 70780"/>
                    <a:gd name="connsiteY0" fmla="*/ 44940 h 90922"/>
                    <a:gd name="connsiteX1" fmla="*/ 40730 w 70780"/>
                    <a:gd name="connsiteY1" fmla="*/ 72467 h 90922"/>
                    <a:gd name="connsiteX2" fmla="*/ 60729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404 h 90922"/>
                    <a:gd name="connsiteX12" fmla="*/ 34448 w 70780"/>
                    <a:gd name="connsiteY12" fmla="*/ 12512 h 90922"/>
                    <a:gd name="connsiteX13" fmla="*/ 16857 w 70780"/>
                    <a:gd name="connsiteY13" fmla="*/ 34617 h 90922"/>
                    <a:gd name="connsiteX14" fmla="*/ 49107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13" name="Freeform 12">
                  <a:extLst>
                    <a:ext uri="{FF2B5EF4-FFF2-40B4-BE49-F238E27FC236}">
                      <a16:creationId xmlns:a16="http://schemas.microsoft.com/office/drawing/2014/main" id="{ECB5195B-4300-A81D-830A-BC2F90D0A19E}"/>
                    </a:ext>
                  </a:extLst>
                </p:cNvPr>
                <p:cNvSpPr/>
                <p:nvPr/>
              </p:nvSpPr>
              <p:spPr>
                <a:xfrm>
                  <a:off x="10165008" y="6090270"/>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7 w 69524"/>
                    <a:gd name="connsiteY6" fmla="*/ 25546 h 88837"/>
                    <a:gd name="connsiteX7" fmla="*/ 20837 w 69524"/>
                    <a:gd name="connsiteY7" fmla="*/ 84875 h 88837"/>
                    <a:gd name="connsiteX8" fmla="*/ 16858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7 w 69524"/>
                    <a:gd name="connsiteY14" fmla="*/ 6569 h 88837"/>
                    <a:gd name="connsiteX15" fmla="*/ 69525 w 69524"/>
                    <a:gd name="connsiteY15" fmla="*/ 26484 h 88837"/>
                    <a:gd name="connsiteX16" fmla="*/ 69525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7" y="11470"/>
                        <a:pt x="20837" y="21688"/>
                        <a:pt x="20837" y="25546"/>
                      </a:cubicBezTo>
                      <a:lnTo>
                        <a:pt x="20837" y="84875"/>
                      </a:lnTo>
                      <a:cubicBezTo>
                        <a:pt x="20837" y="88211"/>
                        <a:pt x="19999" y="88837"/>
                        <a:pt x="16858" y="88837"/>
                      </a:cubicBezTo>
                      <a:lnTo>
                        <a:pt x="3560" y="88837"/>
                      </a:lnTo>
                      <a:cubicBezTo>
                        <a:pt x="838" y="88837"/>
                        <a:pt x="0" y="88211"/>
                        <a:pt x="0" y="85292"/>
                      </a:cubicBezTo>
                      <a:lnTo>
                        <a:pt x="0" y="19290"/>
                      </a:lnTo>
                      <a:cubicBezTo>
                        <a:pt x="0" y="12617"/>
                        <a:pt x="314" y="8759"/>
                        <a:pt x="7853" y="5213"/>
                      </a:cubicBezTo>
                      <a:cubicBezTo>
                        <a:pt x="16753" y="1251"/>
                        <a:pt x="26490" y="0"/>
                        <a:pt x="36228" y="0"/>
                      </a:cubicBezTo>
                      <a:cubicBezTo>
                        <a:pt x="52981" y="0"/>
                        <a:pt x="58845" y="4171"/>
                        <a:pt x="61777" y="6569"/>
                      </a:cubicBezTo>
                      <a:cubicBezTo>
                        <a:pt x="69315" y="12721"/>
                        <a:pt x="69525" y="20645"/>
                        <a:pt x="69525" y="26484"/>
                      </a:cubicBezTo>
                      <a:lnTo>
                        <a:pt x="69525" y="85292"/>
                      </a:lnTo>
                      <a:close/>
                    </a:path>
                  </a:pathLst>
                </a:custGeom>
                <a:solidFill>
                  <a:srgbClr val="003399"/>
                </a:solidFill>
                <a:ln w="10453" cap="flat">
                  <a:noFill/>
                  <a:prstDash val="solid"/>
                  <a:miter/>
                </a:ln>
              </p:spPr>
              <p:txBody>
                <a:bodyPr rtlCol="0" anchor="ctr"/>
                <a:lstStyle/>
                <a:p>
                  <a:endParaRPr lang="en-GR"/>
                </a:p>
              </p:txBody>
            </p:sp>
            <p:sp>
              <p:nvSpPr>
                <p:cNvPr id="14" name="Freeform 13">
                  <a:extLst>
                    <a:ext uri="{FF2B5EF4-FFF2-40B4-BE49-F238E27FC236}">
                      <a16:creationId xmlns:a16="http://schemas.microsoft.com/office/drawing/2014/main" id="{F128735B-4C74-911C-85B5-3D9371E97F04}"/>
                    </a:ext>
                  </a:extLst>
                </p:cNvPr>
                <p:cNvSpPr/>
                <p:nvPr/>
              </p:nvSpPr>
              <p:spPr>
                <a:xfrm>
                  <a:off x="10238616" y="60681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7"/>
                        <a:pt x="15915" y="105520"/>
                      </a:cubicBezTo>
                      <a:cubicBezTo>
                        <a:pt x="11204" y="99785"/>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15" name="Freeform 14">
                  <a:extLst>
                    <a:ext uri="{FF2B5EF4-FFF2-40B4-BE49-F238E27FC236}">
                      <a16:creationId xmlns:a16="http://schemas.microsoft.com/office/drawing/2014/main" id="{618EB30B-23CB-CF1D-9B07-B181237E95D5}"/>
                    </a:ext>
                  </a:extLst>
                </p:cNvPr>
                <p:cNvSpPr/>
                <p:nvPr/>
              </p:nvSpPr>
              <p:spPr>
                <a:xfrm>
                  <a:off x="10287932" y="6090375"/>
                  <a:ext cx="70780" cy="90922"/>
                </a:xfrm>
                <a:custGeom>
                  <a:avLst/>
                  <a:gdLst>
                    <a:gd name="connsiteX0" fmla="*/ 17486 w 70780"/>
                    <a:gd name="connsiteY0" fmla="*/ 44940 h 90922"/>
                    <a:gd name="connsiteX1" fmla="*/ 40626 w 70780"/>
                    <a:gd name="connsiteY1" fmla="*/ 72467 h 90922"/>
                    <a:gd name="connsiteX2" fmla="*/ 60624 w 70780"/>
                    <a:gd name="connsiteY2" fmla="*/ 61414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8897 w 70780"/>
                    <a:gd name="connsiteY11" fmla="*/ 29404 h 90922"/>
                    <a:gd name="connsiteX12" fmla="*/ 34343 w 70780"/>
                    <a:gd name="connsiteY12" fmla="*/ 12512 h 90922"/>
                    <a:gd name="connsiteX13" fmla="*/ 16753 w 70780"/>
                    <a:gd name="connsiteY13" fmla="*/ 34617 h 90922"/>
                    <a:gd name="connsiteX14" fmla="*/ 49002 w 70780"/>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486" y="44940"/>
                      </a:moveTo>
                      <a:cubicBezTo>
                        <a:pt x="20313" y="67983"/>
                        <a:pt x="32563" y="72467"/>
                        <a:pt x="40626" y="72467"/>
                      </a:cubicBezTo>
                      <a:cubicBezTo>
                        <a:pt x="49526" y="72467"/>
                        <a:pt x="56227" y="67149"/>
                        <a:pt x="60624" y="61414"/>
                      </a:cubicBezTo>
                      <a:cubicBezTo>
                        <a:pt x="63347" y="57556"/>
                        <a:pt x="64185" y="56618"/>
                        <a:pt x="66383" y="56618"/>
                      </a:cubicBezTo>
                      <a:cubicBezTo>
                        <a:pt x="68582"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8897" y="29404"/>
                      </a:moveTo>
                      <a:cubicBezTo>
                        <a:pt x="48269" y="18664"/>
                        <a:pt x="41673" y="12512"/>
                        <a:pt x="34343" y="12512"/>
                      </a:cubicBezTo>
                      <a:cubicBezTo>
                        <a:pt x="22721" y="12512"/>
                        <a:pt x="17590" y="23043"/>
                        <a:pt x="16753" y="34617"/>
                      </a:cubicBezTo>
                      <a:lnTo>
                        <a:pt x="49002" y="29404"/>
                      </a:lnTo>
                      <a:close/>
                    </a:path>
                  </a:pathLst>
                </a:custGeom>
                <a:solidFill>
                  <a:srgbClr val="003399"/>
                </a:solidFill>
                <a:ln w="10453" cap="flat">
                  <a:noFill/>
                  <a:prstDash val="solid"/>
                  <a:miter/>
                </a:ln>
              </p:spPr>
              <p:txBody>
                <a:bodyPr rtlCol="0" anchor="ctr"/>
                <a:lstStyle/>
                <a:p>
                  <a:endParaRPr lang="en-GR"/>
                </a:p>
              </p:txBody>
            </p:sp>
            <p:sp>
              <p:nvSpPr>
                <p:cNvPr id="16" name="Freeform 15">
                  <a:extLst>
                    <a:ext uri="{FF2B5EF4-FFF2-40B4-BE49-F238E27FC236}">
                      <a16:creationId xmlns:a16="http://schemas.microsoft.com/office/drawing/2014/main" id="{3BEF4EDB-A7C2-9A65-9172-886E8548F29D}"/>
                    </a:ext>
                  </a:extLst>
                </p:cNvPr>
                <p:cNvSpPr/>
                <p:nvPr/>
              </p:nvSpPr>
              <p:spPr>
                <a:xfrm>
                  <a:off x="10366671"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6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6 w 55598"/>
                    <a:gd name="connsiteY11" fmla="*/ 20541 h 88732"/>
                    <a:gd name="connsiteX12" fmla="*/ 20836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6" y="5839"/>
                      </a:cubicBezTo>
                      <a:cubicBezTo>
                        <a:pt x="10471"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6" y="16370"/>
                        <a:pt x="20836" y="20541"/>
                      </a:cubicBezTo>
                      <a:lnTo>
                        <a:pt x="20836" y="85188"/>
                      </a:lnTo>
                      <a:close/>
                    </a:path>
                  </a:pathLst>
                </a:custGeom>
                <a:solidFill>
                  <a:srgbClr val="003399"/>
                </a:solidFill>
                <a:ln w="10453" cap="flat">
                  <a:noFill/>
                  <a:prstDash val="solid"/>
                  <a:miter/>
                </a:ln>
              </p:spPr>
              <p:txBody>
                <a:bodyPr rtlCol="0" anchor="ctr"/>
                <a:lstStyle/>
                <a:p>
                  <a:endParaRPr lang="en-GR"/>
                </a:p>
              </p:txBody>
            </p:sp>
            <p:sp>
              <p:nvSpPr>
                <p:cNvPr id="17" name="Freeform 16">
                  <a:extLst>
                    <a:ext uri="{FF2B5EF4-FFF2-40B4-BE49-F238E27FC236}">
                      <a16:creationId xmlns:a16="http://schemas.microsoft.com/office/drawing/2014/main" id="{87F24E2E-8AA5-12B2-3BB7-D6FB84982CCA}"/>
                    </a:ext>
                  </a:extLst>
                </p:cNvPr>
                <p:cNvSpPr/>
                <p:nvPr/>
              </p:nvSpPr>
              <p:spPr>
                <a:xfrm>
                  <a:off x="10424573" y="6090375"/>
                  <a:ext cx="72979" cy="128042"/>
                </a:xfrm>
                <a:custGeom>
                  <a:avLst/>
                  <a:gdLst>
                    <a:gd name="connsiteX0" fmla="*/ 105 w 72979"/>
                    <a:gd name="connsiteY0" fmla="*/ 21688 h 128042"/>
                    <a:gd name="connsiteX1" fmla="*/ 2094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732 w 72979"/>
                    <a:gd name="connsiteY12" fmla="*/ 73510 h 128042"/>
                    <a:gd name="connsiteX13" fmla="*/ 32668 w 72979"/>
                    <a:gd name="connsiteY13" fmla="*/ 77368 h 128042"/>
                    <a:gd name="connsiteX14" fmla="*/ 51829 w 72979"/>
                    <a:gd name="connsiteY14" fmla="*/ 44940 h 128042"/>
                    <a:gd name="connsiteX15" fmla="*/ 31202 w 72979"/>
                    <a:gd name="connsiteY15" fmla="*/ 12199 h 128042"/>
                    <a:gd name="connsiteX16" fmla="*/ 20836 w 72979"/>
                    <a:gd name="connsiteY16" fmla="*/ 23878 h 128042"/>
                    <a:gd name="connsiteX17" fmla="*/ 20836 w 72979"/>
                    <a:gd name="connsiteY17" fmla="*/ 73510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105" y="21688"/>
                      </a:moveTo>
                      <a:cubicBezTo>
                        <a:pt x="105" y="15119"/>
                        <a:pt x="105" y="12617"/>
                        <a:pt x="2094" y="10010"/>
                      </a:cubicBezTo>
                      <a:cubicBezTo>
                        <a:pt x="5445" y="5213"/>
                        <a:pt x="19056" y="0"/>
                        <a:pt x="33925" y="0"/>
                      </a:cubicBezTo>
                      <a:cubicBezTo>
                        <a:pt x="38636" y="0"/>
                        <a:pt x="52248" y="313"/>
                        <a:pt x="61776" y="9906"/>
                      </a:cubicBezTo>
                      <a:cubicBezTo>
                        <a:pt x="68478" y="16474"/>
                        <a:pt x="72980" y="27944"/>
                        <a:pt x="72980" y="41812"/>
                      </a:cubicBezTo>
                      <a:cubicBezTo>
                        <a:pt x="72980" y="64751"/>
                        <a:pt x="61044" y="90818"/>
                        <a:pt x="35914" y="90818"/>
                      </a:cubicBezTo>
                      <a:cubicBezTo>
                        <a:pt x="30050" y="90818"/>
                        <a:pt x="25548" y="89671"/>
                        <a:pt x="20627" y="86439"/>
                      </a:cubicBezTo>
                      <a:lnTo>
                        <a:pt x="20627" y="124497"/>
                      </a:lnTo>
                      <a:cubicBezTo>
                        <a:pt x="20627" y="127208"/>
                        <a:pt x="19790" y="128042"/>
                        <a:pt x="17276" y="128042"/>
                      </a:cubicBezTo>
                      <a:lnTo>
                        <a:pt x="4188" y="128042"/>
                      </a:lnTo>
                      <a:cubicBezTo>
                        <a:pt x="1466" y="128042"/>
                        <a:pt x="0" y="127729"/>
                        <a:pt x="0" y="124497"/>
                      </a:cubicBezTo>
                      <a:lnTo>
                        <a:pt x="0" y="21688"/>
                      </a:lnTo>
                      <a:close/>
                      <a:moveTo>
                        <a:pt x="20732" y="73510"/>
                      </a:moveTo>
                      <a:cubicBezTo>
                        <a:pt x="26281" y="76846"/>
                        <a:pt x="30679" y="77368"/>
                        <a:pt x="32668" y="77368"/>
                      </a:cubicBezTo>
                      <a:cubicBezTo>
                        <a:pt x="45128" y="77368"/>
                        <a:pt x="51829" y="62978"/>
                        <a:pt x="51829" y="44940"/>
                      </a:cubicBezTo>
                      <a:cubicBezTo>
                        <a:pt x="51829" y="21688"/>
                        <a:pt x="41777" y="12199"/>
                        <a:pt x="31202" y="12199"/>
                      </a:cubicBezTo>
                      <a:cubicBezTo>
                        <a:pt x="20627" y="12199"/>
                        <a:pt x="20836" y="19185"/>
                        <a:pt x="20836" y="23878"/>
                      </a:cubicBezTo>
                      <a:lnTo>
                        <a:pt x="20836" y="73510"/>
                      </a:lnTo>
                      <a:close/>
                    </a:path>
                  </a:pathLst>
                </a:custGeom>
                <a:solidFill>
                  <a:srgbClr val="003399"/>
                </a:solidFill>
                <a:ln w="10453" cap="flat">
                  <a:noFill/>
                  <a:prstDash val="solid"/>
                  <a:miter/>
                </a:ln>
              </p:spPr>
              <p:txBody>
                <a:bodyPr rtlCol="0" anchor="ctr"/>
                <a:lstStyle/>
                <a:p>
                  <a:endParaRPr lang="en-GR"/>
                </a:p>
              </p:txBody>
            </p:sp>
            <p:sp>
              <p:nvSpPr>
                <p:cNvPr id="18" name="Freeform 17">
                  <a:extLst>
                    <a:ext uri="{FF2B5EF4-FFF2-40B4-BE49-F238E27FC236}">
                      <a16:creationId xmlns:a16="http://schemas.microsoft.com/office/drawing/2014/main" id="{5398C9AF-160B-86AA-0377-0F47E4058FA0}"/>
                    </a:ext>
                  </a:extLst>
                </p:cNvPr>
                <p:cNvSpPr/>
                <p:nvPr/>
              </p:nvSpPr>
              <p:spPr>
                <a:xfrm>
                  <a:off x="10506976" y="6090375"/>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6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817" y="5839"/>
                      </a:cubicBezTo>
                      <a:cubicBezTo>
                        <a:pt x="10575" y="2711"/>
                        <a:pt x="22616" y="0"/>
                        <a:pt x="35495" y="0"/>
                      </a:cubicBezTo>
                      <a:cubicBezTo>
                        <a:pt x="45861" y="0"/>
                        <a:pt x="55599" y="2711"/>
                        <a:pt x="55599" y="12512"/>
                      </a:cubicBezTo>
                      <a:cubicBezTo>
                        <a:pt x="55599" y="17517"/>
                        <a:pt x="52039" y="21584"/>
                        <a:pt x="46699" y="21584"/>
                      </a:cubicBezTo>
                      <a:cubicBezTo>
                        <a:pt x="42196" y="21584"/>
                        <a:pt x="40626" y="19081"/>
                        <a:pt x="38113" y="15223"/>
                      </a:cubicBezTo>
                      <a:cubicBezTo>
                        <a:pt x="36647" y="13242"/>
                        <a:pt x="34762" y="10531"/>
                        <a:pt x="29736"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9C9BE05E-E13C-090A-553D-420BF0BCBBC0}"/>
                    </a:ext>
                  </a:extLst>
                </p:cNvPr>
                <p:cNvSpPr/>
                <p:nvPr/>
              </p:nvSpPr>
              <p:spPr>
                <a:xfrm>
                  <a:off x="10563936" y="6059928"/>
                  <a:ext cx="22309" cy="119075"/>
                </a:xfrm>
                <a:custGeom>
                  <a:avLst/>
                  <a:gdLst>
                    <a:gd name="connsiteX0" fmla="*/ 11413 w 22309"/>
                    <a:gd name="connsiteY0" fmla="*/ 20541 h 119075"/>
                    <a:gd name="connsiteX1" fmla="*/ 0 w 22309"/>
                    <a:gd name="connsiteY1" fmla="*/ 10531 h 119075"/>
                    <a:gd name="connsiteX2" fmla="*/ 11413 w 22309"/>
                    <a:gd name="connsiteY2" fmla="*/ 0 h 119075"/>
                    <a:gd name="connsiteX3" fmla="*/ 22302 w 22309"/>
                    <a:gd name="connsiteY3" fmla="*/ 10010 h 119075"/>
                    <a:gd name="connsiteX4" fmla="*/ 11413 w 22309"/>
                    <a:gd name="connsiteY4" fmla="*/ 20541 h 119075"/>
                    <a:gd name="connsiteX5" fmla="*/ 21988 w 22309"/>
                    <a:gd name="connsiteY5" fmla="*/ 115426 h 119075"/>
                    <a:gd name="connsiteX6" fmla="*/ 18323 w 22309"/>
                    <a:gd name="connsiteY6" fmla="*/ 119075 h 119075"/>
                    <a:gd name="connsiteX7" fmla="*/ 3770 w 22309"/>
                    <a:gd name="connsiteY7" fmla="*/ 119075 h 119075"/>
                    <a:gd name="connsiteX8" fmla="*/ 942 w 22309"/>
                    <a:gd name="connsiteY8" fmla="*/ 115530 h 119075"/>
                    <a:gd name="connsiteX9" fmla="*/ 942 w 22309"/>
                    <a:gd name="connsiteY9" fmla="*/ 35973 h 119075"/>
                    <a:gd name="connsiteX10" fmla="*/ 4084 w 22309"/>
                    <a:gd name="connsiteY10" fmla="*/ 32428 h 119075"/>
                    <a:gd name="connsiteX11" fmla="*/ 18323 w 22309"/>
                    <a:gd name="connsiteY11" fmla="*/ 32428 h 119075"/>
                    <a:gd name="connsiteX12" fmla="*/ 21988 w 22309"/>
                    <a:gd name="connsiteY12" fmla="*/ 36077 h 119075"/>
                    <a:gd name="connsiteX13" fmla="*/ 21988 w 22309"/>
                    <a:gd name="connsiteY13" fmla="*/ 115321 h 1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09" h="119075">
                      <a:moveTo>
                        <a:pt x="11413" y="20541"/>
                      </a:moveTo>
                      <a:cubicBezTo>
                        <a:pt x="4398" y="20541"/>
                        <a:pt x="0" y="16370"/>
                        <a:pt x="0" y="10531"/>
                      </a:cubicBezTo>
                      <a:cubicBezTo>
                        <a:pt x="0" y="4692"/>
                        <a:pt x="3979" y="0"/>
                        <a:pt x="11413" y="0"/>
                      </a:cubicBezTo>
                      <a:cubicBezTo>
                        <a:pt x="18847" y="0"/>
                        <a:pt x="22198" y="4692"/>
                        <a:pt x="22302" y="10010"/>
                      </a:cubicBezTo>
                      <a:cubicBezTo>
                        <a:pt x="22512" y="16162"/>
                        <a:pt x="17905" y="20541"/>
                        <a:pt x="11413" y="20541"/>
                      </a:cubicBezTo>
                      <a:moveTo>
                        <a:pt x="21988" y="115426"/>
                      </a:moveTo>
                      <a:cubicBezTo>
                        <a:pt x="21988" y="118137"/>
                        <a:pt x="21674" y="119075"/>
                        <a:pt x="18323" y="119075"/>
                      </a:cubicBezTo>
                      <a:lnTo>
                        <a:pt x="3770" y="119075"/>
                      </a:lnTo>
                      <a:cubicBezTo>
                        <a:pt x="1047" y="119075"/>
                        <a:pt x="942" y="118241"/>
                        <a:pt x="942" y="115530"/>
                      </a:cubicBezTo>
                      <a:lnTo>
                        <a:pt x="942" y="35973"/>
                      </a:lnTo>
                      <a:cubicBezTo>
                        <a:pt x="942" y="33679"/>
                        <a:pt x="1256" y="32428"/>
                        <a:pt x="4084" y="32428"/>
                      </a:cubicBezTo>
                      <a:lnTo>
                        <a:pt x="18323" y="32428"/>
                      </a:lnTo>
                      <a:cubicBezTo>
                        <a:pt x="21465" y="32428"/>
                        <a:pt x="21883" y="33262"/>
                        <a:pt x="21988" y="36077"/>
                      </a:cubicBezTo>
                      <a:lnTo>
                        <a:pt x="21988" y="115321"/>
                      </a:lnTo>
                      <a:close/>
                    </a:path>
                  </a:pathLst>
                </a:custGeom>
                <a:solidFill>
                  <a:srgbClr val="003399"/>
                </a:solidFill>
                <a:ln w="10453"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C9D3837E-D8A8-8878-E6BF-4F74AA4CF8B0}"/>
                    </a:ext>
                  </a:extLst>
                </p:cNvPr>
                <p:cNvSpPr/>
                <p:nvPr/>
              </p:nvSpPr>
              <p:spPr>
                <a:xfrm>
                  <a:off x="10595243" y="6090375"/>
                  <a:ext cx="61357" cy="90922"/>
                </a:xfrm>
                <a:custGeom>
                  <a:avLst/>
                  <a:gdLst>
                    <a:gd name="connsiteX0" fmla="*/ 41568 w 61357"/>
                    <a:gd name="connsiteY0" fmla="*/ 38892 h 90922"/>
                    <a:gd name="connsiteX1" fmla="*/ 61357 w 61357"/>
                    <a:gd name="connsiteY1" fmla="*/ 64647 h 90922"/>
                    <a:gd name="connsiteX2" fmla="*/ 31202 w 61357"/>
                    <a:gd name="connsiteY2" fmla="*/ 90922 h 90922"/>
                    <a:gd name="connsiteX3" fmla="*/ 0 w 61357"/>
                    <a:gd name="connsiteY3" fmla="*/ 70694 h 90922"/>
                    <a:gd name="connsiteX4" fmla="*/ 8586 w 61357"/>
                    <a:gd name="connsiteY4" fmla="*/ 61623 h 90922"/>
                    <a:gd name="connsiteX5" fmla="*/ 18009 w 61357"/>
                    <a:gd name="connsiteY5" fmla="*/ 68192 h 90922"/>
                    <a:gd name="connsiteX6" fmla="*/ 31726 w 61357"/>
                    <a:gd name="connsiteY6" fmla="*/ 78202 h 90922"/>
                    <a:gd name="connsiteX7" fmla="*/ 42301 w 61357"/>
                    <a:gd name="connsiteY7" fmla="*/ 67879 h 90922"/>
                    <a:gd name="connsiteX8" fmla="*/ 36961 w 61357"/>
                    <a:gd name="connsiteY8" fmla="*/ 57556 h 90922"/>
                    <a:gd name="connsiteX9" fmla="*/ 20208 w 61357"/>
                    <a:gd name="connsiteY9" fmla="*/ 49006 h 90922"/>
                    <a:gd name="connsiteX10" fmla="*/ 1780 w 61357"/>
                    <a:gd name="connsiteY10" fmla="*/ 24607 h 90922"/>
                    <a:gd name="connsiteX11" fmla="*/ 30993 w 61357"/>
                    <a:gd name="connsiteY11" fmla="*/ 0 h 90922"/>
                    <a:gd name="connsiteX12" fmla="*/ 58844 w 61357"/>
                    <a:gd name="connsiteY12" fmla="*/ 17934 h 90922"/>
                    <a:gd name="connsiteX13" fmla="*/ 50782 w 61357"/>
                    <a:gd name="connsiteY13" fmla="*/ 26171 h 90922"/>
                    <a:gd name="connsiteX14" fmla="*/ 41568 w 61357"/>
                    <a:gd name="connsiteY14" fmla="*/ 19290 h 90922"/>
                    <a:gd name="connsiteX15" fmla="*/ 30155 w 61357"/>
                    <a:gd name="connsiteY15" fmla="*/ 11053 h 90922"/>
                    <a:gd name="connsiteX16" fmla="*/ 20103 w 61357"/>
                    <a:gd name="connsiteY16" fmla="*/ 21062 h 90922"/>
                    <a:gd name="connsiteX17" fmla="*/ 33401 w 61357"/>
                    <a:gd name="connsiteY17" fmla="*/ 35139 h 90922"/>
                    <a:gd name="connsiteX18" fmla="*/ 41777 w 61357"/>
                    <a:gd name="connsiteY18" fmla="*/ 38997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357" h="90922">
                      <a:moveTo>
                        <a:pt x="41568" y="38892"/>
                      </a:moveTo>
                      <a:cubicBezTo>
                        <a:pt x="49316" y="42542"/>
                        <a:pt x="61357" y="48589"/>
                        <a:pt x="61357" y="64647"/>
                      </a:cubicBezTo>
                      <a:cubicBezTo>
                        <a:pt x="61357" y="74031"/>
                        <a:pt x="56122" y="90922"/>
                        <a:pt x="31202" y="90922"/>
                      </a:cubicBezTo>
                      <a:cubicBezTo>
                        <a:pt x="8062" y="90922"/>
                        <a:pt x="0" y="77368"/>
                        <a:pt x="0" y="70694"/>
                      </a:cubicBezTo>
                      <a:cubicBezTo>
                        <a:pt x="0" y="65689"/>
                        <a:pt x="3664" y="61623"/>
                        <a:pt x="8586" y="61623"/>
                      </a:cubicBezTo>
                      <a:cubicBezTo>
                        <a:pt x="13507" y="61623"/>
                        <a:pt x="15601" y="64959"/>
                        <a:pt x="18009" y="68192"/>
                      </a:cubicBezTo>
                      <a:cubicBezTo>
                        <a:pt x="21988" y="73927"/>
                        <a:pt x="25024" y="78202"/>
                        <a:pt x="31726" y="78202"/>
                      </a:cubicBezTo>
                      <a:cubicBezTo>
                        <a:pt x="37799" y="78202"/>
                        <a:pt x="42301" y="74031"/>
                        <a:pt x="42301" y="67879"/>
                      </a:cubicBezTo>
                      <a:cubicBezTo>
                        <a:pt x="42301" y="62144"/>
                        <a:pt x="38636" y="59016"/>
                        <a:pt x="36961" y="57556"/>
                      </a:cubicBezTo>
                      <a:cubicBezTo>
                        <a:pt x="34658" y="55888"/>
                        <a:pt x="24396" y="50987"/>
                        <a:pt x="20208" y="49006"/>
                      </a:cubicBezTo>
                      <a:cubicBezTo>
                        <a:pt x="15182" y="46712"/>
                        <a:pt x="1780" y="40144"/>
                        <a:pt x="1780" y="24607"/>
                      </a:cubicBezTo>
                      <a:cubicBezTo>
                        <a:pt x="1780" y="12721"/>
                        <a:pt x="9633" y="0"/>
                        <a:pt x="30993" y="0"/>
                      </a:cubicBezTo>
                      <a:cubicBezTo>
                        <a:pt x="52353" y="0"/>
                        <a:pt x="58844" y="11157"/>
                        <a:pt x="58844" y="17934"/>
                      </a:cubicBezTo>
                      <a:cubicBezTo>
                        <a:pt x="58844" y="22626"/>
                        <a:pt x="55494" y="26171"/>
                        <a:pt x="50782" y="26171"/>
                      </a:cubicBezTo>
                      <a:cubicBezTo>
                        <a:pt x="45547" y="26171"/>
                        <a:pt x="43348" y="22522"/>
                        <a:pt x="41568" y="19290"/>
                      </a:cubicBezTo>
                      <a:cubicBezTo>
                        <a:pt x="39893" y="16162"/>
                        <a:pt x="37066" y="11053"/>
                        <a:pt x="30155" y="11053"/>
                      </a:cubicBezTo>
                      <a:cubicBezTo>
                        <a:pt x="23244" y="11053"/>
                        <a:pt x="20103" y="16787"/>
                        <a:pt x="20103" y="21062"/>
                      </a:cubicBezTo>
                      <a:cubicBezTo>
                        <a:pt x="20103" y="29404"/>
                        <a:pt x="27537" y="32636"/>
                        <a:pt x="33401" y="35139"/>
                      </a:cubicBezTo>
                      <a:lnTo>
                        <a:pt x="41777" y="38997"/>
                      </a:lnTo>
                      <a:close/>
                    </a:path>
                  </a:pathLst>
                </a:custGeom>
                <a:solidFill>
                  <a:srgbClr val="003399"/>
                </a:solidFill>
                <a:ln w="10453" cap="flat">
                  <a:noFill/>
                  <a:prstDash val="solid"/>
                  <a:miter/>
                </a:ln>
              </p:spPr>
              <p:txBody>
                <a:bodyPr rtlCol="0" anchor="ctr"/>
                <a:lstStyle/>
                <a:p>
                  <a:endParaRPr lang="en-GR"/>
                </a:p>
              </p:txBody>
            </p:sp>
            <p:sp>
              <p:nvSpPr>
                <p:cNvPr id="21" name="Freeform 20">
                  <a:extLst>
                    <a:ext uri="{FF2B5EF4-FFF2-40B4-BE49-F238E27FC236}">
                      <a16:creationId xmlns:a16="http://schemas.microsoft.com/office/drawing/2014/main" id="{76CC5378-D57E-BCC3-4F84-6AEDB3BE5A0B}"/>
                    </a:ext>
                  </a:extLst>
                </p:cNvPr>
                <p:cNvSpPr/>
                <p:nvPr/>
              </p:nvSpPr>
              <p:spPr>
                <a:xfrm>
                  <a:off x="10662987" y="6090375"/>
                  <a:ext cx="70781" cy="90922"/>
                </a:xfrm>
                <a:custGeom>
                  <a:avLst/>
                  <a:gdLst>
                    <a:gd name="connsiteX0" fmla="*/ 17591 w 70781"/>
                    <a:gd name="connsiteY0" fmla="*/ 44940 h 90922"/>
                    <a:gd name="connsiteX1" fmla="*/ 40731 w 70781"/>
                    <a:gd name="connsiteY1" fmla="*/ 72467 h 90922"/>
                    <a:gd name="connsiteX2" fmla="*/ 60729 w 70781"/>
                    <a:gd name="connsiteY2" fmla="*/ 61414 h 90922"/>
                    <a:gd name="connsiteX3" fmla="*/ 66384 w 70781"/>
                    <a:gd name="connsiteY3" fmla="*/ 56618 h 90922"/>
                    <a:gd name="connsiteX4" fmla="*/ 70781 w 70781"/>
                    <a:gd name="connsiteY4" fmla="*/ 61831 h 90922"/>
                    <a:gd name="connsiteX5" fmla="*/ 37590 w 70781"/>
                    <a:gd name="connsiteY5" fmla="*/ 90922 h 90922"/>
                    <a:gd name="connsiteX6" fmla="*/ 0 w 70781"/>
                    <a:gd name="connsiteY6" fmla="*/ 45253 h 90922"/>
                    <a:gd name="connsiteX7" fmla="*/ 37590 w 70781"/>
                    <a:gd name="connsiteY7" fmla="*/ 0 h 90922"/>
                    <a:gd name="connsiteX8" fmla="*/ 69944 w 70781"/>
                    <a:gd name="connsiteY8" fmla="*/ 31385 h 90922"/>
                    <a:gd name="connsiteX9" fmla="*/ 64080 w 70781"/>
                    <a:gd name="connsiteY9" fmla="*/ 38058 h 90922"/>
                    <a:gd name="connsiteX10" fmla="*/ 17591 w 70781"/>
                    <a:gd name="connsiteY10" fmla="*/ 44940 h 90922"/>
                    <a:gd name="connsiteX11" fmla="*/ 49002 w 70781"/>
                    <a:gd name="connsiteY11" fmla="*/ 29404 h 90922"/>
                    <a:gd name="connsiteX12" fmla="*/ 34448 w 70781"/>
                    <a:gd name="connsiteY12" fmla="*/ 12512 h 90922"/>
                    <a:gd name="connsiteX13" fmla="*/ 16858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1" y="44940"/>
                      </a:moveTo>
                      <a:cubicBezTo>
                        <a:pt x="20418" y="67983"/>
                        <a:pt x="32668" y="72467"/>
                        <a:pt x="40731" y="72467"/>
                      </a:cubicBezTo>
                      <a:cubicBezTo>
                        <a:pt x="49631" y="72467"/>
                        <a:pt x="56332" y="67149"/>
                        <a:pt x="60729" y="61414"/>
                      </a:cubicBezTo>
                      <a:cubicBezTo>
                        <a:pt x="63452" y="57556"/>
                        <a:pt x="64289" y="56618"/>
                        <a:pt x="66384" y="56618"/>
                      </a:cubicBezTo>
                      <a:cubicBezTo>
                        <a:pt x="68478" y="56618"/>
                        <a:pt x="70781" y="58495"/>
                        <a:pt x="70781" y="61831"/>
                      </a:cubicBezTo>
                      <a:cubicBezTo>
                        <a:pt x="70781" y="66524"/>
                        <a:pt x="63870" y="90922"/>
                        <a:pt x="37590" y="90922"/>
                      </a:cubicBezTo>
                      <a:cubicBezTo>
                        <a:pt x="15392" y="90922"/>
                        <a:pt x="0" y="74865"/>
                        <a:pt x="0" y="45253"/>
                      </a:cubicBezTo>
                      <a:cubicBezTo>
                        <a:pt x="0" y="11991"/>
                        <a:pt x="19685" y="0"/>
                        <a:pt x="37590" y="0"/>
                      </a:cubicBezTo>
                      <a:cubicBezTo>
                        <a:pt x="63766" y="0"/>
                        <a:pt x="69944" y="23356"/>
                        <a:pt x="69944" y="31385"/>
                      </a:cubicBezTo>
                      <a:cubicBezTo>
                        <a:pt x="69944" y="37224"/>
                        <a:pt x="66070" y="37745"/>
                        <a:pt x="64080" y="38058"/>
                      </a:cubicBezTo>
                      <a:lnTo>
                        <a:pt x="17591" y="44940"/>
                      </a:lnTo>
                      <a:close/>
                      <a:moveTo>
                        <a:pt x="49002" y="29404"/>
                      </a:moveTo>
                      <a:cubicBezTo>
                        <a:pt x="48374" y="18664"/>
                        <a:pt x="41778" y="12512"/>
                        <a:pt x="34448" y="12512"/>
                      </a:cubicBezTo>
                      <a:cubicBezTo>
                        <a:pt x="22826" y="12512"/>
                        <a:pt x="17695" y="23043"/>
                        <a:pt x="16858"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140402CC-9A2A-9106-881C-779D7985858E}"/>
                    </a:ext>
                  </a:extLst>
                </p:cNvPr>
                <p:cNvSpPr/>
                <p:nvPr/>
              </p:nvSpPr>
              <p:spPr>
                <a:xfrm>
                  <a:off x="10086060" y="6242816"/>
                  <a:ext cx="70780" cy="90922"/>
                </a:xfrm>
                <a:custGeom>
                  <a:avLst/>
                  <a:gdLst>
                    <a:gd name="connsiteX0" fmla="*/ 17590 w 70780"/>
                    <a:gd name="connsiteY0" fmla="*/ 45044 h 90922"/>
                    <a:gd name="connsiteX1" fmla="*/ 40730 w 70780"/>
                    <a:gd name="connsiteY1" fmla="*/ 72571 h 90922"/>
                    <a:gd name="connsiteX2" fmla="*/ 60729 w 70780"/>
                    <a:gd name="connsiteY2" fmla="*/ 61519 h 90922"/>
                    <a:gd name="connsiteX3" fmla="*/ 66383 w 70780"/>
                    <a:gd name="connsiteY3" fmla="*/ 56618 h 90922"/>
                    <a:gd name="connsiteX4" fmla="*/ 70781 w 70780"/>
                    <a:gd name="connsiteY4" fmla="*/ 61831 h 90922"/>
                    <a:gd name="connsiteX5" fmla="*/ 37589 w 70780"/>
                    <a:gd name="connsiteY5" fmla="*/ 90922 h 90922"/>
                    <a:gd name="connsiteX6" fmla="*/ 0 w 70780"/>
                    <a:gd name="connsiteY6" fmla="*/ 45253 h 90922"/>
                    <a:gd name="connsiteX7" fmla="*/ 37589 w 70780"/>
                    <a:gd name="connsiteY7" fmla="*/ 0 h 90922"/>
                    <a:gd name="connsiteX8" fmla="*/ 69943 w 70780"/>
                    <a:gd name="connsiteY8" fmla="*/ 31385 h 90922"/>
                    <a:gd name="connsiteX9" fmla="*/ 64080 w 70780"/>
                    <a:gd name="connsiteY9" fmla="*/ 38058 h 90922"/>
                    <a:gd name="connsiteX10" fmla="*/ 17590 w 70780"/>
                    <a:gd name="connsiteY10" fmla="*/ 44940 h 90922"/>
                    <a:gd name="connsiteX11" fmla="*/ 49002 w 70780"/>
                    <a:gd name="connsiteY11" fmla="*/ 29508 h 90922"/>
                    <a:gd name="connsiteX12" fmla="*/ 34448 w 70780"/>
                    <a:gd name="connsiteY12" fmla="*/ 12617 h 90922"/>
                    <a:gd name="connsiteX13" fmla="*/ 16857 w 70780"/>
                    <a:gd name="connsiteY13" fmla="*/ 34722 h 90922"/>
                    <a:gd name="connsiteX14" fmla="*/ 49107 w 70780"/>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0" h="90922">
                      <a:moveTo>
                        <a:pt x="17590" y="45044"/>
                      </a:moveTo>
                      <a:cubicBezTo>
                        <a:pt x="20417" y="68088"/>
                        <a:pt x="32668" y="72571"/>
                        <a:pt x="40730" y="72571"/>
                      </a:cubicBezTo>
                      <a:cubicBezTo>
                        <a:pt x="49630" y="72571"/>
                        <a:pt x="56332" y="67253"/>
                        <a:pt x="60729" y="61519"/>
                      </a:cubicBezTo>
                      <a:cubicBezTo>
                        <a:pt x="63452" y="57661"/>
                        <a:pt x="64289" y="56618"/>
                        <a:pt x="66383" y="56618"/>
                      </a:cubicBezTo>
                      <a:cubicBezTo>
                        <a:pt x="68477"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7" y="12617"/>
                        <a:pt x="34448" y="12617"/>
                      </a:cubicBezTo>
                      <a:cubicBezTo>
                        <a:pt x="22826" y="12617"/>
                        <a:pt x="17695" y="23148"/>
                        <a:pt x="16857"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4D2842E3-3537-88A5-5DF0-1CE20195F276}"/>
                    </a:ext>
                  </a:extLst>
                </p:cNvPr>
                <p:cNvSpPr/>
                <p:nvPr/>
              </p:nvSpPr>
              <p:spPr>
                <a:xfrm>
                  <a:off x="10164694" y="6245214"/>
                  <a:ext cx="70048" cy="88732"/>
                </a:xfrm>
                <a:custGeom>
                  <a:avLst/>
                  <a:gdLst>
                    <a:gd name="connsiteX0" fmla="*/ 70048 w 70048"/>
                    <a:gd name="connsiteY0" fmla="*/ 65794 h 88732"/>
                    <a:gd name="connsiteX1" fmla="*/ 63452 w 70048"/>
                    <a:gd name="connsiteY1" fmla="*/ 82164 h 88732"/>
                    <a:gd name="connsiteX2" fmla="*/ 34448 w 70048"/>
                    <a:gd name="connsiteY2" fmla="*/ 88733 h 88732"/>
                    <a:gd name="connsiteX3" fmla="*/ 0 w 70048"/>
                    <a:gd name="connsiteY3" fmla="*/ 61519 h 88732"/>
                    <a:gd name="connsiteX4" fmla="*/ 0 w 70048"/>
                    <a:gd name="connsiteY4" fmla="*/ 3232 h 88732"/>
                    <a:gd name="connsiteX5" fmla="*/ 3560 w 70048"/>
                    <a:gd name="connsiteY5" fmla="*/ 104 h 88732"/>
                    <a:gd name="connsiteX6" fmla="*/ 17277 w 70048"/>
                    <a:gd name="connsiteY6" fmla="*/ 104 h 88732"/>
                    <a:gd name="connsiteX7" fmla="*/ 20941 w 70048"/>
                    <a:gd name="connsiteY7" fmla="*/ 3441 h 88732"/>
                    <a:gd name="connsiteX8" fmla="*/ 20941 w 70048"/>
                    <a:gd name="connsiteY8" fmla="*/ 59433 h 88732"/>
                    <a:gd name="connsiteX9" fmla="*/ 35495 w 70048"/>
                    <a:gd name="connsiteY9" fmla="*/ 74969 h 88732"/>
                    <a:gd name="connsiteX10" fmla="*/ 49107 w 70048"/>
                    <a:gd name="connsiteY10" fmla="*/ 61414 h 88732"/>
                    <a:gd name="connsiteX11" fmla="*/ 49107 w 70048"/>
                    <a:gd name="connsiteY11" fmla="*/ 3545 h 88732"/>
                    <a:gd name="connsiteX12" fmla="*/ 52667 w 70048"/>
                    <a:gd name="connsiteY12" fmla="*/ 0 h 88732"/>
                    <a:gd name="connsiteX13" fmla="*/ 65965 w 70048"/>
                    <a:gd name="connsiteY13" fmla="*/ 0 h 88732"/>
                    <a:gd name="connsiteX14" fmla="*/ 69944 w 70048"/>
                    <a:gd name="connsiteY14" fmla="*/ 3545 h 88732"/>
                    <a:gd name="connsiteX15" fmla="*/ 69944 w 70048"/>
                    <a:gd name="connsiteY15" fmla="*/ 6589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48" h="88732">
                      <a:moveTo>
                        <a:pt x="70048" y="65794"/>
                      </a:moveTo>
                      <a:cubicBezTo>
                        <a:pt x="70048" y="73197"/>
                        <a:pt x="69839" y="77785"/>
                        <a:pt x="63452" y="82164"/>
                      </a:cubicBezTo>
                      <a:cubicBezTo>
                        <a:pt x="58740" y="84979"/>
                        <a:pt x="48479" y="88733"/>
                        <a:pt x="34448" y="88733"/>
                      </a:cubicBezTo>
                      <a:cubicBezTo>
                        <a:pt x="2094" y="88733"/>
                        <a:pt x="0" y="72050"/>
                        <a:pt x="0" y="61519"/>
                      </a:cubicBezTo>
                      <a:lnTo>
                        <a:pt x="0" y="3232"/>
                      </a:lnTo>
                      <a:cubicBezTo>
                        <a:pt x="0" y="521"/>
                        <a:pt x="1361" y="104"/>
                        <a:pt x="3560" y="104"/>
                      </a:cubicBezTo>
                      <a:lnTo>
                        <a:pt x="17277" y="104"/>
                      </a:lnTo>
                      <a:cubicBezTo>
                        <a:pt x="19790" y="-104"/>
                        <a:pt x="20941" y="626"/>
                        <a:pt x="20941" y="3441"/>
                      </a:cubicBezTo>
                      <a:lnTo>
                        <a:pt x="20941" y="59433"/>
                      </a:lnTo>
                      <a:cubicBezTo>
                        <a:pt x="20941" y="64959"/>
                        <a:pt x="21151" y="74969"/>
                        <a:pt x="35495" y="74969"/>
                      </a:cubicBezTo>
                      <a:cubicBezTo>
                        <a:pt x="48898" y="74969"/>
                        <a:pt x="49107" y="66941"/>
                        <a:pt x="49107" y="61414"/>
                      </a:cubicBezTo>
                      <a:lnTo>
                        <a:pt x="49107" y="3545"/>
                      </a:lnTo>
                      <a:cubicBezTo>
                        <a:pt x="49107" y="834"/>
                        <a:pt x="49945" y="0"/>
                        <a:pt x="52667" y="0"/>
                      </a:cubicBezTo>
                      <a:lnTo>
                        <a:pt x="65965" y="0"/>
                      </a:lnTo>
                      <a:cubicBezTo>
                        <a:pt x="68687" y="0"/>
                        <a:pt x="69944" y="313"/>
                        <a:pt x="69944" y="3545"/>
                      </a:cubicBezTo>
                      <a:lnTo>
                        <a:pt x="69944" y="65898"/>
                      </a:lnTo>
                      <a:close/>
                    </a:path>
                  </a:pathLst>
                </a:custGeom>
                <a:solidFill>
                  <a:srgbClr val="003399"/>
                </a:solidFill>
                <a:ln w="10453" cap="flat">
                  <a:noFill/>
                  <a:prstDash val="solid"/>
                  <a:miter/>
                </a:ln>
              </p:spPr>
              <p:txBody>
                <a:bodyPr rtlCol="0" anchor="ctr"/>
                <a:lstStyle/>
                <a:p>
                  <a:endParaRPr lang="en-GR"/>
                </a:p>
              </p:txBody>
            </p:sp>
            <p:sp>
              <p:nvSpPr>
                <p:cNvPr id="24" name="Freeform 23">
                  <a:extLst>
                    <a:ext uri="{FF2B5EF4-FFF2-40B4-BE49-F238E27FC236}">
                      <a16:creationId xmlns:a16="http://schemas.microsoft.com/office/drawing/2014/main" id="{BFF92D2E-AF8A-AA12-CCE0-283F9A87CCAD}"/>
                    </a:ext>
                  </a:extLst>
                </p:cNvPr>
                <p:cNvSpPr/>
                <p:nvPr/>
              </p:nvSpPr>
              <p:spPr>
                <a:xfrm>
                  <a:off x="10247307" y="6243024"/>
                  <a:ext cx="55703" cy="88732"/>
                </a:xfrm>
                <a:custGeom>
                  <a:avLst/>
                  <a:gdLst>
                    <a:gd name="connsiteX0" fmla="*/ 20941 w 55703"/>
                    <a:gd name="connsiteY0" fmla="*/ 85188 h 88732"/>
                    <a:gd name="connsiteX1" fmla="*/ 17381 w 55703"/>
                    <a:gd name="connsiteY1" fmla="*/ 88733 h 88732"/>
                    <a:gd name="connsiteX2" fmla="*/ 3665 w 55703"/>
                    <a:gd name="connsiteY2" fmla="*/ 88733 h 88732"/>
                    <a:gd name="connsiteX3" fmla="*/ 0 w 55703"/>
                    <a:gd name="connsiteY3" fmla="*/ 85188 h 88732"/>
                    <a:gd name="connsiteX4" fmla="*/ 0 w 55703"/>
                    <a:gd name="connsiteY4" fmla="*/ 15328 h 88732"/>
                    <a:gd name="connsiteX5" fmla="*/ 4921 w 55703"/>
                    <a:gd name="connsiteY5" fmla="*/ 5839 h 88732"/>
                    <a:gd name="connsiteX6" fmla="*/ 35600 w 55703"/>
                    <a:gd name="connsiteY6" fmla="*/ 0 h 88732"/>
                    <a:gd name="connsiteX7" fmla="*/ 55703 w 55703"/>
                    <a:gd name="connsiteY7" fmla="*/ 12512 h 88732"/>
                    <a:gd name="connsiteX8" fmla="*/ 46803 w 55703"/>
                    <a:gd name="connsiteY8" fmla="*/ 21584 h 88732"/>
                    <a:gd name="connsiteX9" fmla="*/ 38217 w 55703"/>
                    <a:gd name="connsiteY9" fmla="*/ 15223 h 88732"/>
                    <a:gd name="connsiteX10" fmla="*/ 29841 w 55703"/>
                    <a:gd name="connsiteY10" fmla="*/ 10531 h 88732"/>
                    <a:gd name="connsiteX11" fmla="*/ 20941 w 55703"/>
                    <a:gd name="connsiteY11" fmla="*/ 20541 h 88732"/>
                    <a:gd name="connsiteX12" fmla="*/ 20941 w 55703"/>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3" h="88732">
                      <a:moveTo>
                        <a:pt x="20941" y="85188"/>
                      </a:moveTo>
                      <a:cubicBezTo>
                        <a:pt x="20732" y="87899"/>
                        <a:pt x="20313" y="88733"/>
                        <a:pt x="17381" y="88733"/>
                      </a:cubicBezTo>
                      <a:lnTo>
                        <a:pt x="3665" y="88733"/>
                      </a:lnTo>
                      <a:cubicBezTo>
                        <a:pt x="838" y="88733"/>
                        <a:pt x="0" y="88107"/>
                        <a:pt x="0" y="85188"/>
                      </a:cubicBezTo>
                      <a:lnTo>
                        <a:pt x="0" y="15328"/>
                      </a:lnTo>
                      <a:cubicBezTo>
                        <a:pt x="0" y="10114"/>
                        <a:pt x="628" y="7924"/>
                        <a:pt x="4921" y="5839"/>
                      </a:cubicBezTo>
                      <a:cubicBezTo>
                        <a:pt x="10575" y="2711"/>
                        <a:pt x="22721" y="0"/>
                        <a:pt x="35600" y="0"/>
                      </a:cubicBezTo>
                      <a:cubicBezTo>
                        <a:pt x="45966" y="0"/>
                        <a:pt x="55703" y="2711"/>
                        <a:pt x="55703" y="12512"/>
                      </a:cubicBezTo>
                      <a:cubicBezTo>
                        <a:pt x="55703" y="17517"/>
                        <a:pt x="52143" y="21584"/>
                        <a:pt x="46803" y="21584"/>
                      </a:cubicBezTo>
                      <a:cubicBezTo>
                        <a:pt x="42301" y="21584"/>
                        <a:pt x="40730" y="19081"/>
                        <a:pt x="38217" y="15223"/>
                      </a:cubicBezTo>
                      <a:cubicBezTo>
                        <a:pt x="36752" y="13242"/>
                        <a:pt x="34867" y="10531"/>
                        <a:pt x="29841" y="10531"/>
                      </a:cubicBezTo>
                      <a:cubicBezTo>
                        <a:pt x="21150" y="10531"/>
                        <a:pt x="20941" y="16370"/>
                        <a:pt x="20941" y="20541"/>
                      </a:cubicBezTo>
                      <a:lnTo>
                        <a:pt x="20941" y="85188"/>
                      </a:lnTo>
                      <a:close/>
                    </a:path>
                  </a:pathLst>
                </a:custGeom>
                <a:solidFill>
                  <a:srgbClr val="003399"/>
                </a:solidFill>
                <a:ln w="10453"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0BA9E968-A31F-3DC7-9658-6DF845BA6847}"/>
                    </a:ext>
                  </a:extLst>
                </p:cNvPr>
                <p:cNvSpPr/>
                <p:nvPr/>
              </p:nvSpPr>
              <p:spPr>
                <a:xfrm>
                  <a:off x="10301753" y="6242920"/>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1" y="0"/>
                        <a:pt x="40312" y="0"/>
                      </a:cubicBezTo>
                      <a:cubicBezTo>
                        <a:pt x="67640" y="0"/>
                        <a:pt x="79576" y="24190"/>
                        <a:pt x="80100" y="44419"/>
                      </a:cubicBezTo>
                      <a:cubicBezTo>
                        <a:pt x="80623" y="69026"/>
                        <a:pt x="66174" y="90922"/>
                        <a:pt x="39998" y="90922"/>
                      </a:cubicBezTo>
                      <a:moveTo>
                        <a:pt x="39369" y="12408"/>
                      </a:moveTo>
                      <a:cubicBezTo>
                        <a:pt x="27957" y="12408"/>
                        <a:pt x="21779" y="26067"/>
                        <a:pt x="21779" y="42959"/>
                      </a:cubicBezTo>
                      <a:cubicBezTo>
                        <a:pt x="21779" y="61727"/>
                        <a:pt x="29841" y="77055"/>
                        <a:pt x="40940" y="77055"/>
                      </a:cubicBezTo>
                      <a:cubicBezTo>
                        <a:pt x="52039" y="77055"/>
                        <a:pt x="59263" y="62666"/>
                        <a:pt x="58426" y="43480"/>
                      </a:cubicBezTo>
                      <a:cubicBezTo>
                        <a:pt x="57588" y="23565"/>
                        <a:pt x="49317" y="12408"/>
                        <a:pt x="39474" y="12408"/>
                      </a:cubicBezTo>
                    </a:path>
                  </a:pathLst>
                </a:custGeom>
                <a:solidFill>
                  <a:srgbClr val="003399"/>
                </a:solidFill>
                <a:ln w="10453"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0470F3C0-AFBB-A22D-E16F-E055EBE5CC97}"/>
                    </a:ext>
                  </a:extLst>
                </p:cNvPr>
                <p:cNvSpPr/>
                <p:nvPr/>
              </p:nvSpPr>
              <p:spPr>
                <a:xfrm>
                  <a:off x="10391277" y="6243024"/>
                  <a:ext cx="72979" cy="128042"/>
                </a:xfrm>
                <a:custGeom>
                  <a:avLst/>
                  <a:gdLst>
                    <a:gd name="connsiteX0" fmla="*/ 0 w 72979"/>
                    <a:gd name="connsiteY0" fmla="*/ 21688 h 128042"/>
                    <a:gd name="connsiteX1" fmla="*/ 1989 w 72979"/>
                    <a:gd name="connsiteY1" fmla="*/ 10010 h 128042"/>
                    <a:gd name="connsiteX2" fmla="*/ 33925 w 72979"/>
                    <a:gd name="connsiteY2" fmla="*/ 0 h 128042"/>
                    <a:gd name="connsiteX3" fmla="*/ 61776 w 72979"/>
                    <a:gd name="connsiteY3" fmla="*/ 9906 h 128042"/>
                    <a:gd name="connsiteX4" fmla="*/ 72980 w 72979"/>
                    <a:gd name="connsiteY4" fmla="*/ 41812 h 128042"/>
                    <a:gd name="connsiteX5" fmla="*/ 35914 w 72979"/>
                    <a:gd name="connsiteY5" fmla="*/ 90818 h 128042"/>
                    <a:gd name="connsiteX6" fmla="*/ 20627 w 72979"/>
                    <a:gd name="connsiteY6" fmla="*/ 86439 h 128042"/>
                    <a:gd name="connsiteX7" fmla="*/ 20627 w 72979"/>
                    <a:gd name="connsiteY7" fmla="*/ 124497 h 128042"/>
                    <a:gd name="connsiteX8" fmla="*/ 17276 w 72979"/>
                    <a:gd name="connsiteY8" fmla="*/ 128042 h 128042"/>
                    <a:gd name="connsiteX9" fmla="*/ 4188 w 72979"/>
                    <a:gd name="connsiteY9" fmla="*/ 128042 h 128042"/>
                    <a:gd name="connsiteX10" fmla="*/ 0 w 72979"/>
                    <a:gd name="connsiteY10" fmla="*/ 124497 h 128042"/>
                    <a:gd name="connsiteX11" fmla="*/ 0 w 72979"/>
                    <a:gd name="connsiteY11" fmla="*/ 21688 h 128042"/>
                    <a:gd name="connsiteX12" fmla="*/ 20627 w 72979"/>
                    <a:gd name="connsiteY12" fmla="*/ 73509 h 128042"/>
                    <a:gd name="connsiteX13" fmla="*/ 32563 w 72979"/>
                    <a:gd name="connsiteY13" fmla="*/ 77367 h 128042"/>
                    <a:gd name="connsiteX14" fmla="*/ 51725 w 72979"/>
                    <a:gd name="connsiteY14" fmla="*/ 44940 h 128042"/>
                    <a:gd name="connsiteX15" fmla="*/ 31098 w 72979"/>
                    <a:gd name="connsiteY15" fmla="*/ 12199 h 128042"/>
                    <a:gd name="connsiteX16" fmla="*/ 20732 w 72979"/>
                    <a:gd name="connsiteY16" fmla="*/ 23878 h 128042"/>
                    <a:gd name="connsiteX17" fmla="*/ 20732 w 72979"/>
                    <a:gd name="connsiteY17" fmla="*/ 73509 h 1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9" h="128042">
                      <a:moveTo>
                        <a:pt x="0" y="21688"/>
                      </a:moveTo>
                      <a:cubicBezTo>
                        <a:pt x="0" y="15223"/>
                        <a:pt x="0" y="12617"/>
                        <a:pt x="1989" y="10010"/>
                      </a:cubicBezTo>
                      <a:cubicBezTo>
                        <a:pt x="5340" y="5109"/>
                        <a:pt x="18952" y="0"/>
                        <a:pt x="33925" y="0"/>
                      </a:cubicBezTo>
                      <a:cubicBezTo>
                        <a:pt x="38636" y="0"/>
                        <a:pt x="52248" y="313"/>
                        <a:pt x="61776" y="9906"/>
                      </a:cubicBezTo>
                      <a:cubicBezTo>
                        <a:pt x="68478" y="16370"/>
                        <a:pt x="72980" y="27944"/>
                        <a:pt x="72980" y="41812"/>
                      </a:cubicBezTo>
                      <a:cubicBezTo>
                        <a:pt x="72980" y="64751"/>
                        <a:pt x="61043" y="90818"/>
                        <a:pt x="35914" y="90818"/>
                      </a:cubicBezTo>
                      <a:cubicBezTo>
                        <a:pt x="30050" y="90818"/>
                        <a:pt x="25548" y="89671"/>
                        <a:pt x="20627" y="86439"/>
                      </a:cubicBezTo>
                      <a:lnTo>
                        <a:pt x="20627" y="124497"/>
                      </a:lnTo>
                      <a:cubicBezTo>
                        <a:pt x="20627" y="127208"/>
                        <a:pt x="19789" y="128042"/>
                        <a:pt x="17276" y="128042"/>
                      </a:cubicBezTo>
                      <a:lnTo>
                        <a:pt x="4188" y="128042"/>
                      </a:lnTo>
                      <a:cubicBezTo>
                        <a:pt x="1466" y="128042"/>
                        <a:pt x="0" y="127729"/>
                        <a:pt x="0" y="124497"/>
                      </a:cubicBezTo>
                      <a:lnTo>
                        <a:pt x="0" y="21688"/>
                      </a:lnTo>
                      <a:close/>
                      <a:moveTo>
                        <a:pt x="20627" y="73509"/>
                      </a:moveTo>
                      <a:cubicBezTo>
                        <a:pt x="26176" y="76846"/>
                        <a:pt x="30574" y="77367"/>
                        <a:pt x="32563" y="77367"/>
                      </a:cubicBezTo>
                      <a:cubicBezTo>
                        <a:pt x="45023" y="77367"/>
                        <a:pt x="51725" y="62978"/>
                        <a:pt x="51725" y="44940"/>
                      </a:cubicBezTo>
                      <a:cubicBezTo>
                        <a:pt x="51725" y="21688"/>
                        <a:pt x="41673" y="12199"/>
                        <a:pt x="31098" y="12199"/>
                      </a:cubicBezTo>
                      <a:cubicBezTo>
                        <a:pt x="20522" y="12199"/>
                        <a:pt x="20732" y="19185"/>
                        <a:pt x="20732" y="23878"/>
                      </a:cubicBezTo>
                      <a:lnTo>
                        <a:pt x="20732" y="73509"/>
                      </a:lnTo>
                      <a:close/>
                    </a:path>
                  </a:pathLst>
                </a:custGeom>
                <a:solidFill>
                  <a:srgbClr val="003399"/>
                </a:solidFill>
                <a:ln w="10453" cap="flat">
                  <a:noFill/>
                  <a:prstDash val="solid"/>
                  <a:miter/>
                </a:ln>
              </p:spPr>
              <p:txBody>
                <a:bodyPr rtlCol="0" anchor="ctr"/>
                <a:lstStyle/>
                <a:p>
                  <a:endParaRPr lang="en-GR"/>
                </a:p>
              </p:txBody>
            </p:sp>
            <p:sp>
              <p:nvSpPr>
                <p:cNvPr id="27" name="Freeform 26">
                  <a:extLst>
                    <a:ext uri="{FF2B5EF4-FFF2-40B4-BE49-F238E27FC236}">
                      <a16:creationId xmlns:a16="http://schemas.microsoft.com/office/drawing/2014/main" id="{FD061048-F30D-C387-CC9F-6842B0ED6BFE}"/>
                    </a:ext>
                  </a:extLst>
                </p:cNvPr>
                <p:cNvSpPr/>
                <p:nvPr/>
              </p:nvSpPr>
              <p:spPr>
                <a:xfrm>
                  <a:off x="10470015" y="6242816"/>
                  <a:ext cx="70781" cy="90922"/>
                </a:xfrm>
                <a:custGeom>
                  <a:avLst/>
                  <a:gdLst>
                    <a:gd name="connsiteX0" fmla="*/ 17590 w 70781"/>
                    <a:gd name="connsiteY0" fmla="*/ 45044 h 90922"/>
                    <a:gd name="connsiteX1" fmla="*/ 40731 w 70781"/>
                    <a:gd name="connsiteY1" fmla="*/ 72571 h 90922"/>
                    <a:gd name="connsiteX2" fmla="*/ 60729 w 70781"/>
                    <a:gd name="connsiteY2" fmla="*/ 61519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508 h 90922"/>
                    <a:gd name="connsiteX12" fmla="*/ 34448 w 70781"/>
                    <a:gd name="connsiteY12" fmla="*/ 12617 h 90922"/>
                    <a:gd name="connsiteX13" fmla="*/ 16858 w 70781"/>
                    <a:gd name="connsiteY13" fmla="*/ 34722 h 90922"/>
                    <a:gd name="connsiteX14" fmla="*/ 49107 w 70781"/>
                    <a:gd name="connsiteY14" fmla="*/ 295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5044"/>
                      </a:moveTo>
                      <a:cubicBezTo>
                        <a:pt x="20418" y="68088"/>
                        <a:pt x="32668" y="72571"/>
                        <a:pt x="40731" y="72571"/>
                      </a:cubicBezTo>
                      <a:cubicBezTo>
                        <a:pt x="49631" y="72571"/>
                        <a:pt x="56332" y="67253"/>
                        <a:pt x="60729" y="61519"/>
                      </a:cubicBezTo>
                      <a:cubicBezTo>
                        <a:pt x="63452" y="57661"/>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508"/>
                      </a:moveTo>
                      <a:cubicBezTo>
                        <a:pt x="48374" y="18768"/>
                        <a:pt x="41778" y="12617"/>
                        <a:pt x="34448" y="12617"/>
                      </a:cubicBezTo>
                      <a:cubicBezTo>
                        <a:pt x="22826" y="12617"/>
                        <a:pt x="17695" y="23148"/>
                        <a:pt x="16858" y="34722"/>
                      </a:cubicBezTo>
                      <a:lnTo>
                        <a:pt x="49107" y="29508"/>
                      </a:lnTo>
                      <a:close/>
                    </a:path>
                  </a:pathLst>
                </a:custGeom>
                <a:solidFill>
                  <a:srgbClr val="003399"/>
                </a:solidFill>
                <a:ln w="10453"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CF3B6A25-9C4A-91FB-CC53-BC4D2336DFF3}"/>
                    </a:ext>
                  </a:extLst>
                </p:cNvPr>
                <p:cNvSpPr/>
                <p:nvPr/>
              </p:nvSpPr>
              <p:spPr>
                <a:xfrm>
                  <a:off x="10089620" y="6395465"/>
                  <a:ext cx="69524" cy="88837"/>
                </a:xfrm>
                <a:custGeom>
                  <a:avLst/>
                  <a:gdLst>
                    <a:gd name="connsiteX0" fmla="*/ 69420 w 69524"/>
                    <a:gd name="connsiteY0" fmla="*/ 85292 h 88837"/>
                    <a:gd name="connsiteX1" fmla="*/ 65755 w 69524"/>
                    <a:gd name="connsiteY1" fmla="*/ 88837 h 88837"/>
                    <a:gd name="connsiteX2" fmla="*/ 52353 w 69524"/>
                    <a:gd name="connsiteY2" fmla="*/ 88837 h 88837"/>
                    <a:gd name="connsiteX3" fmla="*/ 48688 w 69524"/>
                    <a:gd name="connsiteY3" fmla="*/ 84979 h 88837"/>
                    <a:gd name="connsiteX4" fmla="*/ 48688 w 69524"/>
                    <a:gd name="connsiteY4" fmla="*/ 28465 h 88837"/>
                    <a:gd name="connsiteX5" fmla="*/ 34239 w 69524"/>
                    <a:gd name="connsiteY5" fmla="*/ 11470 h 88837"/>
                    <a:gd name="connsiteX6" fmla="*/ 20836 w 69524"/>
                    <a:gd name="connsiteY6" fmla="*/ 25546 h 88837"/>
                    <a:gd name="connsiteX7" fmla="*/ 20836 w 69524"/>
                    <a:gd name="connsiteY7" fmla="*/ 84875 h 88837"/>
                    <a:gd name="connsiteX8" fmla="*/ 16857 w 69524"/>
                    <a:gd name="connsiteY8" fmla="*/ 88837 h 88837"/>
                    <a:gd name="connsiteX9" fmla="*/ 3560 w 69524"/>
                    <a:gd name="connsiteY9" fmla="*/ 88837 h 88837"/>
                    <a:gd name="connsiteX10" fmla="*/ 0 w 69524"/>
                    <a:gd name="connsiteY10" fmla="*/ 85292 h 88837"/>
                    <a:gd name="connsiteX11" fmla="*/ 0 w 69524"/>
                    <a:gd name="connsiteY11" fmla="*/ 19290 h 88837"/>
                    <a:gd name="connsiteX12" fmla="*/ 7853 w 69524"/>
                    <a:gd name="connsiteY12" fmla="*/ 5213 h 88837"/>
                    <a:gd name="connsiteX13" fmla="*/ 36228 w 69524"/>
                    <a:gd name="connsiteY13" fmla="*/ 0 h 88837"/>
                    <a:gd name="connsiteX14" fmla="*/ 61776 w 69524"/>
                    <a:gd name="connsiteY14" fmla="*/ 6569 h 88837"/>
                    <a:gd name="connsiteX15" fmla="*/ 69524 w 69524"/>
                    <a:gd name="connsiteY15" fmla="*/ 26484 h 88837"/>
                    <a:gd name="connsiteX16" fmla="*/ 69524 w 69524"/>
                    <a:gd name="connsiteY16" fmla="*/ 85292 h 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24" h="88837">
                      <a:moveTo>
                        <a:pt x="69420" y="85292"/>
                      </a:moveTo>
                      <a:cubicBezTo>
                        <a:pt x="69420" y="88316"/>
                        <a:pt x="68373" y="88837"/>
                        <a:pt x="65755" y="88837"/>
                      </a:cubicBezTo>
                      <a:lnTo>
                        <a:pt x="52353" y="88837"/>
                      </a:lnTo>
                      <a:cubicBezTo>
                        <a:pt x="49002" y="88837"/>
                        <a:pt x="48688" y="87482"/>
                        <a:pt x="48688" y="84979"/>
                      </a:cubicBezTo>
                      <a:lnTo>
                        <a:pt x="48688" y="28465"/>
                      </a:lnTo>
                      <a:cubicBezTo>
                        <a:pt x="48688" y="21792"/>
                        <a:pt x="48479" y="11470"/>
                        <a:pt x="34239" y="11470"/>
                      </a:cubicBezTo>
                      <a:cubicBezTo>
                        <a:pt x="20836" y="11470"/>
                        <a:pt x="20836" y="21688"/>
                        <a:pt x="20836" y="25546"/>
                      </a:cubicBezTo>
                      <a:lnTo>
                        <a:pt x="20836" y="84875"/>
                      </a:lnTo>
                      <a:cubicBezTo>
                        <a:pt x="20836" y="88212"/>
                        <a:pt x="19999" y="88837"/>
                        <a:pt x="16857" y="88837"/>
                      </a:cubicBezTo>
                      <a:lnTo>
                        <a:pt x="3560" y="88837"/>
                      </a:lnTo>
                      <a:cubicBezTo>
                        <a:pt x="838" y="88837"/>
                        <a:pt x="0" y="88212"/>
                        <a:pt x="0" y="85292"/>
                      </a:cubicBezTo>
                      <a:lnTo>
                        <a:pt x="0" y="19290"/>
                      </a:lnTo>
                      <a:cubicBezTo>
                        <a:pt x="0" y="12617"/>
                        <a:pt x="314" y="8759"/>
                        <a:pt x="7853" y="5213"/>
                      </a:cubicBezTo>
                      <a:cubicBezTo>
                        <a:pt x="16753" y="1251"/>
                        <a:pt x="26490" y="0"/>
                        <a:pt x="36228" y="0"/>
                      </a:cubicBezTo>
                      <a:cubicBezTo>
                        <a:pt x="52981" y="0"/>
                        <a:pt x="58844" y="4171"/>
                        <a:pt x="61776" y="6569"/>
                      </a:cubicBezTo>
                      <a:cubicBezTo>
                        <a:pt x="69315" y="12721"/>
                        <a:pt x="69524" y="20645"/>
                        <a:pt x="69524" y="26484"/>
                      </a:cubicBezTo>
                      <a:lnTo>
                        <a:pt x="69524" y="85292"/>
                      </a:lnTo>
                      <a:close/>
                    </a:path>
                  </a:pathLst>
                </a:custGeom>
                <a:solidFill>
                  <a:srgbClr val="003399"/>
                </a:solidFill>
                <a:ln w="10453"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56C74A42-5AE3-F583-5FEC-AB41C2F49426}"/>
                    </a:ext>
                  </a:extLst>
                </p:cNvPr>
                <p:cNvSpPr/>
                <p:nvPr/>
              </p:nvSpPr>
              <p:spPr>
                <a:xfrm>
                  <a:off x="10168463" y="6395569"/>
                  <a:ext cx="70781" cy="90922"/>
                </a:xfrm>
                <a:custGeom>
                  <a:avLst/>
                  <a:gdLst>
                    <a:gd name="connsiteX0" fmla="*/ 17590 w 70781"/>
                    <a:gd name="connsiteY0" fmla="*/ 44940 h 90922"/>
                    <a:gd name="connsiteX1" fmla="*/ 40730 w 70781"/>
                    <a:gd name="connsiteY1" fmla="*/ 72467 h 90922"/>
                    <a:gd name="connsiteX2" fmla="*/ 60729 w 70781"/>
                    <a:gd name="connsiteY2" fmla="*/ 61414 h 90922"/>
                    <a:gd name="connsiteX3" fmla="*/ 66383 w 70781"/>
                    <a:gd name="connsiteY3" fmla="*/ 56618 h 90922"/>
                    <a:gd name="connsiteX4" fmla="*/ 70781 w 70781"/>
                    <a:gd name="connsiteY4" fmla="*/ 61831 h 90922"/>
                    <a:gd name="connsiteX5" fmla="*/ 37589 w 70781"/>
                    <a:gd name="connsiteY5" fmla="*/ 90922 h 90922"/>
                    <a:gd name="connsiteX6" fmla="*/ 0 w 70781"/>
                    <a:gd name="connsiteY6" fmla="*/ 45253 h 90922"/>
                    <a:gd name="connsiteX7" fmla="*/ 37589 w 70781"/>
                    <a:gd name="connsiteY7" fmla="*/ 0 h 90922"/>
                    <a:gd name="connsiteX8" fmla="*/ 69943 w 70781"/>
                    <a:gd name="connsiteY8" fmla="*/ 31385 h 90922"/>
                    <a:gd name="connsiteX9" fmla="*/ 64080 w 70781"/>
                    <a:gd name="connsiteY9" fmla="*/ 38058 h 90922"/>
                    <a:gd name="connsiteX10" fmla="*/ 17590 w 70781"/>
                    <a:gd name="connsiteY10" fmla="*/ 44940 h 90922"/>
                    <a:gd name="connsiteX11" fmla="*/ 49002 w 70781"/>
                    <a:gd name="connsiteY11" fmla="*/ 29404 h 90922"/>
                    <a:gd name="connsiteX12" fmla="*/ 34448 w 70781"/>
                    <a:gd name="connsiteY12" fmla="*/ 12512 h 90922"/>
                    <a:gd name="connsiteX13" fmla="*/ 16857 w 70781"/>
                    <a:gd name="connsiteY13" fmla="*/ 34617 h 90922"/>
                    <a:gd name="connsiteX14" fmla="*/ 49107 w 70781"/>
                    <a:gd name="connsiteY14" fmla="*/ 29404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781" h="90922">
                      <a:moveTo>
                        <a:pt x="17590" y="44940"/>
                      </a:moveTo>
                      <a:cubicBezTo>
                        <a:pt x="20417" y="67983"/>
                        <a:pt x="32668" y="72467"/>
                        <a:pt x="40730" y="72467"/>
                      </a:cubicBezTo>
                      <a:cubicBezTo>
                        <a:pt x="49630" y="72467"/>
                        <a:pt x="56332" y="67149"/>
                        <a:pt x="60729" y="61414"/>
                      </a:cubicBezTo>
                      <a:cubicBezTo>
                        <a:pt x="63452" y="57556"/>
                        <a:pt x="64289" y="56618"/>
                        <a:pt x="66383" y="56618"/>
                      </a:cubicBezTo>
                      <a:cubicBezTo>
                        <a:pt x="68478" y="56618"/>
                        <a:pt x="70781" y="58495"/>
                        <a:pt x="70781" y="61831"/>
                      </a:cubicBezTo>
                      <a:cubicBezTo>
                        <a:pt x="70781" y="66524"/>
                        <a:pt x="63870" y="90922"/>
                        <a:pt x="37589" y="90922"/>
                      </a:cubicBezTo>
                      <a:cubicBezTo>
                        <a:pt x="15392" y="90922"/>
                        <a:pt x="0" y="74865"/>
                        <a:pt x="0" y="45253"/>
                      </a:cubicBezTo>
                      <a:cubicBezTo>
                        <a:pt x="0" y="11991"/>
                        <a:pt x="19685" y="0"/>
                        <a:pt x="37589" y="0"/>
                      </a:cubicBezTo>
                      <a:cubicBezTo>
                        <a:pt x="63766" y="0"/>
                        <a:pt x="69943" y="23356"/>
                        <a:pt x="69943" y="31385"/>
                      </a:cubicBezTo>
                      <a:cubicBezTo>
                        <a:pt x="69943" y="37224"/>
                        <a:pt x="66069" y="37745"/>
                        <a:pt x="64080" y="38058"/>
                      </a:cubicBezTo>
                      <a:lnTo>
                        <a:pt x="17590" y="44940"/>
                      </a:lnTo>
                      <a:close/>
                      <a:moveTo>
                        <a:pt x="49002" y="29404"/>
                      </a:moveTo>
                      <a:cubicBezTo>
                        <a:pt x="48374" y="18664"/>
                        <a:pt x="41777" y="12512"/>
                        <a:pt x="34448" y="12512"/>
                      </a:cubicBezTo>
                      <a:cubicBezTo>
                        <a:pt x="22826" y="12512"/>
                        <a:pt x="17695" y="23043"/>
                        <a:pt x="16857" y="34617"/>
                      </a:cubicBezTo>
                      <a:lnTo>
                        <a:pt x="49107" y="29404"/>
                      </a:lnTo>
                      <a:close/>
                    </a:path>
                  </a:pathLst>
                </a:custGeom>
                <a:solidFill>
                  <a:srgbClr val="003399"/>
                </a:solidFill>
                <a:ln w="10453"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31260916-F197-9CBC-16DF-433706B70B50}"/>
                    </a:ext>
                  </a:extLst>
                </p:cNvPr>
                <p:cNvSpPr/>
                <p:nvPr/>
              </p:nvSpPr>
              <p:spPr>
                <a:xfrm>
                  <a:off x="10238616" y="6373465"/>
                  <a:ext cx="50363" cy="112923"/>
                </a:xfrm>
                <a:custGeom>
                  <a:avLst/>
                  <a:gdLst>
                    <a:gd name="connsiteX0" fmla="*/ 31516 w 50363"/>
                    <a:gd name="connsiteY0" fmla="*/ 33470 h 112923"/>
                    <a:gd name="connsiteX1" fmla="*/ 31516 w 50363"/>
                    <a:gd name="connsiteY1" fmla="*/ 85083 h 112923"/>
                    <a:gd name="connsiteX2" fmla="*/ 42929 w 50363"/>
                    <a:gd name="connsiteY2" fmla="*/ 101141 h 112923"/>
                    <a:gd name="connsiteX3" fmla="*/ 50364 w 50363"/>
                    <a:gd name="connsiteY3" fmla="*/ 105520 h 112923"/>
                    <a:gd name="connsiteX4" fmla="*/ 34239 w 50363"/>
                    <a:gd name="connsiteY4" fmla="*/ 112923 h 112923"/>
                    <a:gd name="connsiteX5" fmla="*/ 15915 w 50363"/>
                    <a:gd name="connsiteY5" fmla="*/ 105520 h 112923"/>
                    <a:gd name="connsiteX6" fmla="*/ 11099 w 50363"/>
                    <a:gd name="connsiteY6" fmla="*/ 88524 h 112923"/>
                    <a:gd name="connsiteX7" fmla="*/ 11099 w 50363"/>
                    <a:gd name="connsiteY7" fmla="*/ 33575 h 112923"/>
                    <a:gd name="connsiteX8" fmla="*/ 3037 w 50363"/>
                    <a:gd name="connsiteY8" fmla="*/ 33575 h 112923"/>
                    <a:gd name="connsiteX9" fmla="*/ 0 w 50363"/>
                    <a:gd name="connsiteY9" fmla="*/ 27006 h 112923"/>
                    <a:gd name="connsiteX10" fmla="*/ 2827 w 50363"/>
                    <a:gd name="connsiteY10" fmla="*/ 24295 h 112923"/>
                    <a:gd name="connsiteX11" fmla="*/ 11099 w 50363"/>
                    <a:gd name="connsiteY11" fmla="*/ 24295 h 112923"/>
                    <a:gd name="connsiteX12" fmla="*/ 11099 w 50363"/>
                    <a:gd name="connsiteY12" fmla="*/ 14910 h 112923"/>
                    <a:gd name="connsiteX13" fmla="*/ 14135 w 50363"/>
                    <a:gd name="connsiteY13" fmla="*/ 9071 h 112923"/>
                    <a:gd name="connsiteX14" fmla="*/ 26176 w 50363"/>
                    <a:gd name="connsiteY14" fmla="*/ 1355 h 112923"/>
                    <a:gd name="connsiteX15" fmla="*/ 29213 w 50363"/>
                    <a:gd name="connsiteY15" fmla="*/ 0 h 112923"/>
                    <a:gd name="connsiteX16" fmla="*/ 31516 w 50363"/>
                    <a:gd name="connsiteY16" fmla="*/ 4692 h 112923"/>
                    <a:gd name="connsiteX17" fmla="*/ 31516 w 50363"/>
                    <a:gd name="connsiteY17" fmla="*/ 24295 h 112923"/>
                    <a:gd name="connsiteX18" fmla="*/ 44291 w 50363"/>
                    <a:gd name="connsiteY18" fmla="*/ 24295 h 112923"/>
                    <a:gd name="connsiteX19" fmla="*/ 47432 w 50363"/>
                    <a:gd name="connsiteY19" fmla="*/ 26589 h 112923"/>
                    <a:gd name="connsiteX20" fmla="*/ 44605 w 50363"/>
                    <a:gd name="connsiteY20" fmla="*/ 33470 h 112923"/>
                    <a:gd name="connsiteX21" fmla="*/ 31516 w 50363"/>
                    <a:gd name="connsiteY21" fmla="*/ 33470 h 1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3" h="112923">
                      <a:moveTo>
                        <a:pt x="31516" y="33470"/>
                      </a:moveTo>
                      <a:lnTo>
                        <a:pt x="31516" y="85083"/>
                      </a:lnTo>
                      <a:cubicBezTo>
                        <a:pt x="31516" y="89984"/>
                        <a:pt x="31726" y="100619"/>
                        <a:pt x="42929" y="101141"/>
                      </a:cubicBezTo>
                      <a:cubicBezTo>
                        <a:pt x="47118" y="101141"/>
                        <a:pt x="50364" y="101141"/>
                        <a:pt x="50364" y="105520"/>
                      </a:cubicBezTo>
                      <a:cubicBezTo>
                        <a:pt x="50364" y="110212"/>
                        <a:pt x="40940" y="112923"/>
                        <a:pt x="34239" y="112923"/>
                      </a:cubicBezTo>
                      <a:cubicBezTo>
                        <a:pt x="25130" y="112923"/>
                        <a:pt x="19266" y="109586"/>
                        <a:pt x="15915" y="105520"/>
                      </a:cubicBezTo>
                      <a:cubicBezTo>
                        <a:pt x="11204" y="99889"/>
                        <a:pt x="11099" y="93842"/>
                        <a:pt x="11099" y="88524"/>
                      </a:cubicBezTo>
                      <a:lnTo>
                        <a:pt x="11099" y="33575"/>
                      </a:lnTo>
                      <a:lnTo>
                        <a:pt x="3037" y="33575"/>
                      </a:lnTo>
                      <a:cubicBezTo>
                        <a:pt x="0" y="33575"/>
                        <a:pt x="0" y="32949"/>
                        <a:pt x="0" y="27006"/>
                      </a:cubicBezTo>
                      <a:cubicBezTo>
                        <a:pt x="0" y="25024"/>
                        <a:pt x="629" y="24295"/>
                        <a:pt x="2827" y="24295"/>
                      </a:cubicBezTo>
                      <a:lnTo>
                        <a:pt x="11099" y="24295"/>
                      </a:lnTo>
                      <a:lnTo>
                        <a:pt x="11099" y="14910"/>
                      </a:lnTo>
                      <a:cubicBezTo>
                        <a:pt x="11099" y="11782"/>
                        <a:pt x="11622" y="10948"/>
                        <a:pt x="14135" y="9071"/>
                      </a:cubicBezTo>
                      <a:lnTo>
                        <a:pt x="26176" y="1355"/>
                      </a:lnTo>
                      <a:cubicBezTo>
                        <a:pt x="28061" y="209"/>
                        <a:pt x="28480" y="0"/>
                        <a:pt x="29213" y="0"/>
                      </a:cubicBezTo>
                      <a:cubicBezTo>
                        <a:pt x="31412" y="0"/>
                        <a:pt x="31516" y="2711"/>
                        <a:pt x="31516" y="4692"/>
                      </a:cubicBezTo>
                      <a:lnTo>
                        <a:pt x="31516" y="24295"/>
                      </a:lnTo>
                      <a:lnTo>
                        <a:pt x="44291" y="24295"/>
                      </a:lnTo>
                      <a:cubicBezTo>
                        <a:pt x="46175" y="24295"/>
                        <a:pt x="47432" y="24295"/>
                        <a:pt x="47432" y="26589"/>
                      </a:cubicBezTo>
                      <a:cubicBezTo>
                        <a:pt x="47432" y="32740"/>
                        <a:pt x="47432" y="33470"/>
                        <a:pt x="44605" y="33470"/>
                      </a:cubicBezTo>
                      <a:lnTo>
                        <a:pt x="31516" y="33470"/>
                      </a:lnTo>
                      <a:close/>
                    </a:path>
                  </a:pathLst>
                </a:custGeom>
                <a:solidFill>
                  <a:srgbClr val="003399"/>
                </a:solidFill>
                <a:ln w="10453"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773CADBB-56E7-F8A6-E3DF-81B6194DA6FA}"/>
                    </a:ext>
                  </a:extLst>
                </p:cNvPr>
                <p:cNvSpPr/>
                <p:nvPr/>
              </p:nvSpPr>
              <p:spPr>
                <a:xfrm>
                  <a:off x="10282383" y="6397759"/>
                  <a:ext cx="115280" cy="86543"/>
                </a:xfrm>
                <a:custGeom>
                  <a:avLst/>
                  <a:gdLst>
                    <a:gd name="connsiteX0" fmla="*/ 57693 w 115280"/>
                    <a:gd name="connsiteY0" fmla="*/ 38580 h 86543"/>
                    <a:gd name="connsiteX1" fmla="*/ 43453 w 115280"/>
                    <a:gd name="connsiteY1" fmla="*/ 83728 h 86543"/>
                    <a:gd name="connsiteX2" fmla="*/ 39788 w 115280"/>
                    <a:gd name="connsiteY2" fmla="*/ 86543 h 86543"/>
                    <a:gd name="connsiteX3" fmla="*/ 29213 w 115280"/>
                    <a:gd name="connsiteY3" fmla="*/ 86543 h 86543"/>
                    <a:gd name="connsiteX4" fmla="*/ 25339 w 115280"/>
                    <a:gd name="connsiteY4" fmla="*/ 83519 h 86543"/>
                    <a:gd name="connsiteX5" fmla="*/ 628 w 115280"/>
                    <a:gd name="connsiteY5" fmla="*/ 5318 h 86543"/>
                    <a:gd name="connsiteX6" fmla="*/ 0 w 115280"/>
                    <a:gd name="connsiteY6" fmla="*/ 2294 h 86543"/>
                    <a:gd name="connsiteX7" fmla="*/ 3350 w 115280"/>
                    <a:gd name="connsiteY7" fmla="*/ 0 h 86543"/>
                    <a:gd name="connsiteX8" fmla="*/ 17276 w 115280"/>
                    <a:gd name="connsiteY8" fmla="*/ 0 h 86543"/>
                    <a:gd name="connsiteX9" fmla="*/ 22198 w 115280"/>
                    <a:gd name="connsiteY9" fmla="*/ 3337 h 86543"/>
                    <a:gd name="connsiteX10" fmla="*/ 37589 w 115280"/>
                    <a:gd name="connsiteY10" fmla="*/ 59329 h 86543"/>
                    <a:gd name="connsiteX11" fmla="*/ 54552 w 115280"/>
                    <a:gd name="connsiteY11" fmla="*/ 3337 h 86543"/>
                    <a:gd name="connsiteX12" fmla="*/ 56750 w 115280"/>
                    <a:gd name="connsiteY12" fmla="*/ 209 h 86543"/>
                    <a:gd name="connsiteX13" fmla="*/ 62404 w 115280"/>
                    <a:gd name="connsiteY13" fmla="*/ 0 h 86543"/>
                    <a:gd name="connsiteX14" fmla="*/ 65441 w 115280"/>
                    <a:gd name="connsiteY14" fmla="*/ 3024 h 86543"/>
                    <a:gd name="connsiteX15" fmla="*/ 82927 w 115280"/>
                    <a:gd name="connsiteY15" fmla="*/ 59329 h 86543"/>
                    <a:gd name="connsiteX16" fmla="*/ 98318 w 115280"/>
                    <a:gd name="connsiteY16" fmla="*/ 3337 h 86543"/>
                    <a:gd name="connsiteX17" fmla="*/ 101983 w 115280"/>
                    <a:gd name="connsiteY17" fmla="*/ 0 h 86543"/>
                    <a:gd name="connsiteX18" fmla="*/ 111930 w 115280"/>
                    <a:gd name="connsiteY18" fmla="*/ 0 h 86543"/>
                    <a:gd name="connsiteX19" fmla="*/ 115281 w 115280"/>
                    <a:gd name="connsiteY19" fmla="*/ 1981 h 86543"/>
                    <a:gd name="connsiteX20" fmla="*/ 114652 w 115280"/>
                    <a:gd name="connsiteY20" fmla="*/ 5005 h 86543"/>
                    <a:gd name="connsiteX21" fmla="*/ 90361 w 115280"/>
                    <a:gd name="connsiteY21" fmla="*/ 83415 h 86543"/>
                    <a:gd name="connsiteX22" fmla="*/ 86801 w 115280"/>
                    <a:gd name="connsiteY22" fmla="*/ 86543 h 86543"/>
                    <a:gd name="connsiteX23" fmla="*/ 76016 w 115280"/>
                    <a:gd name="connsiteY23" fmla="*/ 86543 h 86543"/>
                    <a:gd name="connsiteX24" fmla="*/ 72037 w 115280"/>
                    <a:gd name="connsiteY24" fmla="*/ 83415 h 86543"/>
                    <a:gd name="connsiteX25" fmla="*/ 57797 w 115280"/>
                    <a:gd name="connsiteY25" fmla="*/ 38580 h 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0" h="86543">
                      <a:moveTo>
                        <a:pt x="57693" y="38580"/>
                      </a:moveTo>
                      <a:lnTo>
                        <a:pt x="43453" y="83728"/>
                      </a:lnTo>
                      <a:cubicBezTo>
                        <a:pt x="42615" y="86230"/>
                        <a:pt x="42301" y="86543"/>
                        <a:pt x="39788" y="86543"/>
                      </a:cubicBezTo>
                      <a:lnTo>
                        <a:pt x="29213" y="86543"/>
                      </a:lnTo>
                      <a:cubicBezTo>
                        <a:pt x="26700" y="86543"/>
                        <a:pt x="26176" y="86022"/>
                        <a:pt x="25339" y="83519"/>
                      </a:cubicBezTo>
                      <a:lnTo>
                        <a:pt x="628" y="5318"/>
                      </a:lnTo>
                      <a:cubicBezTo>
                        <a:pt x="104" y="3649"/>
                        <a:pt x="0" y="3024"/>
                        <a:pt x="0" y="2294"/>
                      </a:cubicBezTo>
                      <a:cubicBezTo>
                        <a:pt x="0" y="0"/>
                        <a:pt x="2199" y="0"/>
                        <a:pt x="3350" y="0"/>
                      </a:cubicBezTo>
                      <a:lnTo>
                        <a:pt x="17276" y="0"/>
                      </a:lnTo>
                      <a:cubicBezTo>
                        <a:pt x="20103" y="0"/>
                        <a:pt x="21255" y="209"/>
                        <a:pt x="22198" y="3337"/>
                      </a:cubicBezTo>
                      <a:lnTo>
                        <a:pt x="37589" y="59329"/>
                      </a:lnTo>
                      <a:lnTo>
                        <a:pt x="54552" y="3337"/>
                      </a:lnTo>
                      <a:cubicBezTo>
                        <a:pt x="55075" y="1877"/>
                        <a:pt x="55389" y="521"/>
                        <a:pt x="56750" y="209"/>
                      </a:cubicBezTo>
                      <a:cubicBezTo>
                        <a:pt x="57064" y="0"/>
                        <a:pt x="60624" y="0"/>
                        <a:pt x="62404" y="0"/>
                      </a:cubicBezTo>
                      <a:cubicBezTo>
                        <a:pt x="64394" y="0"/>
                        <a:pt x="64603" y="626"/>
                        <a:pt x="65441" y="3024"/>
                      </a:cubicBezTo>
                      <a:lnTo>
                        <a:pt x="82927" y="59329"/>
                      </a:lnTo>
                      <a:lnTo>
                        <a:pt x="98318" y="3337"/>
                      </a:lnTo>
                      <a:cubicBezTo>
                        <a:pt x="98947" y="834"/>
                        <a:pt x="99365" y="0"/>
                        <a:pt x="101983" y="0"/>
                      </a:cubicBezTo>
                      <a:lnTo>
                        <a:pt x="111930" y="0"/>
                      </a:lnTo>
                      <a:cubicBezTo>
                        <a:pt x="113396" y="0"/>
                        <a:pt x="115281" y="0"/>
                        <a:pt x="115281" y="1981"/>
                      </a:cubicBezTo>
                      <a:cubicBezTo>
                        <a:pt x="115281" y="2503"/>
                        <a:pt x="114967" y="3858"/>
                        <a:pt x="114652" y="5005"/>
                      </a:cubicBezTo>
                      <a:lnTo>
                        <a:pt x="90361" y="83415"/>
                      </a:lnTo>
                      <a:cubicBezTo>
                        <a:pt x="89523" y="86126"/>
                        <a:pt x="89209" y="86543"/>
                        <a:pt x="86801" y="86543"/>
                      </a:cubicBezTo>
                      <a:lnTo>
                        <a:pt x="76016" y="86543"/>
                      </a:lnTo>
                      <a:cubicBezTo>
                        <a:pt x="73503" y="86543"/>
                        <a:pt x="72875" y="86022"/>
                        <a:pt x="72037" y="83415"/>
                      </a:cubicBezTo>
                      <a:lnTo>
                        <a:pt x="57797" y="38580"/>
                      </a:lnTo>
                      <a:close/>
                    </a:path>
                  </a:pathLst>
                </a:custGeom>
                <a:solidFill>
                  <a:srgbClr val="003399"/>
                </a:solidFill>
                <a:ln w="10453"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8F3B42CE-C717-9E65-7F7F-123BB2E05411}"/>
                    </a:ext>
                  </a:extLst>
                </p:cNvPr>
                <p:cNvSpPr/>
                <p:nvPr/>
              </p:nvSpPr>
              <p:spPr>
                <a:xfrm>
                  <a:off x="10398187" y="6395569"/>
                  <a:ext cx="80113" cy="90922"/>
                </a:xfrm>
                <a:custGeom>
                  <a:avLst/>
                  <a:gdLst>
                    <a:gd name="connsiteX0" fmla="*/ 39893 w 80113"/>
                    <a:gd name="connsiteY0" fmla="*/ 90922 h 90922"/>
                    <a:gd name="connsiteX1" fmla="*/ 0 w 80113"/>
                    <a:gd name="connsiteY1" fmla="*/ 45461 h 90922"/>
                    <a:gd name="connsiteX2" fmla="*/ 40312 w 80113"/>
                    <a:gd name="connsiteY2" fmla="*/ 0 h 90922"/>
                    <a:gd name="connsiteX3" fmla="*/ 80100 w 80113"/>
                    <a:gd name="connsiteY3" fmla="*/ 44419 h 90922"/>
                    <a:gd name="connsiteX4" fmla="*/ 39998 w 80113"/>
                    <a:gd name="connsiteY4" fmla="*/ 90922 h 90922"/>
                    <a:gd name="connsiteX5" fmla="*/ 39369 w 80113"/>
                    <a:gd name="connsiteY5" fmla="*/ 12408 h 90922"/>
                    <a:gd name="connsiteX6" fmla="*/ 21779 w 80113"/>
                    <a:gd name="connsiteY6" fmla="*/ 42959 h 90922"/>
                    <a:gd name="connsiteX7" fmla="*/ 40940 w 80113"/>
                    <a:gd name="connsiteY7" fmla="*/ 77055 h 90922"/>
                    <a:gd name="connsiteX8" fmla="*/ 58426 w 80113"/>
                    <a:gd name="connsiteY8" fmla="*/ 43480 h 90922"/>
                    <a:gd name="connsiteX9" fmla="*/ 39474 w 80113"/>
                    <a:gd name="connsiteY9" fmla="*/ 12408 h 9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3" h="90922">
                      <a:moveTo>
                        <a:pt x="39893" y="90922"/>
                      </a:moveTo>
                      <a:cubicBezTo>
                        <a:pt x="15182" y="90922"/>
                        <a:pt x="0" y="71216"/>
                        <a:pt x="0" y="45461"/>
                      </a:cubicBezTo>
                      <a:cubicBezTo>
                        <a:pt x="0" y="19707"/>
                        <a:pt x="15810" y="0"/>
                        <a:pt x="40312" y="0"/>
                      </a:cubicBezTo>
                      <a:cubicBezTo>
                        <a:pt x="67640" y="0"/>
                        <a:pt x="79576" y="24190"/>
                        <a:pt x="80100" y="44419"/>
                      </a:cubicBezTo>
                      <a:cubicBezTo>
                        <a:pt x="80623" y="69026"/>
                        <a:pt x="66174" y="90922"/>
                        <a:pt x="39998" y="90922"/>
                      </a:cubicBezTo>
                      <a:moveTo>
                        <a:pt x="39369" y="12408"/>
                      </a:moveTo>
                      <a:cubicBezTo>
                        <a:pt x="27956" y="12408"/>
                        <a:pt x="21779" y="26067"/>
                        <a:pt x="21779" y="42959"/>
                      </a:cubicBezTo>
                      <a:cubicBezTo>
                        <a:pt x="21779" y="61727"/>
                        <a:pt x="29841" y="77055"/>
                        <a:pt x="40940" y="77055"/>
                      </a:cubicBezTo>
                      <a:cubicBezTo>
                        <a:pt x="52039" y="77055"/>
                        <a:pt x="59263" y="62666"/>
                        <a:pt x="58426" y="43480"/>
                      </a:cubicBezTo>
                      <a:cubicBezTo>
                        <a:pt x="57588" y="23565"/>
                        <a:pt x="49316" y="12408"/>
                        <a:pt x="39474" y="12408"/>
                      </a:cubicBezTo>
                    </a:path>
                  </a:pathLst>
                </a:custGeom>
                <a:solidFill>
                  <a:srgbClr val="003399"/>
                </a:solidFill>
                <a:ln w="10453"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4303D675-A4EA-C904-D89E-D51674E10D96}"/>
                    </a:ext>
                  </a:extLst>
                </p:cNvPr>
                <p:cNvSpPr/>
                <p:nvPr/>
              </p:nvSpPr>
              <p:spPr>
                <a:xfrm>
                  <a:off x="10487606" y="6395569"/>
                  <a:ext cx="55598" cy="88732"/>
                </a:xfrm>
                <a:custGeom>
                  <a:avLst/>
                  <a:gdLst>
                    <a:gd name="connsiteX0" fmla="*/ 20941 w 55598"/>
                    <a:gd name="connsiteY0" fmla="*/ 85188 h 88732"/>
                    <a:gd name="connsiteX1" fmla="*/ 17381 w 55598"/>
                    <a:gd name="connsiteY1" fmla="*/ 88733 h 88732"/>
                    <a:gd name="connsiteX2" fmla="*/ 3665 w 55598"/>
                    <a:gd name="connsiteY2" fmla="*/ 88733 h 88732"/>
                    <a:gd name="connsiteX3" fmla="*/ 0 w 55598"/>
                    <a:gd name="connsiteY3" fmla="*/ 85188 h 88732"/>
                    <a:gd name="connsiteX4" fmla="*/ 0 w 55598"/>
                    <a:gd name="connsiteY4" fmla="*/ 15328 h 88732"/>
                    <a:gd name="connsiteX5" fmla="*/ 4817 w 55598"/>
                    <a:gd name="connsiteY5" fmla="*/ 5839 h 88732"/>
                    <a:gd name="connsiteX6" fmla="*/ 35495 w 55598"/>
                    <a:gd name="connsiteY6" fmla="*/ 0 h 88732"/>
                    <a:gd name="connsiteX7" fmla="*/ 55599 w 55598"/>
                    <a:gd name="connsiteY7" fmla="*/ 12512 h 88732"/>
                    <a:gd name="connsiteX8" fmla="*/ 46699 w 55598"/>
                    <a:gd name="connsiteY8" fmla="*/ 21584 h 88732"/>
                    <a:gd name="connsiteX9" fmla="*/ 38113 w 55598"/>
                    <a:gd name="connsiteY9" fmla="*/ 15223 h 88732"/>
                    <a:gd name="connsiteX10" fmla="*/ 29737 w 55598"/>
                    <a:gd name="connsiteY10" fmla="*/ 10531 h 88732"/>
                    <a:gd name="connsiteX11" fmla="*/ 20837 w 55598"/>
                    <a:gd name="connsiteY11" fmla="*/ 20541 h 88732"/>
                    <a:gd name="connsiteX12" fmla="*/ 20837 w 55598"/>
                    <a:gd name="connsiteY12" fmla="*/ 85188 h 8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8" h="88732">
                      <a:moveTo>
                        <a:pt x="20941" y="85188"/>
                      </a:moveTo>
                      <a:cubicBezTo>
                        <a:pt x="20732" y="87899"/>
                        <a:pt x="20313" y="88733"/>
                        <a:pt x="17381" y="88733"/>
                      </a:cubicBezTo>
                      <a:lnTo>
                        <a:pt x="3665" y="88733"/>
                      </a:lnTo>
                      <a:cubicBezTo>
                        <a:pt x="838" y="88733"/>
                        <a:pt x="0" y="88107"/>
                        <a:pt x="0" y="85188"/>
                      </a:cubicBezTo>
                      <a:lnTo>
                        <a:pt x="0" y="15328"/>
                      </a:lnTo>
                      <a:cubicBezTo>
                        <a:pt x="0" y="10114"/>
                        <a:pt x="629" y="7924"/>
                        <a:pt x="4817" y="5839"/>
                      </a:cubicBezTo>
                      <a:cubicBezTo>
                        <a:pt x="10471" y="2711"/>
                        <a:pt x="22616" y="0"/>
                        <a:pt x="35495" y="0"/>
                      </a:cubicBezTo>
                      <a:cubicBezTo>
                        <a:pt x="45861" y="0"/>
                        <a:pt x="55599" y="2711"/>
                        <a:pt x="55599" y="12512"/>
                      </a:cubicBezTo>
                      <a:cubicBezTo>
                        <a:pt x="55599" y="17517"/>
                        <a:pt x="52039" y="21584"/>
                        <a:pt x="46699" y="21584"/>
                      </a:cubicBezTo>
                      <a:cubicBezTo>
                        <a:pt x="42197" y="21584"/>
                        <a:pt x="40626" y="19081"/>
                        <a:pt x="38113" y="15223"/>
                      </a:cubicBezTo>
                      <a:cubicBezTo>
                        <a:pt x="36647" y="13242"/>
                        <a:pt x="34762" y="10531"/>
                        <a:pt x="29737" y="10531"/>
                      </a:cubicBezTo>
                      <a:cubicBezTo>
                        <a:pt x="21046" y="10531"/>
                        <a:pt x="20837" y="16370"/>
                        <a:pt x="20837" y="20541"/>
                      </a:cubicBezTo>
                      <a:lnTo>
                        <a:pt x="20837" y="85188"/>
                      </a:lnTo>
                      <a:close/>
                    </a:path>
                  </a:pathLst>
                </a:custGeom>
                <a:solidFill>
                  <a:srgbClr val="003399"/>
                </a:solidFill>
                <a:ln w="10453"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9751F3B8-5A72-1E4A-1F3E-664DD14A7067}"/>
                    </a:ext>
                  </a:extLst>
                </p:cNvPr>
                <p:cNvSpPr/>
                <p:nvPr/>
              </p:nvSpPr>
              <p:spPr>
                <a:xfrm>
                  <a:off x="10545613" y="6356364"/>
                  <a:ext cx="77167" cy="127937"/>
                </a:xfrm>
                <a:custGeom>
                  <a:avLst/>
                  <a:gdLst>
                    <a:gd name="connsiteX0" fmla="*/ 41149 w 77167"/>
                    <a:gd name="connsiteY0" fmla="*/ 78097 h 127937"/>
                    <a:gd name="connsiteX1" fmla="*/ 75702 w 77167"/>
                    <a:gd name="connsiteY1" fmla="*/ 122933 h 127937"/>
                    <a:gd name="connsiteX2" fmla="*/ 77168 w 77167"/>
                    <a:gd name="connsiteY2" fmla="*/ 125748 h 127937"/>
                    <a:gd name="connsiteX3" fmla="*/ 73818 w 77167"/>
                    <a:gd name="connsiteY3" fmla="*/ 127938 h 127937"/>
                    <a:gd name="connsiteX4" fmla="*/ 56332 w 77167"/>
                    <a:gd name="connsiteY4" fmla="*/ 127938 h 127937"/>
                    <a:gd name="connsiteX5" fmla="*/ 50782 w 77167"/>
                    <a:gd name="connsiteY5" fmla="*/ 125435 h 127937"/>
                    <a:gd name="connsiteX6" fmla="*/ 20627 w 77167"/>
                    <a:gd name="connsiteY6" fmla="*/ 85292 h 127937"/>
                    <a:gd name="connsiteX7" fmla="*/ 20627 w 77167"/>
                    <a:gd name="connsiteY7" fmla="*/ 124706 h 127937"/>
                    <a:gd name="connsiteX8" fmla="*/ 16962 w 77167"/>
                    <a:gd name="connsiteY8" fmla="*/ 127834 h 127937"/>
                    <a:gd name="connsiteX9" fmla="*/ 3560 w 77167"/>
                    <a:gd name="connsiteY9" fmla="*/ 127834 h 127937"/>
                    <a:gd name="connsiteX10" fmla="*/ 0 w 77167"/>
                    <a:gd name="connsiteY10" fmla="*/ 124497 h 127937"/>
                    <a:gd name="connsiteX11" fmla="*/ 0 w 77167"/>
                    <a:gd name="connsiteY11" fmla="*/ 3128 h 127937"/>
                    <a:gd name="connsiteX12" fmla="*/ 3351 w 77167"/>
                    <a:gd name="connsiteY12" fmla="*/ 0 h 127937"/>
                    <a:gd name="connsiteX13" fmla="*/ 16962 w 77167"/>
                    <a:gd name="connsiteY13" fmla="*/ 0 h 127937"/>
                    <a:gd name="connsiteX14" fmla="*/ 20627 w 77167"/>
                    <a:gd name="connsiteY14" fmla="*/ 3024 h 127937"/>
                    <a:gd name="connsiteX15" fmla="*/ 20627 w 77167"/>
                    <a:gd name="connsiteY15" fmla="*/ 78097 h 127937"/>
                    <a:gd name="connsiteX16" fmla="*/ 50782 w 77167"/>
                    <a:gd name="connsiteY16" fmla="*/ 44627 h 127937"/>
                    <a:gd name="connsiteX17" fmla="*/ 57484 w 77167"/>
                    <a:gd name="connsiteY17" fmla="*/ 41291 h 127937"/>
                    <a:gd name="connsiteX18" fmla="*/ 68896 w 77167"/>
                    <a:gd name="connsiteY18" fmla="*/ 41291 h 127937"/>
                    <a:gd name="connsiteX19" fmla="*/ 72247 w 77167"/>
                    <a:gd name="connsiteY19" fmla="*/ 43480 h 127937"/>
                    <a:gd name="connsiteX20" fmla="*/ 70362 w 77167"/>
                    <a:gd name="connsiteY20" fmla="*/ 46817 h 127937"/>
                    <a:gd name="connsiteX21" fmla="*/ 40940 w 77167"/>
                    <a:gd name="connsiteY21" fmla="*/ 78097 h 1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67" h="127937">
                      <a:moveTo>
                        <a:pt x="41149" y="78097"/>
                      </a:moveTo>
                      <a:lnTo>
                        <a:pt x="75702" y="122933"/>
                      </a:lnTo>
                      <a:cubicBezTo>
                        <a:pt x="76540" y="124080"/>
                        <a:pt x="77168" y="124914"/>
                        <a:pt x="77168" y="125748"/>
                      </a:cubicBezTo>
                      <a:cubicBezTo>
                        <a:pt x="77168" y="127625"/>
                        <a:pt x="75493" y="127938"/>
                        <a:pt x="73818" y="127938"/>
                      </a:cubicBezTo>
                      <a:lnTo>
                        <a:pt x="56332" y="127938"/>
                      </a:lnTo>
                      <a:cubicBezTo>
                        <a:pt x="53191" y="127938"/>
                        <a:pt x="52667" y="127729"/>
                        <a:pt x="50782" y="125435"/>
                      </a:cubicBezTo>
                      <a:lnTo>
                        <a:pt x="20627" y="85292"/>
                      </a:lnTo>
                      <a:lnTo>
                        <a:pt x="20627" y="124706"/>
                      </a:lnTo>
                      <a:cubicBezTo>
                        <a:pt x="20627" y="127729"/>
                        <a:pt x="19475" y="127834"/>
                        <a:pt x="16962" y="127834"/>
                      </a:cubicBezTo>
                      <a:lnTo>
                        <a:pt x="3560" y="127834"/>
                      </a:lnTo>
                      <a:cubicBezTo>
                        <a:pt x="524" y="127834"/>
                        <a:pt x="0" y="127208"/>
                        <a:pt x="0" y="124497"/>
                      </a:cubicBezTo>
                      <a:lnTo>
                        <a:pt x="0" y="3128"/>
                      </a:lnTo>
                      <a:cubicBezTo>
                        <a:pt x="0" y="313"/>
                        <a:pt x="1152" y="0"/>
                        <a:pt x="3351" y="0"/>
                      </a:cubicBezTo>
                      <a:lnTo>
                        <a:pt x="16962" y="0"/>
                      </a:lnTo>
                      <a:cubicBezTo>
                        <a:pt x="19475" y="0"/>
                        <a:pt x="20627" y="0"/>
                        <a:pt x="20627" y="3024"/>
                      </a:cubicBezTo>
                      <a:lnTo>
                        <a:pt x="20627" y="78097"/>
                      </a:lnTo>
                      <a:lnTo>
                        <a:pt x="50782" y="44627"/>
                      </a:lnTo>
                      <a:cubicBezTo>
                        <a:pt x="53295" y="41812"/>
                        <a:pt x="53923" y="41291"/>
                        <a:pt x="57484" y="41291"/>
                      </a:cubicBezTo>
                      <a:lnTo>
                        <a:pt x="68896" y="41291"/>
                      </a:lnTo>
                      <a:cubicBezTo>
                        <a:pt x="69943" y="41291"/>
                        <a:pt x="72247" y="41291"/>
                        <a:pt x="72247" y="43480"/>
                      </a:cubicBezTo>
                      <a:cubicBezTo>
                        <a:pt x="72247" y="44627"/>
                        <a:pt x="71409" y="45670"/>
                        <a:pt x="70362" y="46817"/>
                      </a:cubicBezTo>
                      <a:lnTo>
                        <a:pt x="40940" y="78097"/>
                      </a:lnTo>
                      <a:close/>
                    </a:path>
                  </a:pathLst>
                </a:custGeom>
                <a:solidFill>
                  <a:srgbClr val="003399"/>
                </a:solidFill>
                <a:ln w="10453" cap="flat">
                  <a:noFill/>
                  <a:prstDash val="solid"/>
                  <a:miter/>
                </a:ln>
              </p:spPr>
              <p:txBody>
                <a:bodyPr rtlCol="0" anchor="ctr"/>
                <a:lstStyle/>
                <a:p>
                  <a:endParaRPr lang="en-GR"/>
                </a:p>
              </p:txBody>
            </p:sp>
          </p:grpSp>
          <p:sp>
            <p:nvSpPr>
              <p:cNvPr id="35" name="Freeform 34">
                <a:extLst>
                  <a:ext uri="{FF2B5EF4-FFF2-40B4-BE49-F238E27FC236}">
                    <a16:creationId xmlns:a16="http://schemas.microsoft.com/office/drawing/2014/main" id="{EF390982-1671-6A7C-D9A2-CEC0544E4A60}"/>
                  </a:ext>
                </a:extLst>
              </p:cNvPr>
              <p:cNvSpPr/>
              <p:nvPr/>
            </p:nvSpPr>
            <p:spPr>
              <a:xfrm>
                <a:off x="10117158" y="6554058"/>
                <a:ext cx="89313" cy="81538"/>
              </a:xfrm>
              <a:custGeom>
                <a:avLst/>
                <a:gdLst>
                  <a:gd name="connsiteX0" fmla="*/ 40416 w 89313"/>
                  <a:gd name="connsiteY0" fmla="*/ 0 h 81538"/>
                  <a:gd name="connsiteX1" fmla="*/ 55599 w 89313"/>
                  <a:gd name="connsiteY1" fmla="*/ 30655 h 81538"/>
                  <a:gd name="connsiteX2" fmla="*/ 89314 w 89313"/>
                  <a:gd name="connsiteY2" fmla="*/ 36390 h 81538"/>
                  <a:gd name="connsiteX3" fmla="*/ 65231 w 89313"/>
                  <a:gd name="connsiteY3" fmla="*/ 50779 h 81538"/>
                  <a:gd name="connsiteX4" fmla="*/ 79157 w 89313"/>
                  <a:gd name="connsiteY4" fmla="*/ 81538 h 81538"/>
                  <a:gd name="connsiteX5" fmla="*/ 49002 w 89313"/>
                  <a:gd name="connsiteY5" fmla="*/ 59850 h 81538"/>
                  <a:gd name="connsiteX6" fmla="*/ 23873 w 89313"/>
                  <a:gd name="connsiteY6" fmla="*/ 73405 h 81538"/>
                  <a:gd name="connsiteX7" fmla="*/ 29422 w 89313"/>
                  <a:gd name="connsiteY7" fmla="*/ 45357 h 81538"/>
                  <a:gd name="connsiteX8" fmla="*/ 0 w 89313"/>
                  <a:gd name="connsiteY8" fmla="*/ 22418 h 81538"/>
                  <a:gd name="connsiteX9" fmla="*/ 33610 w 89313"/>
                  <a:gd name="connsiteY9" fmla="*/ 27110 h 81538"/>
                  <a:gd name="connsiteX10" fmla="*/ 40416 w 89313"/>
                  <a:gd name="connsiteY10" fmla="*/ 0 h 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3" h="81538">
                    <a:moveTo>
                      <a:pt x="40416" y="0"/>
                    </a:moveTo>
                    <a:lnTo>
                      <a:pt x="55599" y="30655"/>
                    </a:lnTo>
                    <a:lnTo>
                      <a:pt x="89314" y="36390"/>
                    </a:lnTo>
                    <a:lnTo>
                      <a:pt x="65231" y="50779"/>
                    </a:lnTo>
                    <a:lnTo>
                      <a:pt x="79157" y="81538"/>
                    </a:lnTo>
                    <a:lnTo>
                      <a:pt x="49002" y="59850"/>
                    </a:lnTo>
                    <a:lnTo>
                      <a:pt x="23873" y="73405"/>
                    </a:lnTo>
                    <a:lnTo>
                      <a:pt x="29422" y="45357"/>
                    </a:lnTo>
                    <a:lnTo>
                      <a:pt x="0" y="22418"/>
                    </a:lnTo>
                    <a:lnTo>
                      <a:pt x="33610" y="27110"/>
                    </a:lnTo>
                    <a:lnTo>
                      <a:pt x="40416" y="0"/>
                    </a:lnTo>
                    <a:close/>
                  </a:path>
                </a:pathLst>
              </a:custGeom>
              <a:solidFill>
                <a:srgbClr val="FFCC00"/>
              </a:solidFill>
              <a:ln w="10453"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EE518F69-2713-3A6A-3DEE-A57900621862}"/>
                  </a:ext>
                </a:extLst>
              </p:cNvPr>
              <p:cNvSpPr/>
              <p:nvPr/>
            </p:nvSpPr>
            <p:spPr>
              <a:xfrm>
                <a:off x="9979470" y="5960560"/>
                <a:ext cx="116013" cy="108960"/>
              </a:xfrm>
              <a:custGeom>
                <a:avLst/>
                <a:gdLst>
                  <a:gd name="connsiteX0" fmla="*/ 52772 w 116013"/>
                  <a:gd name="connsiteY0" fmla="*/ 0 h 108960"/>
                  <a:gd name="connsiteX1" fmla="*/ 72142 w 116013"/>
                  <a:gd name="connsiteY1" fmla="*/ 40978 h 108960"/>
                  <a:gd name="connsiteX2" fmla="*/ 116014 w 116013"/>
                  <a:gd name="connsiteY2" fmla="*/ 53907 h 108960"/>
                  <a:gd name="connsiteX3" fmla="*/ 84393 w 116013"/>
                  <a:gd name="connsiteY3" fmla="*/ 67983 h 108960"/>
                  <a:gd name="connsiteX4" fmla="*/ 102298 w 116013"/>
                  <a:gd name="connsiteY4" fmla="*/ 108961 h 108960"/>
                  <a:gd name="connsiteX5" fmla="*/ 63242 w 116013"/>
                  <a:gd name="connsiteY5" fmla="*/ 76846 h 108960"/>
                  <a:gd name="connsiteX6" fmla="*/ 30260 w 116013"/>
                  <a:gd name="connsiteY6" fmla="*/ 89984 h 108960"/>
                  <a:gd name="connsiteX7" fmla="*/ 37904 w 116013"/>
                  <a:gd name="connsiteY7" fmla="*/ 55367 h 108960"/>
                  <a:gd name="connsiteX8" fmla="*/ 0 w 116013"/>
                  <a:gd name="connsiteY8" fmla="*/ 21896 h 108960"/>
                  <a:gd name="connsiteX9" fmla="*/ 43453 w 116013"/>
                  <a:gd name="connsiteY9" fmla="*/ 33053 h 108960"/>
                  <a:gd name="connsiteX10" fmla="*/ 52772 w 116013"/>
                  <a:gd name="connsiteY10" fmla="*/ 0 h 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 h="108960">
                    <a:moveTo>
                      <a:pt x="52772" y="0"/>
                    </a:moveTo>
                    <a:lnTo>
                      <a:pt x="72142" y="40978"/>
                    </a:lnTo>
                    <a:lnTo>
                      <a:pt x="116014" y="53907"/>
                    </a:lnTo>
                    <a:lnTo>
                      <a:pt x="84393" y="67983"/>
                    </a:lnTo>
                    <a:lnTo>
                      <a:pt x="102298" y="108961"/>
                    </a:lnTo>
                    <a:lnTo>
                      <a:pt x="63242" y="76846"/>
                    </a:lnTo>
                    <a:lnTo>
                      <a:pt x="30260" y="89984"/>
                    </a:lnTo>
                    <a:lnTo>
                      <a:pt x="37904" y="55367"/>
                    </a:lnTo>
                    <a:lnTo>
                      <a:pt x="0" y="21896"/>
                    </a:lnTo>
                    <a:lnTo>
                      <a:pt x="43453" y="33053"/>
                    </a:lnTo>
                    <a:lnTo>
                      <a:pt x="52772" y="0"/>
                    </a:lnTo>
                    <a:close/>
                  </a:path>
                </a:pathLst>
              </a:custGeom>
              <a:solidFill>
                <a:srgbClr val="FFCC00"/>
              </a:solidFill>
              <a:ln w="10453"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5D58CAB8-8F87-DCB6-2129-2D2286113720}"/>
                  </a:ext>
                </a:extLst>
              </p:cNvPr>
              <p:cNvSpPr/>
              <p:nvPr/>
            </p:nvSpPr>
            <p:spPr>
              <a:xfrm>
                <a:off x="10005541" y="6485554"/>
                <a:ext cx="98213" cy="91860"/>
              </a:xfrm>
              <a:custGeom>
                <a:avLst/>
                <a:gdLst>
                  <a:gd name="connsiteX0" fmla="*/ 44604 w 98213"/>
                  <a:gd name="connsiteY0" fmla="*/ 0 h 91860"/>
                  <a:gd name="connsiteX1" fmla="*/ 61043 w 98213"/>
                  <a:gd name="connsiteY1" fmla="*/ 34513 h 91860"/>
                  <a:gd name="connsiteX2" fmla="*/ 98214 w 98213"/>
                  <a:gd name="connsiteY2" fmla="*/ 41603 h 91860"/>
                  <a:gd name="connsiteX3" fmla="*/ 71514 w 98213"/>
                  <a:gd name="connsiteY3" fmla="*/ 57244 h 91860"/>
                  <a:gd name="connsiteX4" fmla="*/ 86801 w 98213"/>
                  <a:gd name="connsiteY4" fmla="*/ 91861 h 91860"/>
                  <a:gd name="connsiteX5" fmla="*/ 53609 w 98213"/>
                  <a:gd name="connsiteY5" fmla="*/ 67149 h 91860"/>
                  <a:gd name="connsiteX6" fmla="*/ 25862 w 98213"/>
                  <a:gd name="connsiteY6" fmla="*/ 81747 h 91860"/>
                  <a:gd name="connsiteX7" fmla="*/ 32145 w 98213"/>
                  <a:gd name="connsiteY7" fmla="*/ 50466 h 91860"/>
                  <a:gd name="connsiteX8" fmla="*/ 0 w 98213"/>
                  <a:gd name="connsiteY8" fmla="*/ 24399 h 91860"/>
                  <a:gd name="connsiteX9" fmla="*/ 36751 w 98213"/>
                  <a:gd name="connsiteY9" fmla="*/ 30238 h 91860"/>
                  <a:gd name="connsiteX10" fmla="*/ 44604 w 98213"/>
                  <a:gd name="connsiteY10" fmla="*/ 0 h 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3" h="91860">
                    <a:moveTo>
                      <a:pt x="44604" y="0"/>
                    </a:moveTo>
                    <a:lnTo>
                      <a:pt x="61043" y="34513"/>
                    </a:lnTo>
                    <a:lnTo>
                      <a:pt x="98214" y="41603"/>
                    </a:lnTo>
                    <a:lnTo>
                      <a:pt x="71514" y="57244"/>
                    </a:lnTo>
                    <a:lnTo>
                      <a:pt x="86801" y="91861"/>
                    </a:lnTo>
                    <a:lnTo>
                      <a:pt x="53609" y="67149"/>
                    </a:lnTo>
                    <a:lnTo>
                      <a:pt x="25862" y="81747"/>
                    </a:lnTo>
                    <a:lnTo>
                      <a:pt x="32145" y="50466"/>
                    </a:lnTo>
                    <a:lnTo>
                      <a:pt x="0" y="24399"/>
                    </a:lnTo>
                    <a:lnTo>
                      <a:pt x="36751" y="30238"/>
                    </a:lnTo>
                    <a:lnTo>
                      <a:pt x="44604" y="0"/>
                    </a:lnTo>
                    <a:close/>
                  </a:path>
                </a:pathLst>
              </a:custGeom>
              <a:solidFill>
                <a:srgbClr val="FFCC00"/>
              </a:solidFill>
              <a:ln w="10453" cap="flat">
                <a:noFill/>
                <a:prstDash val="solid"/>
                <a:miter/>
              </a:ln>
            </p:spPr>
            <p:txBody>
              <a:bodyPr rtlCol="0" anchor="ctr"/>
              <a:lstStyle/>
              <a:p>
                <a:endParaRPr lang="en-GR"/>
              </a:p>
            </p:txBody>
          </p:sp>
          <p:sp>
            <p:nvSpPr>
              <p:cNvPr id="38" name="Freeform 37">
                <a:extLst>
                  <a:ext uri="{FF2B5EF4-FFF2-40B4-BE49-F238E27FC236}">
                    <a16:creationId xmlns:a16="http://schemas.microsoft.com/office/drawing/2014/main" id="{D9845E6B-DEDA-ACC5-23FB-3D7E1F136922}"/>
                  </a:ext>
                </a:extLst>
              </p:cNvPr>
              <p:cNvSpPr/>
              <p:nvPr/>
            </p:nvSpPr>
            <p:spPr>
              <a:xfrm>
                <a:off x="9895077" y="6064516"/>
                <a:ext cx="133290" cy="126895"/>
              </a:xfrm>
              <a:custGeom>
                <a:avLst/>
                <a:gdLst>
                  <a:gd name="connsiteX0" fmla="*/ 60834 w 133290"/>
                  <a:gd name="connsiteY0" fmla="*/ 0 h 126895"/>
                  <a:gd name="connsiteX1" fmla="*/ 82927 w 133290"/>
                  <a:gd name="connsiteY1" fmla="*/ 47755 h 126895"/>
                  <a:gd name="connsiteX2" fmla="*/ 133290 w 133290"/>
                  <a:gd name="connsiteY2" fmla="*/ 61102 h 126895"/>
                  <a:gd name="connsiteX3" fmla="*/ 96853 w 133290"/>
                  <a:gd name="connsiteY3" fmla="*/ 79140 h 126895"/>
                  <a:gd name="connsiteX4" fmla="*/ 117270 w 133290"/>
                  <a:gd name="connsiteY4" fmla="*/ 126895 h 126895"/>
                  <a:gd name="connsiteX5" fmla="*/ 72456 w 133290"/>
                  <a:gd name="connsiteY5" fmla="*/ 90610 h 126895"/>
                  <a:gd name="connsiteX6" fmla="*/ 34553 w 133290"/>
                  <a:gd name="connsiteY6" fmla="*/ 107605 h 126895"/>
                  <a:gd name="connsiteX7" fmla="*/ 43453 w 133290"/>
                  <a:gd name="connsiteY7" fmla="*/ 66211 h 126895"/>
                  <a:gd name="connsiteX8" fmla="*/ 0 w 133290"/>
                  <a:gd name="connsiteY8" fmla="*/ 28257 h 126895"/>
                  <a:gd name="connsiteX9" fmla="*/ 49945 w 133290"/>
                  <a:gd name="connsiteY9" fmla="*/ 39622 h 126895"/>
                  <a:gd name="connsiteX10" fmla="*/ 60834 w 133290"/>
                  <a:gd name="connsiteY10" fmla="*/ 0 h 12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90" h="126895">
                    <a:moveTo>
                      <a:pt x="60834" y="0"/>
                    </a:moveTo>
                    <a:lnTo>
                      <a:pt x="82927" y="47755"/>
                    </a:lnTo>
                    <a:lnTo>
                      <a:pt x="133290" y="61102"/>
                    </a:lnTo>
                    <a:lnTo>
                      <a:pt x="96853" y="79140"/>
                    </a:lnTo>
                    <a:lnTo>
                      <a:pt x="117270" y="126895"/>
                    </a:lnTo>
                    <a:lnTo>
                      <a:pt x="72456" y="90610"/>
                    </a:lnTo>
                    <a:lnTo>
                      <a:pt x="34553" y="107605"/>
                    </a:lnTo>
                    <a:lnTo>
                      <a:pt x="43453" y="66211"/>
                    </a:lnTo>
                    <a:lnTo>
                      <a:pt x="0" y="28257"/>
                    </a:lnTo>
                    <a:lnTo>
                      <a:pt x="49945" y="39622"/>
                    </a:lnTo>
                    <a:lnTo>
                      <a:pt x="60834" y="0"/>
                    </a:lnTo>
                    <a:close/>
                  </a:path>
                </a:pathLst>
              </a:custGeom>
              <a:solidFill>
                <a:srgbClr val="FFCC00"/>
              </a:solidFill>
              <a:ln w="10453"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280CF009-EED3-A320-1A4E-A64DB901E410}"/>
                  </a:ext>
                </a:extLst>
              </p:cNvPr>
              <p:cNvSpPr/>
              <p:nvPr/>
            </p:nvSpPr>
            <p:spPr>
              <a:xfrm>
                <a:off x="9916332" y="6360118"/>
                <a:ext cx="115699" cy="109795"/>
              </a:xfrm>
              <a:custGeom>
                <a:avLst/>
                <a:gdLst>
                  <a:gd name="connsiteX0" fmla="*/ 52772 w 115699"/>
                  <a:gd name="connsiteY0" fmla="*/ 0 h 109795"/>
                  <a:gd name="connsiteX1" fmla="*/ 72037 w 115699"/>
                  <a:gd name="connsiteY1" fmla="*/ 41290 h 109795"/>
                  <a:gd name="connsiteX2" fmla="*/ 115700 w 115699"/>
                  <a:gd name="connsiteY2" fmla="*/ 50570 h 109795"/>
                  <a:gd name="connsiteX3" fmla="*/ 84183 w 115699"/>
                  <a:gd name="connsiteY3" fmla="*/ 68400 h 109795"/>
                  <a:gd name="connsiteX4" fmla="*/ 101983 w 115699"/>
                  <a:gd name="connsiteY4" fmla="*/ 109795 h 109795"/>
                  <a:gd name="connsiteX5" fmla="*/ 63033 w 115699"/>
                  <a:gd name="connsiteY5" fmla="*/ 79766 h 109795"/>
                  <a:gd name="connsiteX6" fmla="*/ 30155 w 115699"/>
                  <a:gd name="connsiteY6" fmla="*/ 96344 h 109795"/>
                  <a:gd name="connsiteX7" fmla="*/ 37799 w 115699"/>
                  <a:gd name="connsiteY7" fmla="*/ 59433 h 109795"/>
                  <a:gd name="connsiteX8" fmla="*/ 0 w 115699"/>
                  <a:gd name="connsiteY8" fmla="*/ 27840 h 109795"/>
                  <a:gd name="connsiteX9" fmla="*/ 43453 w 115699"/>
                  <a:gd name="connsiteY9" fmla="*/ 35660 h 109795"/>
                  <a:gd name="connsiteX10" fmla="*/ 52772 w 115699"/>
                  <a:gd name="connsiteY10" fmla="*/ 0 h 1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99" h="109795">
                    <a:moveTo>
                      <a:pt x="52772" y="0"/>
                    </a:moveTo>
                    <a:lnTo>
                      <a:pt x="72037" y="41290"/>
                    </a:lnTo>
                    <a:lnTo>
                      <a:pt x="115700" y="50570"/>
                    </a:lnTo>
                    <a:lnTo>
                      <a:pt x="84183" y="68400"/>
                    </a:lnTo>
                    <a:lnTo>
                      <a:pt x="101983" y="109795"/>
                    </a:lnTo>
                    <a:lnTo>
                      <a:pt x="63033" y="79766"/>
                    </a:lnTo>
                    <a:lnTo>
                      <a:pt x="30155" y="96344"/>
                    </a:lnTo>
                    <a:lnTo>
                      <a:pt x="37799" y="59433"/>
                    </a:lnTo>
                    <a:lnTo>
                      <a:pt x="0" y="27840"/>
                    </a:lnTo>
                    <a:lnTo>
                      <a:pt x="43453" y="35660"/>
                    </a:lnTo>
                    <a:lnTo>
                      <a:pt x="52772" y="0"/>
                    </a:lnTo>
                    <a:close/>
                  </a:path>
                </a:pathLst>
              </a:custGeom>
              <a:solidFill>
                <a:srgbClr val="FFCC00"/>
              </a:solidFill>
              <a:ln w="10453"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72E3056A-D243-8188-F5EF-ECE42885C170}"/>
                  </a:ext>
                </a:extLst>
              </p:cNvPr>
              <p:cNvSpPr/>
              <p:nvPr/>
            </p:nvSpPr>
            <p:spPr>
              <a:xfrm>
                <a:off x="9874974" y="6215810"/>
                <a:ext cx="125751" cy="120221"/>
              </a:xfrm>
              <a:custGeom>
                <a:avLst/>
                <a:gdLst>
                  <a:gd name="connsiteX0" fmla="*/ 57483 w 125751"/>
                  <a:gd name="connsiteY0" fmla="*/ 0 h 120221"/>
                  <a:gd name="connsiteX1" fmla="*/ 78215 w 125751"/>
                  <a:gd name="connsiteY1" fmla="*/ 45253 h 120221"/>
                  <a:gd name="connsiteX2" fmla="*/ 125751 w 125751"/>
                  <a:gd name="connsiteY2" fmla="*/ 56514 h 120221"/>
                  <a:gd name="connsiteX3" fmla="*/ 91303 w 125751"/>
                  <a:gd name="connsiteY3" fmla="*/ 74865 h 120221"/>
                  <a:gd name="connsiteX4" fmla="*/ 110569 w 125751"/>
                  <a:gd name="connsiteY4" fmla="*/ 120222 h 120221"/>
                  <a:gd name="connsiteX5" fmla="*/ 68373 w 125751"/>
                  <a:gd name="connsiteY5" fmla="*/ 86647 h 120221"/>
                  <a:gd name="connsiteX6" fmla="*/ 32563 w 125751"/>
                  <a:gd name="connsiteY6" fmla="*/ 103956 h 120221"/>
                  <a:gd name="connsiteX7" fmla="*/ 41044 w 125751"/>
                  <a:gd name="connsiteY7" fmla="*/ 64021 h 120221"/>
                  <a:gd name="connsiteX8" fmla="*/ 0 w 125751"/>
                  <a:gd name="connsiteY8" fmla="*/ 28882 h 120221"/>
                  <a:gd name="connsiteX9" fmla="*/ 47118 w 125751"/>
                  <a:gd name="connsiteY9" fmla="*/ 38371 h 120221"/>
                  <a:gd name="connsiteX10" fmla="*/ 57483 w 125751"/>
                  <a:gd name="connsiteY10" fmla="*/ 0 h 1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51" h="120221">
                    <a:moveTo>
                      <a:pt x="57483" y="0"/>
                    </a:moveTo>
                    <a:lnTo>
                      <a:pt x="78215" y="45253"/>
                    </a:lnTo>
                    <a:lnTo>
                      <a:pt x="125751" y="56514"/>
                    </a:lnTo>
                    <a:lnTo>
                      <a:pt x="91303" y="74865"/>
                    </a:lnTo>
                    <a:lnTo>
                      <a:pt x="110569" y="120222"/>
                    </a:lnTo>
                    <a:lnTo>
                      <a:pt x="68373" y="86647"/>
                    </a:lnTo>
                    <a:lnTo>
                      <a:pt x="32563" y="103956"/>
                    </a:lnTo>
                    <a:lnTo>
                      <a:pt x="41044" y="64021"/>
                    </a:lnTo>
                    <a:lnTo>
                      <a:pt x="0" y="28882"/>
                    </a:lnTo>
                    <a:lnTo>
                      <a:pt x="47118" y="38371"/>
                    </a:lnTo>
                    <a:lnTo>
                      <a:pt x="57483" y="0"/>
                    </a:lnTo>
                    <a:close/>
                  </a:path>
                </a:pathLst>
              </a:custGeom>
              <a:solidFill>
                <a:srgbClr val="FFCC00"/>
              </a:solidFill>
              <a:ln w="10453"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E2D93E67-FC97-A54B-E8FD-8A27A0C228A0}"/>
                  </a:ext>
                </a:extLst>
              </p:cNvPr>
              <p:cNvSpPr/>
              <p:nvPr/>
            </p:nvSpPr>
            <p:spPr>
              <a:xfrm>
                <a:off x="10223120" y="6575433"/>
                <a:ext cx="83554" cy="74343"/>
              </a:xfrm>
              <a:custGeom>
                <a:avLst/>
                <a:gdLst>
                  <a:gd name="connsiteX0" fmla="*/ 37694 w 83554"/>
                  <a:gd name="connsiteY0" fmla="*/ 0 h 74343"/>
                  <a:gd name="connsiteX1" fmla="*/ 52039 w 83554"/>
                  <a:gd name="connsiteY1" fmla="*/ 27944 h 74343"/>
                  <a:gd name="connsiteX2" fmla="*/ 83555 w 83554"/>
                  <a:gd name="connsiteY2" fmla="*/ 32949 h 74343"/>
                  <a:gd name="connsiteX3" fmla="*/ 61043 w 83554"/>
                  <a:gd name="connsiteY3" fmla="*/ 46295 h 74343"/>
                  <a:gd name="connsiteX4" fmla="*/ 74236 w 83554"/>
                  <a:gd name="connsiteY4" fmla="*/ 74344 h 74343"/>
                  <a:gd name="connsiteX5" fmla="*/ 45966 w 83554"/>
                  <a:gd name="connsiteY5" fmla="*/ 54845 h 74343"/>
                  <a:gd name="connsiteX6" fmla="*/ 22512 w 83554"/>
                  <a:gd name="connsiteY6" fmla="*/ 67462 h 74343"/>
                  <a:gd name="connsiteX7" fmla="*/ 27642 w 83554"/>
                  <a:gd name="connsiteY7" fmla="*/ 41708 h 74343"/>
                  <a:gd name="connsiteX8" fmla="*/ 0 w 83554"/>
                  <a:gd name="connsiteY8" fmla="*/ 20958 h 74343"/>
                  <a:gd name="connsiteX9" fmla="*/ 31412 w 83554"/>
                  <a:gd name="connsiteY9" fmla="*/ 25025 h 74343"/>
                  <a:gd name="connsiteX10" fmla="*/ 37694 w 83554"/>
                  <a:gd name="connsiteY10" fmla="*/ 0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54" h="74343">
                    <a:moveTo>
                      <a:pt x="37694" y="0"/>
                    </a:moveTo>
                    <a:lnTo>
                      <a:pt x="52039" y="27944"/>
                    </a:lnTo>
                    <a:lnTo>
                      <a:pt x="83555" y="32949"/>
                    </a:lnTo>
                    <a:lnTo>
                      <a:pt x="61043" y="46295"/>
                    </a:lnTo>
                    <a:lnTo>
                      <a:pt x="74236" y="74344"/>
                    </a:lnTo>
                    <a:lnTo>
                      <a:pt x="45966" y="54845"/>
                    </a:lnTo>
                    <a:lnTo>
                      <a:pt x="22512" y="67462"/>
                    </a:lnTo>
                    <a:lnTo>
                      <a:pt x="27642" y="41708"/>
                    </a:lnTo>
                    <a:lnTo>
                      <a:pt x="0" y="20958"/>
                    </a:lnTo>
                    <a:lnTo>
                      <a:pt x="31412" y="25025"/>
                    </a:lnTo>
                    <a:lnTo>
                      <a:pt x="37694" y="0"/>
                    </a:lnTo>
                    <a:close/>
                  </a:path>
                </a:pathLst>
              </a:custGeom>
              <a:solidFill>
                <a:srgbClr val="FFCC00"/>
              </a:solidFill>
              <a:ln w="10453"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E795DF84-F400-FA87-6895-D4181B674C1F}"/>
                  </a:ext>
                </a:extLst>
              </p:cNvPr>
              <p:cNvSpPr/>
              <p:nvPr/>
            </p:nvSpPr>
            <p:spPr>
              <a:xfrm>
                <a:off x="10330547" y="6571471"/>
                <a:ext cx="61462" cy="53177"/>
              </a:xfrm>
              <a:custGeom>
                <a:avLst/>
                <a:gdLst>
                  <a:gd name="connsiteX0" fmla="*/ 27642 w 61462"/>
                  <a:gd name="connsiteY0" fmla="*/ 0 h 53177"/>
                  <a:gd name="connsiteX1" fmla="*/ 38218 w 61462"/>
                  <a:gd name="connsiteY1" fmla="*/ 20020 h 53177"/>
                  <a:gd name="connsiteX2" fmla="*/ 61462 w 61462"/>
                  <a:gd name="connsiteY2" fmla="*/ 23460 h 53177"/>
                  <a:gd name="connsiteX3" fmla="*/ 44919 w 61462"/>
                  <a:gd name="connsiteY3" fmla="*/ 33157 h 53177"/>
                  <a:gd name="connsiteX4" fmla="*/ 54656 w 61462"/>
                  <a:gd name="connsiteY4" fmla="*/ 53177 h 53177"/>
                  <a:gd name="connsiteX5" fmla="*/ 33820 w 61462"/>
                  <a:gd name="connsiteY5" fmla="*/ 39309 h 53177"/>
                  <a:gd name="connsiteX6" fmla="*/ 16648 w 61462"/>
                  <a:gd name="connsiteY6" fmla="*/ 48381 h 53177"/>
                  <a:gd name="connsiteX7" fmla="*/ 20313 w 61462"/>
                  <a:gd name="connsiteY7" fmla="*/ 29925 h 53177"/>
                  <a:gd name="connsiteX8" fmla="*/ 0 w 61462"/>
                  <a:gd name="connsiteY8" fmla="*/ 15119 h 53177"/>
                  <a:gd name="connsiteX9" fmla="*/ 23035 w 61462"/>
                  <a:gd name="connsiteY9" fmla="*/ 17934 h 53177"/>
                  <a:gd name="connsiteX10" fmla="*/ 27642 w 61462"/>
                  <a:gd name="connsiteY10" fmla="*/ 0 h 5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2" h="53177">
                    <a:moveTo>
                      <a:pt x="27642" y="0"/>
                    </a:moveTo>
                    <a:lnTo>
                      <a:pt x="38218" y="20020"/>
                    </a:lnTo>
                    <a:lnTo>
                      <a:pt x="61462" y="23460"/>
                    </a:lnTo>
                    <a:lnTo>
                      <a:pt x="44919" y="33157"/>
                    </a:lnTo>
                    <a:lnTo>
                      <a:pt x="54656" y="53177"/>
                    </a:lnTo>
                    <a:lnTo>
                      <a:pt x="33820" y="39309"/>
                    </a:lnTo>
                    <a:lnTo>
                      <a:pt x="16648" y="48381"/>
                    </a:lnTo>
                    <a:lnTo>
                      <a:pt x="20313" y="29925"/>
                    </a:lnTo>
                    <a:lnTo>
                      <a:pt x="0" y="15119"/>
                    </a:lnTo>
                    <a:lnTo>
                      <a:pt x="23035" y="17934"/>
                    </a:lnTo>
                    <a:lnTo>
                      <a:pt x="27642" y="0"/>
                    </a:lnTo>
                    <a:close/>
                  </a:path>
                </a:pathLst>
              </a:custGeom>
              <a:solidFill>
                <a:srgbClr val="FFCC00"/>
              </a:solidFill>
              <a:ln w="10453"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5C177837-F13A-0880-A2F9-A81DD02A3050}"/>
                  </a:ext>
                </a:extLst>
              </p:cNvPr>
              <p:cNvSpPr/>
              <p:nvPr/>
            </p:nvSpPr>
            <p:spPr>
              <a:xfrm>
                <a:off x="10409286" y="6536332"/>
                <a:ext cx="61357" cy="51821"/>
              </a:xfrm>
              <a:custGeom>
                <a:avLst/>
                <a:gdLst>
                  <a:gd name="connsiteX0" fmla="*/ 27538 w 61357"/>
                  <a:gd name="connsiteY0" fmla="*/ 0 h 51821"/>
                  <a:gd name="connsiteX1" fmla="*/ 38217 w 61357"/>
                  <a:gd name="connsiteY1" fmla="*/ 19498 h 51821"/>
                  <a:gd name="connsiteX2" fmla="*/ 61357 w 61357"/>
                  <a:gd name="connsiteY2" fmla="*/ 22939 h 51821"/>
                  <a:gd name="connsiteX3" fmla="*/ 44919 w 61357"/>
                  <a:gd name="connsiteY3" fmla="*/ 32323 h 51821"/>
                  <a:gd name="connsiteX4" fmla="*/ 54761 w 61357"/>
                  <a:gd name="connsiteY4" fmla="*/ 51822 h 51821"/>
                  <a:gd name="connsiteX5" fmla="*/ 33925 w 61357"/>
                  <a:gd name="connsiteY5" fmla="*/ 38162 h 51821"/>
                  <a:gd name="connsiteX6" fmla="*/ 16753 w 61357"/>
                  <a:gd name="connsiteY6" fmla="*/ 46921 h 51821"/>
                  <a:gd name="connsiteX7" fmla="*/ 20417 w 61357"/>
                  <a:gd name="connsiteY7" fmla="*/ 28987 h 51821"/>
                  <a:gd name="connsiteX8" fmla="*/ 0 w 61357"/>
                  <a:gd name="connsiteY8" fmla="*/ 14493 h 51821"/>
                  <a:gd name="connsiteX9" fmla="*/ 23035 w 61357"/>
                  <a:gd name="connsiteY9" fmla="*/ 17309 h 51821"/>
                  <a:gd name="connsiteX10" fmla="*/ 27538 w 61357"/>
                  <a:gd name="connsiteY10" fmla="*/ 0 h 5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57" h="51821">
                    <a:moveTo>
                      <a:pt x="27538" y="0"/>
                    </a:moveTo>
                    <a:lnTo>
                      <a:pt x="38217" y="19498"/>
                    </a:lnTo>
                    <a:lnTo>
                      <a:pt x="61357" y="22939"/>
                    </a:lnTo>
                    <a:lnTo>
                      <a:pt x="44919" y="32323"/>
                    </a:lnTo>
                    <a:lnTo>
                      <a:pt x="54761" y="51822"/>
                    </a:lnTo>
                    <a:lnTo>
                      <a:pt x="33925" y="38162"/>
                    </a:lnTo>
                    <a:lnTo>
                      <a:pt x="16753" y="46921"/>
                    </a:lnTo>
                    <a:lnTo>
                      <a:pt x="20417" y="28987"/>
                    </a:lnTo>
                    <a:lnTo>
                      <a:pt x="0" y="14493"/>
                    </a:lnTo>
                    <a:lnTo>
                      <a:pt x="23035" y="17309"/>
                    </a:lnTo>
                    <a:lnTo>
                      <a:pt x="27538" y="0"/>
                    </a:lnTo>
                    <a:close/>
                  </a:path>
                </a:pathLst>
              </a:custGeom>
              <a:solidFill>
                <a:srgbClr val="FFCC00"/>
              </a:solidFill>
              <a:ln w="10453"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BBC24669-E5F8-B7D3-BDBB-08ABE4A3085D}"/>
                  </a:ext>
                </a:extLst>
              </p:cNvPr>
              <p:cNvSpPr/>
              <p:nvPr/>
            </p:nvSpPr>
            <p:spPr>
              <a:xfrm>
                <a:off x="10339133" y="5962437"/>
                <a:ext cx="81670" cy="69651"/>
              </a:xfrm>
              <a:custGeom>
                <a:avLst/>
                <a:gdLst>
                  <a:gd name="connsiteX0" fmla="*/ 36752 w 81670"/>
                  <a:gd name="connsiteY0" fmla="*/ 0 h 69651"/>
                  <a:gd name="connsiteX1" fmla="*/ 50887 w 81670"/>
                  <a:gd name="connsiteY1" fmla="*/ 26380 h 69651"/>
                  <a:gd name="connsiteX2" fmla="*/ 81671 w 81670"/>
                  <a:gd name="connsiteY2" fmla="*/ 36598 h 69651"/>
                  <a:gd name="connsiteX3" fmla="*/ 59682 w 81670"/>
                  <a:gd name="connsiteY3" fmla="*/ 43584 h 69651"/>
                  <a:gd name="connsiteX4" fmla="*/ 72666 w 81670"/>
                  <a:gd name="connsiteY4" fmla="*/ 69652 h 69651"/>
                  <a:gd name="connsiteX5" fmla="*/ 45024 w 81670"/>
                  <a:gd name="connsiteY5" fmla="*/ 47859 h 69651"/>
                  <a:gd name="connsiteX6" fmla="*/ 22093 w 81670"/>
                  <a:gd name="connsiteY6" fmla="*/ 54220 h 69651"/>
                  <a:gd name="connsiteX7" fmla="*/ 27014 w 81670"/>
                  <a:gd name="connsiteY7" fmla="*/ 33366 h 69651"/>
                  <a:gd name="connsiteX8" fmla="*/ 0 w 81670"/>
                  <a:gd name="connsiteY8" fmla="*/ 10635 h 69651"/>
                  <a:gd name="connsiteX9" fmla="*/ 30679 w 81670"/>
                  <a:gd name="connsiteY9" fmla="*/ 19915 h 69651"/>
                  <a:gd name="connsiteX10" fmla="*/ 36752 w 81670"/>
                  <a:gd name="connsiteY10" fmla="*/ 0 h 6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70" h="69651">
                    <a:moveTo>
                      <a:pt x="36752" y="0"/>
                    </a:moveTo>
                    <a:lnTo>
                      <a:pt x="50887" y="26380"/>
                    </a:lnTo>
                    <a:lnTo>
                      <a:pt x="81671" y="36598"/>
                    </a:lnTo>
                    <a:lnTo>
                      <a:pt x="59682" y="43584"/>
                    </a:lnTo>
                    <a:lnTo>
                      <a:pt x="72666" y="69652"/>
                    </a:lnTo>
                    <a:lnTo>
                      <a:pt x="45024" y="47859"/>
                    </a:lnTo>
                    <a:lnTo>
                      <a:pt x="22093" y="54220"/>
                    </a:lnTo>
                    <a:lnTo>
                      <a:pt x="27014" y="33366"/>
                    </a:lnTo>
                    <a:lnTo>
                      <a:pt x="0" y="10635"/>
                    </a:lnTo>
                    <a:lnTo>
                      <a:pt x="30679" y="19915"/>
                    </a:lnTo>
                    <a:lnTo>
                      <a:pt x="36752" y="0"/>
                    </a:lnTo>
                    <a:close/>
                  </a:path>
                </a:pathLst>
              </a:custGeom>
              <a:solidFill>
                <a:srgbClr val="FFCC00"/>
              </a:solidFill>
              <a:ln w="10453"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3B5CF3D9-FB3F-2ED6-3E4F-7B5189E7CD2B}"/>
                  </a:ext>
                </a:extLst>
              </p:cNvPr>
              <p:cNvSpPr/>
              <p:nvPr/>
            </p:nvSpPr>
            <p:spPr>
              <a:xfrm>
                <a:off x="10223120" y="5916558"/>
                <a:ext cx="92873" cy="82163"/>
              </a:xfrm>
              <a:custGeom>
                <a:avLst/>
                <a:gdLst>
                  <a:gd name="connsiteX0" fmla="*/ 41882 w 92873"/>
                  <a:gd name="connsiteY0" fmla="*/ 0 h 82163"/>
                  <a:gd name="connsiteX1" fmla="*/ 57797 w 92873"/>
                  <a:gd name="connsiteY1" fmla="*/ 31072 h 82163"/>
                  <a:gd name="connsiteX2" fmla="*/ 92874 w 92873"/>
                  <a:gd name="connsiteY2" fmla="*/ 42750 h 82163"/>
                  <a:gd name="connsiteX3" fmla="*/ 67849 w 92873"/>
                  <a:gd name="connsiteY3" fmla="*/ 51405 h 82163"/>
                  <a:gd name="connsiteX4" fmla="*/ 82508 w 92873"/>
                  <a:gd name="connsiteY4" fmla="*/ 82164 h 82163"/>
                  <a:gd name="connsiteX5" fmla="*/ 50992 w 92873"/>
                  <a:gd name="connsiteY5" fmla="*/ 56722 h 82163"/>
                  <a:gd name="connsiteX6" fmla="*/ 24815 w 92873"/>
                  <a:gd name="connsiteY6" fmla="*/ 64647 h 82163"/>
                  <a:gd name="connsiteX7" fmla="*/ 30574 w 92873"/>
                  <a:gd name="connsiteY7" fmla="*/ 39726 h 82163"/>
                  <a:gd name="connsiteX8" fmla="*/ 0 w 92873"/>
                  <a:gd name="connsiteY8" fmla="*/ 13242 h 82163"/>
                  <a:gd name="connsiteX9" fmla="*/ 34867 w 92873"/>
                  <a:gd name="connsiteY9" fmla="*/ 23773 h 82163"/>
                  <a:gd name="connsiteX10" fmla="*/ 41882 w 92873"/>
                  <a:gd name="connsiteY10" fmla="*/ 0 h 8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73" h="82163">
                    <a:moveTo>
                      <a:pt x="41882" y="0"/>
                    </a:moveTo>
                    <a:lnTo>
                      <a:pt x="57797" y="31072"/>
                    </a:lnTo>
                    <a:lnTo>
                      <a:pt x="92874" y="42750"/>
                    </a:lnTo>
                    <a:lnTo>
                      <a:pt x="67849" y="51405"/>
                    </a:lnTo>
                    <a:lnTo>
                      <a:pt x="82508" y="82164"/>
                    </a:lnTo>
                    <a:lnTo>
                      <a:pt x="50992" y="56722"/>
                    </a:lnTo>
                    <a:lnTo>
                      <a:pt x="24815" y="64647"/>
                    </a:lnTo>
                    <a:lnTo>
                      <a:pt x="30574" y="39726"/>
                    </a:lnTo>
                    <a:lnTo>
                      <a:pt x="0" y="13242"/>
                    </a:lnTo>
                    <a:lnTo>
                      <a:pt x="34867" y="23773"/>
                    </a:lnTo>
                    <a:lnTo>
                      <a:pt x="41882" y="0"/>
                    </a:lnTo>
                    <a:close/>
                  </a:path>
                </a:pathLst>
              </a:custGeom>
              <a:solidFill>
                <a:srgbClr val="FFCC00"/>
              </a:solidFill>
              <a:ln w="10453"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631195B6-102D-993F-1E25-0DA8FA4B22D2}"/>
                  </a:ext>
                </a:extLst>
              </p:cNvPr>
              <p:cNvSpPr/>
              <p:nvPr/>
            </p:nvSpPr>
            <p:spPr>
              <a:xfrm>
                <a:off x="10100091" y="5910094"/>
                <a:ext cx="102820" cy="93946"/>
              </a:xfrm>
              <a:custGeom>
                <a:avLst/>
                <a:gdLst>
                  <a:gd name="connsiteX0" fmla="*/ 46594 w 102820"/>
                  <a:gd name="connsiteY0" fmla="*/ 0 h 93946"/>
                  <a:gd name="connsiteX1" fmla="*/ 63975 w 102820"/>
                  <a:gd name="connsiteY1" fmla="*/ 35451 h 93946"/>
                  <a:gd name="connsiteX2" fmla="*/ 102821 w 102820"/>
                  <a:gd name="connsiteY2" fmla="*/ 47859 h 93946"/>
                  <a:gd name="connsiteX3" fmla="*/ 74969 w 102820"/>
                  <a:gd name="connsiteY3" fmla="*/ 58703 h 93946"/>
                  <a:gd name="connsiteX4" fmla="*/ 90989 w 102820"/>
                  <a:gd name="connsiteY4" fmla="*/ 93946 h 93946"/>
                  <a:gd name="connsiteX5" fmla="*/ 56227 w 102820"/>
                  <a:gd name="connsiteY5" fmla="*/ 65481 h 93946"/>
                  <a:gd name="connsiteX6" fmla="*/ 27224 w 102820"/>
                  <a:gd name="connsiteY6" fmla="*/ 75491 h 93946"/>
                  <a:gd name="connsiteX7" fmla="*/ 33820 w 102820"/>
                  <a:gd name="connsiteY7" fmla="*/ 46400 h 93946"/>
                  <a:gd name="connsiteX8" fmla="*/ 0 w 102820"/>
                  <a:gd name="connsiteY8" fmla="*/ 16787 h 93946"/>
                  <a:gd name="connsiteX9" fmla="*/ 38532 w 102820"/>
                  <a:gd name="connsiteY9" fmla="*/ 27736 h 93946"/>
                  <a:gd name="connsiteX10" fmla="*/ 46594 w 102820"/>
                  <a:gd name="connsiteY10" fmla="*/ 0 h 9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20" h="93946">
                    <a:moveTo>
                      <a:pt x="46594" y="0"/>
                    </a:moveTo>
                    <a:lnTo>
                      <a:pt x="63975" y="35451"/>
                    </a:lnTo>
                    <a:lnTo>
                      <a:pt x="102821" y="47859"/>
                    </a:lnTo>
                    <a:lnTo>
                      <a:pt x="74969" y="58703"/>
                    </a:lnTo>
                    <a:lnTo>
                      <a:pt x="90989" y="93946"/>
                    </a:lnTo>
                    <a:lnTo>
                      <a:pt x="56227" y="65481"/>
                    </a:lnTo>
                    <a:lnTo>
                      <a:pt x="27224" y="75491"/>
                    </a:lnTo>
                    <a:lnTo>
                      <a:pt x="33820" y="46400"/>
                    </a:lnTo>
                    <a:lnTo>
                      <a:pt x="0" y="16787"/>
                    </a:lnTo>
                    <a:lnTo>
                      <a:pt x="38532" y="27736"/>
                    </a:lnTo>
                    <a:lnTo>
                      <a:pt x="46594" y="0"/>
                    </a:lnTo>
                    <a:close/>
                  </a:path>
                </a:pathLst>
              </a:custGeom>
              <a:solidFill>
                <a:srgbClr val="FFCC00"/>
              </a:solidFill>
              <a:ln w="10453" cap="flat">
                <a:noFill/>
                <a:prstDash val="solid"/>
                <a:miter/>
              </a:ln>
            </p:spPr>
            <p:txBody>
              <a:bodyPr rtlCol="0" anchor="ctr"/>
              <a:lstStyle/>
              <a:p>
                <a:endParaRPr lang="en-GR"/>
              </a:p>
            </p:txBody>
          </p:sp>
        </p:grpSp>
        <p:grpSp>
          <p:nvGrpSpPr>
            <p:cNvPr id="47" name="Graphic 10">
              <a:extLst>
                <a:ext uri="{FF2B5EF4-FFF2-40B4-BE49-F238E27FC236}">
                  <a16:creationId xmlns:a16="http://schemas.microsoft.com/office/drawing/2014/main" id="{5C7A430D-F9E4-B9E5-17FD-44A37E5C8516}"/>
                </a:ext>
              </a:extLst>
            </p:cNvPr>
            <p:cNvGrpSpPr/>
            <p:nvPr/>
          </p:nvGrpSpPr>
          <p:grpSpPr>
            <a:xfrm>
              <a:off x="10863918" y="5910094"/>
              <a:ext cx="1114171" cy="739683"/>
              <a:chOff x="10863918" y="5910094"/>
              <a:chExt cx="1114171" cy="739683"/>
            </a:xfrm>
          </p:grpSpPr>
          <p:sp>
            <p:nvSpPr>
              <p:cNvPr id="48" name="Freeform 47">
                <a:extLst>
                  <a:ext uri="{FF2B5EF4-FFF2-40B4-BE49-F238E27FC236}">
                    <a16:creationId xmlns:a16="http://schemas.microsoft.com/office/drawing/2014/main" id="{D3229C19-68D9-3CB9-B1E1-60D92592C485}"/>
                  </a:ext>
                </a:extLst>
              </p:cNvPr>
              <p:cNvSpPr/>
              <p:nvPr/>
            </p:nvSpPr>
            <p:spPr>
              <a:xfrm>
                <a:off x="10863918" y="5910094"/>
                <a:ext cx="1114171" cy="739683"/>
              </a:xfrm>
              <a:custGeom>
                <a:avLst/>
                <a:gdLst>
                  <a:gd name="connsiteX0" fmla="*/ 0 w 1114171"/>
                  <a:gd name="connsiteY0" fmla="*/ 0 h 739683"/>
                  <a:gd name="connsiteX1" fmla="*/ 1114172 w 1114171"/>
                  <a:gd name="connsiteY1" fmla="*/ 0 h 739683"/>
                  <a:gd name="connsiteX2" fmla="*/ 1114172 w 1114171"/>
                  <a:gd name="connsiteY2" fmla="*/ 739683 h 739683"/>
                  <a:gd name="connsiteX3" fmla="*/ 0 w 1114171"/>
                  <a:gd name="connsiteY3" fmla="*/ 739683 h 739683"/>
                </a:gdLst>
                <a:ahLst/>
                <a:cxnLst>
                  <a:cxn ang="0">
                    <a:pos x="connsiteX0" y="connsiteY0"/>
                  </a:cxn>
                  <a:cxn ang="0">
                    <a:pos x="connsiteX1" y="connsiteY1"/>
                  </a:cxn>
                  <a:cxn ang="0">
                    <a:pos x="connsiteX2" y="connsiteY2"/>
                  </a:cxn>
                  <a:cxn ang="0">
                    <a:pos x="connsiteX3" y="connsiteY3"/>
                  </a:cxn>
                </a:cxnLst>
                <a:rect l="l" t="t" r="r" b="b"/>
                <a:pathLst>
                  <a:path w="1114171" h="739683">
                    <a:moveTo>
                      <a:pt x="0" y="0"/>
                    </a:moveTo>
                    <a:lnTo>
                      <a:pt x="1114172" y="0"/>
                    </a:lnTo>
                    <a:lnTo>
                      <a:pt x="1114172" y="739683"/>
                    </a:lnTo>
                    <a:lnTo>
                      <a:pt x="0" y="739683"/>
                    </a:lnTo>
                    <a:close/>
                  </a:path>
                </a:pathLst>
              </a:custGeom>
              <a:solidFill>
                <a:srgbClr val="003399"/>
              </a:solidFill>
              <a:ln w="10453"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B32CAF7F-8337-E516-A77B-555350C2E814}"/>
                  </a:ext>
                </a:extLst>
              </p:cNvPr>
              <p:cNvSpPr/>
              <p:nvPr/>
            </p:nvSpPr>
            <p:spPr>
              <a:xfrm>
                <a:off x="11142434" y="6002580"/>
                <a:ext cx="557138" cy="554710"/>
              </a:xfrm>
              <a:custGeom>
                <a:avLst/>
                <a:gdLst>
                  <a:gd name="connsiteX0" fmla="*/ 264067 w 557138"/>
                  <a:gd name="connsiteY0" fmla="*/ 44836 h 554710"/>
                  <a:gd name="connsiteX1" fmla="*/ 240509 w 557138"/>
                  <a:gd name="connsiteY1" fmla="*/ 27736 h 554710"/>
                  <a:gd name="connsiteX2" fmla="*/ 269617 w 557138"/>
                  <a:gd name="connsiteY2" fmla="*/ 27736 h 554710"/>
                  <a:gd name="connsiteX3" fmla="*/ 278622 w 557138"/>
                  <a:gd name="connsiteY3" fmla="*/ 0 h 554710"/>
                  <a:gd name="connsiteX4" fmla="*/ 287626 w 557138"/>
                  <a:gd name="connsiteY4" fmla="*/ 27736 h 554710"/>
                  <a:gd name="connsiteX5" fmla="*/ 316734 w 557138"/>
                  <a:gd name="connsiteY5" fmla="*/ 27736 h 554710"/>
                  <a:gd name="connsiteX6" fmla="*/ 293176 w 557138"/>
                  <a:gd name="connsiteY6" fmla="*/ 44836 h 554710"/>
                  <a:gd name="connsiteX7" fmla="*/ 302180 w 557138"/>
                  <a:gd name="connsiteY7" fmla="*/ 72780 h 554710"/>
                  <a:gd name="connsiteX8" fmla="*/ 278622 w 557138"/>
                  <a:gd name="connsiteY8" fmla="*/ 55471 h 554710"/>
                  <a:gd name="connsiteX9" fmla="*/ 255063 w 557138"/>
                  <a:gd name="connsiteY9" fmla="*/ 72780 h 554710"/>
                  <a:gd name="connsiteX10" fmla="*/ 264067 w 557138"/>
                  <a:gd name="connsiteY10" fmla="*/ 44836 h 554710"/>
                  <a:gd name="connsiteX11" fmla="*/ 264067 w 557138"/>
                  <a:gd name="connsiteY11" fmla="*/ 44836 h 554710"/>
                  <a:gd name="connsiteX12" fmla="*/ 293176 w 557138"/>
                  <a:gd name="connsiteY12" fmla="*/ 526975 h 554710"/>
                  <a:gd name="connsiteX13" fmla="*/ 302180 w 557138"/>
                  <a:gd name="connsiteY13" fmla="*/ 554710 h 554710"/>
                  <a:gd name="connsiteX14" fmla="*/ 278622 w 557138"/>
                  <a:gd name="connsiteY14" fmla="*/ 537610 h 554710"/>
                  <a:gd name="connsiteX15" fmla="*/ 255063 w 557138"/>
                  <a:gd name="connsiteY15" fmla="*/ 554710 h 554710"/>
                  <a:gd name="connsiteX16" fmla="*/ 264067 w 557138"/>
                  <a:gd name="connsiteY16" fmla="*/ 526975 h 554710"/>
                  <a:gd name="connsiteX17" fmla="*/ 240509 w 557138"/>
                  <a:gd name="connsiteY17" fmla="*/ 509875 h 554710"/>
                  <a:gd name="connsiteX18" fmla="*/ 269617 w 557138"/>
                  <a:gd name="connsiteY18" fmla="*/ 509875 h 554710"/>
                  <a:gd name="connsiteX19" fmla="*/ 278622 w 557138"/>
                  <a:gd name="connsiteY19" fmla="*/ 481931 h 554710"/>
                  <a:gd name="connsiteX20" fmla="*/ 287626 w 557138"/>
                  <a:gd name="connsiteY20" fmla="*/ 509875 h 554710"/>
                  <a:gd name="connsiteX21" fmla="*/ 316734 w 557138"/>
                  <a:gd name="connsiteY21" fmla="*/ 509875 h 554710"/>
                  <a:gd name="connsiteX22" fmla="*/ 293176 w 557138"/>
                  <a:gd name="connsiteY22" fmla="*/ 526975 h 554710"/>
                  <a:gd name="connsiteX23" fmla="*/ 38113 w 557138"/>
                  <a:gd name="connsiteY23" fmla="*/ 295811 h 554710"/>
                  <a:gd name="connsiteX24" fmla="*/ 14554 w 557138"/>
                  <a:gd name="connsiteY24" fmla="*/ 313119 h 554710"/>
                  <a:gd name="connsiteX25" fmla="*/ 23559 w 557138"/>
                  <a:gd name="connsiteY25" fmla="*/ 285384 h 554710"/>
                  <a:gd name="connsiteX26" fmla="*/ 0 w 557138"/>
                  <a:gd name="connsiteY26" fmla="*/ 268701 h 554710"/>
                  <a:gd name="connsiteX27" fmla="*/ 29108 w 557138"/>
                  <a:gd name="connsiteY27" fmla="*/ 268701 h 554710"/>
                  <a:gd name="connsiteX28" fmla="*/ 38113 w 557138"/>
                  <a:gd name="connsiteY28" fmla="*/ 240965 h 554710"/>
                  <a:gd name="connsiteX29" fmla="*/ 47118 w 557138"/>
                  <a:gd name="connsiteY29" fmla="*/ 268701 h 554710"/>
                  <a:gd name="connsiteX30" fmla="*/ 76330 w 557138"/>
                  <a:gd name="connsiteY30" fmla="*/ 268701 h 554710"/>
                  <a:gd name="connsiteX31" fmla="*/ 52667 w 557138"/>
                  <a:gd name="connsiteY31" fmla="*/ 286009 h 554710"/>
                  <a:gd name="connsiteX32" fmla="*/ 61672 w 557138"/>
                  <a:gd name="connsiteY32" fmla="*/ 313745 h 554710"/>
                  <a:gd name="connsiteX33" fmla="*/ 38113 w 557138"/>
                  <a:gd name="connsiteY33" fmla="*/ 296436 h 554710"/>
                  <a:gd name="connsiteX34" fmla="*/ 38113 w 557138"/>
                  <a:gd name="connsiteY34" fmla="*/ 295811 h 554710"/>
                  <a:gd name="connsiteX35" fmla="*/ 172869 w 557138"/>
                  <a:gd name="connsiteY35" fmla="*/ 76950 h 554710"/>
                  <a:gd name="connsiteX36" fmla="*/ 181874 w 557138"/>
                  <a:gd name="connsiteY36" fmla="*/ 104686 h 554710"/>
                  <a:gd name="connsiteX37" fmla="*/ 158315 w 557138"/>
                  <a:gd name="connsiteY37" fmla="*/ 87690 h 554710"/>
                  <a:gd name="connsiteX38" fmla="*/ 134756 w 557138"/>
                  <a:gd name="connsiteY38" fmla="*/ 104790 h 554710"/>
                  <a:gd name="connsiteX39" fmla="*/ 143761 w 557138"/>
                  <a:gd name="connsiteY39" fmla="*/ 77055 h 554710"/>
                  <a:gd name="connsiteX40" fmla="*/ 120202 w 557138"/>
                  <a:gd name="connsiteY40" fmla="*/ 59955 h 554710"/>
                  <a:gd name="connsiteX41" fmla="*/ 149310 w 557138"/>
                  <a:gd name="connsiteY41" fmla="*/ 59955 h 554710"/>
                  <a:gd name="connsiteX42" fmla="*/ 158315 w 557138"/>
                  <a:gd name="connsiteY42" fmla="*/ 32219 h 554710"/>
                  <a:gd name="connsiteX43" fmla="*/ 167320 w 557138"/>
                  <a:gd name="connsiteY43" fmla="*/ 59955 h 554710"/>
                  <a:gd name="connsiteX44" fmla="*/ 196428 w 557138"/>
                  <a:gd name="connsiteY44" fmla="*/ 59955 h 554710"/>
                  <a:gd name="connsiteX45" fmla="*/ 172869 w 557138"/>
                  <a:gd name="connsiteY45" fmla="*/ 76950 h 554710"/>
                  <a:gd name="connsiteX46" fmla="*/ 61881 w 557138"/>
                  <a:gd name="connsiteY46" fmla="*/ 148166 h 554710"/>
                  <a:gd name="connsiteX47" fmla="*/ 70886 w 557138"/>
                  <a:gd name="connsiteY47" fmla="*/ 120431 h 554710"/>
                  <a:gd name="connsiteX48" fmla="*/ 79995 w 557138"/>
                  <a:gd name="connsiteY48" fmla="*/ 148166 h 554710"/>
                  <a:gd name="connsiteX49" fmla="*/ 108266 w 557138"/>
                  <a:gd name="connsiteY49" fmla="*/ 148166 h 554710"/>
                  <a:gd name="connsiteX50" fmla="*/ 84707 w 557138"/>
                  <a:gd name="connsiteY50" fmla="*/ 165475 h 554710"/>
                  <a:gd name="connsiteX51" fmla="*/ 93712 w 557138"/>
                  <a:gd name="connsiteY51" fmla="*/ 193210 h 554710"/>
                  <a:gd name="connsiteX52" fmla="*/ 70048 w 557138"/>
                  <a:gd name="connsiteY52" fmla="*/ 175902 h 554710"/>
                  <a:gd name="connsiteX53" fmla="*/ 46384 w 557138"/>
                  <a:gd name="connsiteY53" fmla="*/ 193210 h 554710"/>
                  <a:gd name="connsiteX54" fmla="*/ 55389 w 557138"/>
                  <a:gd name="connsiteY54" fmla="*/ 165475 h 554710"/>
                  <a:gd name="connsiteX55" fmla="*/ 31831 w 557138"/>
                  <a:gd name="connsiteY55" fmla="*/ 148166 h 554710"/>
                  <a:gd name="connsiteX56" fmla="*/ 61881 w 557138"/>
                  <a:gd name="connsiteY56" fmla="*/ 148166 h 554710"/>
                  <a:gd name="connsiteX57" fmla="*/ 32145 w 557138"/>
                  <a:gd name="connsiteY57" fmla="*/ 389131 h 554710"/>
                  <a:gd name="connsiteX58" fmla="*/ 61881 w 557138"/>
                  <a:gd name="connsiteY58" fmla="*/ 389131 h 554710"/>
                  <a:gd name="connsiteX59" fmla="*/ 70886 w 557138"/>
                  <a:gd name="connsiteY59" fmla="*/ 361396 h 554710"/>
                  <a:gd name="connsiteX60" fmla="*/ 79995 w 557138"/>
                  <a:gd name="connsiteY60" fmla="*/ 389131 h 554710"/>
                  <a:gd name="connsiteX61" fmla="*/ 108266 w 557138"/>
                  <a:gd name="connsiteY61" fmla="*/ 389131 h 554710"/>
                  <a:gd name="connsiteX62" fmla="*/ 84707 w 557138"/>
                  <a:gd name="connsiteY62" fmla="*/ 406440 h 554710"/>
                  <a:gd name="connsiteX63" fmla="*/ 93712 w 557138"/>
                  <a:gd name="connsiteY63" fmla="*/ 434176 h 554710"/>
                  <a:gd name="connsiteX64" fmla="*/ 70048 w 557138"/>
                  <a:gd name="connsiteY64" fmla="*/ 417075 h 554710"/>
                  <a:gd name="connsiteX65" fmla="*/ 46384 w 557138"/>
                  <a:gd name="connsiteY65" fmla="*/ 434176 h 554710"/>
                  <a:gd name="connsiteX66" fmla="*/ 55389 w 557138"/>
                  <a:gd name="connsiteY66" fmla="*/ 406440 h 554710"/>
                  <a:gd name="connsiteX67" fmla="*/ 31831 w 557138"/>
                  <a:gd name="connsiteY67" fmla="*/ 389131 h 554710"/>
                  <a:gd name="connsiteX68" fmla="*/ 32145 w 557138"/>
                  <a:gd name="connsiteY68" fmla="*/ 389131 h 554710"/>
                  <a:gd name="connsiteX69" fmla="*/ 143761 w 557138"/>
                  <a:gd name="connsiteY69" fmla="*/ 494547 h 554710"/>
                  <a:gd name="connsiteX70" fmla="*/ 120202 w 557138"/>
                  <a:gd name="connsiteY70" fmla="*/ 477551 h 554710"/>
                  <a:gd name="connsiteX71" fmla="*/ 149310 w 557138"/>
                  <a:gd name="connsiteY71" fmla="*/ 477551 h 554710"/>
                  <a:gd name="connsiteX72" fmla="*/ 158315 w 557138"/>
                  <a:gd name="connsiteY72" fmla="*/ 449816 h 554710"/>
                  <a:gd name="connsiteX73" fmla="*/ 167320 w 557138"/>
                  <a:gd name="connsiteY73" fmla="*/ 477551 h 554710"/>
                  <a:gd name="connsiteX74" fmla="*/ 196428 w 557138"/>
                  <a:gd name="connsiteY74" fmla="*/ 477551 h 554710"/>
                  <a:gd name="connsiteX75" fmla="*/ 172869 w 557138"/>
                  <a:gd name="connsiteY75" fmla="*/ 494547 h 554710"/>
                  <a:gd name="connsiteX76" fmla="*/ 181874 w 557138"/>
                  <a:gd name="connsiteY76" fmla="*/ 522283 h 554710"/>
                  <a:gd name="connsiteX77" fmla="*/ 158315 w 557138"/>
                  <a:gd name="connsiteY77" fmla="*/ 505183 h 554710"/>
                  <a:gd name="connsiteX78" fmla="*/ 134756 w 557138"/>
                  <a:gd name="connsiteY78" fmla="*/ 522283 h 554710"/>
                  <a:gd name="connsiteX79" fmla="*/ 143761 w 557138"/>
                  <a:gd name="connsiteY79" fmla="*/ 494547 h 554710"/>
                  <a:gd name="connsiteX80" fmla="*/ 533580 w 557138"/>
                  <a:gd name="connsiteY80" fmla="*/ 285905 h 554710"/>
                  <a:gd name="connsiteX81" fmla="*/ 542584 w 557138"/>
                  <a:gd name="connsiteY81" fmla="*/ 313641 h 554710"/>
                  <a:gd name="connsiteX82" fmla="*/ 519026 w 557138"/>
                  <a:gd name="connsiteY82" fmla="*/ 296332 h 554710"/>
                  <a:gd name="connsiteX83" fmla="*/ 495153 w 557138"/>
                  <a:gd name="connsiteY83" fmla="*/ 313641 h 554710"/>
                  <a:gd name="connsiteX84" fmla="*/ 504157 w 557138"/>
                  <a:gd name="connsiteY84" fmla="*/ 285905 h 554710"/>
                  <a:gd name="connsiteX85" fmla="*/ 480494 w 557138"/>
                  <a:gd name="connsiteY85" fmla="*/ 268597 h 554710"/>
                  <a:gd name="connsiteX86" fmla="*/ 510649 w 557138"/>
                  <a:gd name="connsiteY86" fmla="*/ 268597 h 554710"/>
                  <a:gd name="connsiteX87" fmla="*/ 519654 w 557138"/>
                  <a:gd name="connsiteY87" fmla="*/ 240861 h 554710"/>
                  <a:gd name="connsiteX88" fmla="*/ 528659 w 557138"/>
                  <a:gd name="connsiteY88" fmla="*/ 268597 h 554710"/>
                  <a:gd name="connsiteX89" fmla="*/ 557138 w 557138"/>
                  <a:gd name="connsiteY89" fmla="*/ 268597 h 554710"/>
                  <a:gd name="connsiteX90" fmla="*/ 533580 w 557138"/>
                  <a:gd name="connsiteY90" fmla="*/ 285905 h 554710"/>
                  <a:gd name="connsiteX91" fmla="*/ 384270 w 557138"/>
                  <a:gd name="connsiteY91" fmla="*/ 76950 h 554710"/>
                  <a:gd name="connsiteX92" fmla="*/ 360711 w 557138"/>
                  <a:gd name="connsiteY92" fmla="*/ 59955 h 554710"/>
                  <a:gd name="connsiteX93" fmla="*/ 389819 w 557138"/>
                  <a:gd name="connsiteY93" fmla="*/ 59955 h 554710"/>
                  <a:gd name="connsiteX94" fmla="*/ 398823 w 557138"/>
                  <a:gd name="connsiteY94" fmla="*/ 32219 h 554710"/>
                  <a:gd name="connsiteX95" fmla="*/ 407828 w 557138"/>
                  <a:gd name="connsiteY95" fmla="*/ 59955 h 554710"/>
                  <a:gd name="connsiteX96" fmla="*/ 436936 w 557138"/>
                  <a:gd name="connsiteY96" fmla="*/ 59955 h 554710"/>
                  <a:gd name="connsiteX97" fmla="*/ 413378 w 557138"/>
                  <a:gd name="connsiteY97" fmla="*/ 76950 h 554710"/>
                  <a:gd name="connsiteX98" fmla="*/ 422382 w 557138"/>
                  <a:gd name="connsiteY98" fmla="*/ 104686 h 554710"/>
                  <a:gd name="connsiteX99" fmla="*/ 398823 w 557138"/>
                  <a:gd name="connsiteY99" fmla="*/ 87690 h 554710"/>
                  <a:gd name="connsiteX100" fmla="*/ 375265 w 557138"/>
                  <a:gd name="connsiteY100" fmla="*/ 104790 h 554710"/>
                  <a:gd name="connsiteX101" fmla="*/ 384270 w 557138"/>
                  <a:gd name="connsiteY101" fmla="*/ 77055 h 554710"/>
                  <a:gd name="connsiteX102" fmla="*/ 384270 w 557138"/>
                  <a:gd name="connsiteY102" fmla="*/ 77055 h 554710"/>
                  <a:gd name="connsiteX103" fmla="*/ 477143 w 557138"/>
                  <a:gd name="connsiteY103" fmla="*/ 147853 h 554710"/>
                  <a:gd name="connsiteX104" fmla="*/ 486253 w 557138"/>
                  <a:gd name="connsiteY104" fmla="*/ 120118 h 554710"/>
                  <a:gd name="connsiteX105" fmla="*/ 495258 w 557138"/>
                  <a:gd name="connsiteY105" fmla="*/ 147853 h 554710"/>
                  <a:gd name="connsiteX106" fmla="*/ 524366 w 557138"/>
                  <a:gd name="connsiteY106" fmla="*/ 147853 h 554710"/>
                  <a:gd name="connsiteX107" fmla="*/ 501435 w 557138"/>
                  <a:gd name="connsiteY107" fmla="*/ 165266 h 554710"/>
                  <a:gd name="connsiteX108" fmla="*/ 510440 w 557138"/>
                  <a:gd name="connsiteY108" fmla="*/ 193002 h 554710"/>
                  <a:gd name="connsiteX109" fmla="*/ 486881 w 557138"/>
                  <a:gd name="connsiteY109" fmla="*/ 175693 h 554710"/>
                  <a:gd name="connsiteX110" fmla="*/ 463218 w 557138"/>
                  <a:gd name="connsiteY110" fmla="*/ 193002 h 554710"/>
                  <a:gd name="connsiteX111" fmla="*/ 472222 w 557138"/>
                  <a:gd name="connsiteY111" fmla="*/ 165266 h 554710"/>
                  <a:gd name="connsiteX112" fmla="*/ 448873 w 557138"/>
                  <a:gd name="connsiteY112" fmla="*/ 147957 h 554710"/>
                  <a:gd name="connsiteX113" fmla="*/ 477143 w 557138"/>
                  <a:gd name="connsiteY113" fmla="*/ 147957 h 554710"/>
                  <a:gd name="connsiteX114" fmla="*/ 495258 w 557138"/>
                  <a:gd name="connsiteY114" fmla="*/ 388818 h 554710"/>
                  <a:gd name="connsiteX115" fmla="*/ 524366 w 557138"/>
                  <a:gd name="connsiteY115" fmla="*/ 388818 h 554710"/>
                  <a:gd name="connsiteX116" fmla="*/ 501435 w 557138"/>
                  <a:gd name="connsiteY116" fmla="*/ 406127 h 554710"/>
                  <a:gd name="connsiteX117" fmla="*/ 510440 w 557138"/>
                  <a:gd name="connsiteY117" fmla="*/ 433863 h 554710"/>
                  <a:gd name="connsiteX118" fmla="*/ 486881 w 557138"/>
                  <a:gd name="connsiteY118" fmla="*/ 416763 h 554710"/>
                  <a:gd name="connsiteX119" fmla="*/ 463218 w 557138"/>
                  <a:gd name="connsiteY119" fmla="*/ 433863 h 554710"/>
                  <a:gd name="connsiteX120" fmla="*/ 472222 w 557138"/>
                  <a:gd name="connsiteY120" fmla="*/ 406127 h 554710"/>
                  <a:gd name="connsiteX121" fmla="*/ 448873 w 557138"/>
                  <a:gd name="connsiteY121" fmla="*/ 388818 h 554710"/>
                  <a:gd name="connsiteX122" fmla="*/ 477981 w 557138"/>
                  <a:gd name="connsiteY122" fmla="*/ 388818 h 554710"/>
                  <a:gd name="connsiteX123" fmla="*/ 487091 w 557138"/>
                  <a:gd name="connsiteY123" fmla="*/ 361083 h 554710"/>
                  <a:gd name="connsiteX124" fmla="*/ 496095 w 557138"/>
                  <a:gd name="connsiteY124" fmla="*/ 388818 h 554710"/>
                  <a:gd name="connsiteX125" fmla="*/ 495362 w 557138"/>
                  <a:gd name="connsiteY125" fmla="*/ 388818 h 554710"/>
                  <a:gd name="connsiteX126" fmla="*/ 436936 w 557138"/>
                  <a:gd name="connsiteY126" fmla="*/ 477239 h 554710"/>
                  <a:gd name="connsiteX127" fmla="*/ 413378 w 557138"/>
                  <a:gd name="connsiteY127" fmla="*/ 494234 h 554710"/>
                  <a:gd name="connsiteX128" fmla="*/ 422382 w 557138"/>
                  <a:gd name="connsiteY128" fmla="*/ 521970 h 554710"/>
                  <a:gd name="connsiteX129" fmla="*/ 398823 w 557138"/>
                  <a:gd name="connsiteY129" fmla="*/ 504870 h 554710"/>
                  <a:gd name="connsiteX130" fmla="*/ 375265 w 557138"/>
                  <a:gd name="connsiteY130" fmla="*/ 521970 h 554710"/>
                  <a:gd name="connsiteX131" fmla="*/ 384270 w 557138"/>
                  <a:gd name="connsiteY131" fmla="*/ 494234 h 554710"/>
                  <a:gd name="connsiteX132" fmla="*/ 360711 w 557138"/>
                  <a:gd name="connsiteY132" fmla="*/ 477239 h 554710"/>
                  <a:gd name="connsiteX133" fmla="*/ 389819 w 557138"/>
                  <a:gd name="connsiteY133" fmla="*/ 477239 h 554710"/>
                  <a:gd name="connsiteX134" fmla="*/ 398823 w 557138"/>
                  <a:gd name="connsiteY134" fmla="*/ 449503 h 554710"/>
                  <a:gd name="connsiteX135" fmla="*/ 407828 w 557138"/>
                  <a:gd name="connsiteY135" fmla="*/ 477239 h 554710"/>
                  <a:gd name="connsiteX136" fmla="*/ 436936 w 557138"/>
                  <a:gd name="connsiteY136" fmla="*/ 477239 h 5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7138" h="554710">
                    <a:moveTo>
                      <a:pt x="264067" y="44836"/>
                    </a:moveTo>
                    <a:lnTo>
                      <a:pt x="240509" y="27736"/>
                    </a:lnTo>
                    <a:lnTo>
                      <a:pt x="269617" y="27736"/>
                    </a:lnTo>
                    <a:lnTo>
                      <a:pt x="278622" y="0"/>
                    </a:lnTo>
                    <a:lnTo>
                      <a:pt x="287626" y="27736"/>
                    </a:lnTo>
                    <a:lnTo>
                      <a:pt x="316734" y="27736"/>
                    </a:lnTo>
                    <a:lnTo>
                      <a:pt x="293176" y="44836"/>
                    </a:lnTo>
                    <a:lnTo>
                      <a:pt x="302180" y="72780"/>
                    </a:lnTo>
                    <a:lnTo>
                      <a:pt x="278622" y="55471"/>
                    </a:lnTo>
                    <a:lnTo>
                      <a:pt x="255063" y="72780"/>
                    </a:lnTo>
                    <a:lnTo>
                      <a:pt x="264067" y="44836"/>
                    </a:lnTo>
                    <a:lnTo>
                      <a:pt x="264067" y="44836"/>
                    </a:lnTo>
                    <a:close/>
                    <a:moveTo>
                      <a:pt x="293176" y="526975"/>
                    </a:moveTo>
                    <a:lnTo>
                      <a:pt x="302180" y="554710"/>
                    </a:lnTo>
                    <a:lnTo>
                      <a:pt x="278622" y="537610"/>
                    </a:lnTo>
                    <a:lnTo>
                      <a:pt x="255063" y="554710"/>
                    </a:lnTo>
                    <a:lnTo>
                      <a:pt x="264067" y="526975"/>
                    </a:lnTo>
                    <a:lnTo>
                      <a:pt x="240509" y="509875"/>
                    </a:lnTo>
                    <a:lnTo>
                      <a:pt x="269617" y="509875"/>
                    </a:lnTo>
                    <a:lnTo>
                      <a:pt x="278622" y="481931"/>
                    </a:lnTo>
                    <a:lnTo>
                      <a:pt x="287626" y="509875"/>
                    </a:lnTo>
                    <a:lnTo>
                      <a:pt x="316734" y="509875"/>
                    </a:lnTo>
                    <a:lnTo>
                      <a:pt x="293176" y="526975"/>
                    </a:lnTo>
                    <a:close/>
                    <a:moveTo>
                      <a:pt x="38113" y="295811"/>
                    </a:moveTo>
                    <a:lnTo>
                      <a:pt x="14554" y="313119"/>
                    </a:lnTo>
                    <a:lnTo>
                      <a:pt x="23559" y="285384"/>
                    </a:lnTo>
                    <a:lnTo>
                      <a:pt x="0" y="268701"/>
                    </a:lnTo>
                    <a:lnTo>
                      <a:pt x="29108" y="268701"/>
                    </a:lnTo>
                    <a:lnTo>
                      <a:pt x="38113" y="240965"/>
                    </a:lnTo>
                    <a:lnTo>
                      <a:pt x="47118" y="268701"/>
                    </a:lnTo>
                    <a:lnTo>
                      <a:pt x="76330" y="268701"/>
                    </a:lnTo>
                    <a:lnTo>
                      <a:pt x="52667" y="286009"/>
                    </a:lnTo>
                    <a:lnTo>
                      <a:pt x="61672" y="313745"/>
                    </a:lnTo>
                    <a:lnTo>
                      <a:pt x="38113" y="296436"/>
                    </a:lnTo>
                    <a:lnTo>
                      <a:pt x="38113" y="295811"/>
                    </a:lnTo>
                    <a:close/>
                    <a:moveTo>
                      <a:pt x="172869" y="76950"/>
                    </a:moveTo>
                    <a:lnTo>
                      <a:pt x="181874" y="104686"/>
                    </a:lnTo>
                    <a:lnTo>
                      <a:pt x="158315" y="87690"/>
                    </a:lnTo>
                    <a:lnTo>
                      <a:pt x="134756" y="104790"/>
                    </a:lnTo>
                    <a:lnTo>
                      <a:pt x="143761" y="77055"/>
                    </a:lnTo>
                    <a:lnTo>
                      <a:pt x="120202" y="59955"/>
                    </a:lnTo>
                    <a:lnTo>
                      <a:pt x="149310" y="59955"/>
                    </a:lnTo>
                    <a:lnTo>
                      <a:pt x="158315" y="32219"/>
                    </a:lnTo>
                    <a:lnTo>
                      <a:pt x="167320" y="59955"/>
                    </a:lnTo>
                    <a:lnTo>
                      <a:pt x="196428" y="59955"/>
                    </a:lnTo>
                    <a:lnTo>
                      <a:pt x="172869" y="76950"/>
                    </a:lnTo>
                    <a:close/>
                    <a:moveTo>
                      <a:pt x="61881" y="148166"/>
                    </a:moveTo>
                    <a:lnTo>
                      <a:pt x="70886" y="120431"/>
                    </a:lnTo>
                    <a:lnTo>
                      <a:pt x="79995" y="148166"/>
                    </a:lnTo>
                    <a:lnTo>
                      <a:pt x="108266" y="148166"/>
                    </a:lnTo>
                    <a:lnTo>
                      <a:pt x="84707" y="165475"/>
                    </a:lnTo>
                    <a:lnTo>
                      <a:pt x="93712" y="193210"/>
                    </a:lnTo>
                    <a:lnTo>
                      <a:pt x="70048" y="175902"/>
                    </a:lnTo>
                    <a:lnTo>
                      <a:pt x="46384" y="193210"/>
                    </a:lnTo>
                    <a:lnTo>
                      <a:pt x="55389" y="165475"/>
                    </a:lnTo>
                    <a:lnTo>
                      <a:pt x="31831" y="148166"/>
                    </a:lnTo>
                    <a:lnTo>
                      <a:pt x="61881" y="148166"/>
                    </a:lnTo>
                    <a:close/>
                    <a:moveTo>
                      <a:pt x="32145" y="389131"/>
                    </a:moveTo>
                    <a:lnTo>
                      <a:pt x="61881" y="389131"/>
                    </a:lnTo>
                    <a:lnTo>
                      <a:pt x="70886" y="361396"/>
                    </a:lnTo>
                    <a:lnTo>
                      <a:pt x="79995" y="389131"/>
                    </a:lnTo>
                    <a:lnTo>
                      <a:pt x="108266" y="389131"/>
                    </a:lnTo>
                    <a:lnTo>
                      <a:pt x="84707" y="406440"/>
                    </a:lnTo>
                    <a:lnTo>
                      <a:pt x="93712" y="434176"/>
                    </a:lnTo>
                    <a:lnTo>
                      <a:pt x="70048" y="417075"/>
                    </a:lnTo>
                    <a:lnTo>
                      <a:pt x="46384" y="434176"/>
                    </a:lnTo>
                    <a:lnTo>
                      <a:pt x="55389" y="406440"/>
                    </a:lnTo>
                    <a:lnTo>
                      <a:pt x="31831" y="389131"/>
                    </a:lnTo>
                    <a:lnTo>
                      <a:pt x="32145" y="389131"/>
                    </a:lnTo>
                    <a:close/>
                    <a:moveTo>
                      <a:pt x="143761" y="494547"/>
                    </a:moveTo>
                    <a:lnTo>
                      <a:pt x="120202" y="477551"/>
                    </a:lnTo>
                    <a:lnTo>
                      <a:pt x="149310" y="477551"/>
                    </a:lnTo>
                    <a:lnTo>
                      <a:pt x="158315" y="449816"/>
                    </a:lnTo>
                    <a:lnTo>
                      <a:pt x="167320" y="477551"/>
                    </a:lnTo>
                    <a:lnTo>
                      <a:pt x="196428" y="477551"/>
                    </a:lnTo>
                    <a:lnTo>
                      <a:pt x="172869" y="494547"/>
                    </a:lnTo>
                    <a:lnTo>
                      <a:pt x="181874" y="522283"/>
                    </a:lnTo>
                    <a:lnTo>
                      <a:pt x="158315" y="505183"/>
                    </a:lnTo>
                    <a:lnTo>
                      <a:pt x="134756" y="522283"/>
                    </a:lnTo>
                    <a:lnTo>
                      <a:pt x="143761" y="494547"/>
                    </a:lnTo>
                    <a:close/>
                    <a:moveTo>
                      <a:pt x="533580" y="285905"/>
                    </a:moveTo>
                    <a:lnTo>
                      <a:pt x="542584" y="313641"/>
                    </a:lnTo>
                    <a:lnTo>
                      <a:pt x="519026" y="296332"/>
                    </a:lnTo>
                    <a:lnTo>
                      <a:pt x="495153" y="313641"/>
                    </a:lnTo>
                    <a:lnTo>
                      <a:pt x="504157" y="285905"/>
                    </a:lnTo>
                    <a:lnTo>
                      <a:pt x="480494" y="268597"/>
                    </a:lnTo>
                    <a:lnTo>
                      <a:pt x="510649" y="268597"/>
                    </a:lnTo>
                    <a:lnTo>
                      <a:pt x="519654" y="240861"/>
                    </a:lnTo>
                    <a:lnTo>
                      <a:pt x="528659" y="268597"/>
                    </a:lnTo>
                    <a:lnTo>
                      <a:pt x="557138" y="268597"/>
                    </a:lnTo>
                    <a:lnTo>
                      <a:pt x="533580" y="285905"/>
                    </a:lnTo>
                    <a:close/>
                    <a:moveTo>
                      <a:pt x="384270" y="76950"/>
                    </a:moveTo>
                    <a:lnTo>
                      <a:pt x="360711" y="59955"/>
                    </a:lnTo>
                    <a:lnTo>
                      <a:pt x="389819" y="59955"/>
                    </a:lnTo>
                    <a:lnTo>
                      <a:pt x="398823" y="32219"/>
                    </a:lnTo>
                    <a:lnTo>
                      <a:pt x="407828" y="59955"/>
                    </a:lnTo>
                    <a:lnTo>
                      <a:pt x="436936" y="59955"/>
                    </a:lnTo>
                    <a:lnTo>
                      <a:pt x="413378" y="76950"/>
                    </a:lnTo>
                    <a:lnTo>
                      <a:pt x="422382" y="104686"/>
                    </a:lnTo>
                    <a:lnTo>
                      <a:pt x="398823" y="87690"/>
                    </a:lnTo>
                    <a:lnTo>
                      <a:pt x="375265" y="104790"/>
                    </a:lnTo>
                    <a:lnTo>
                      <a:pt x="384270" y="77055"/>
                    </a:lnTo>
                    <a:lnTo>
                      <a:pt x="384270" y="77055"/>
                    </a:lnTo>
                    <a:close/>
                    <a:moveTo>
                      <a:pt x="477143" y="147853"/>
                    </a:moveTo>
                    <a:lnTo>
                      <a:pt x="486253" y="120118"/>
                    </a:lnTo>
                    <a:lnTo>
                      <a:pt x="495258" y="147853"/>
                    </a:lnTo>
                    <a:lnTo>
                      <a:pt x="524366" y="147853"/>
                    </a:lnTo>
                    <a:lnTo>
                      <a:pt x="501435" y="165266"/>
                    </a:lnTo>
                    <a:lnTo>
                      <a:pt x="510440" y="193002"/>
                    </a:lnTo>
                    <a:lnTo>
                      <a:pt x="486881" y="175693"/>
                    </a:lnTo>
                    <a:lnTo>
                      <a:pt x="463218" y="193002"/>
                    </a:lnTo>
                    <a:lnTo>
                      <a:pt x="472222" y="165266"/>
                    </a:lnTo>
                    <a:lnTo>
                      <a:pt x="448873" y="147957"/>
                    </a:lnTo>
                    <a:lnTo>
                      <a:pt x="477143" y="147957"/>
                    </a:lnTo>
                    <a:close/>
                    <a:moveTo>
                      <a:pt x="495258" y="388818"/>
                    </a:moveTo>
                    <a:lnTo>
                      <a:pt x="524366" y="388818"/>
                    </a:lnTo>
                    <a:lnTo>
                      <a:pt x="501435" y="406127"/>
                    </a:lnTo>
                    <a:lnTo>
                      <a:pt x="510440" y="433863"/>
                    </a:lnTo>
                    <a:lnTo>
                      <a:pt x="486881" y="416763"/>
                    </a:lnTo>
                    <a:lnTo>
                      <a:pt x="463218" y="433863"/>
                    </a:lnTo>
                    <a:lnTo>
                      <a:pt x="472222" y="406127"/>
                    </a:lnTo>
                    <a:lnTo>
                      <a:pt x="448873" y="388818"/>
                    </a:lnTo>
                    <a:lnTo>
                      <a:pt x="477981" y="388818"/>
                    </a:lnTo>
                    <a:lnTo>
                      <a:pt x="487091" y="361083"/>
                    </a:lnTo>
                    <a:lnTo>
                      <a:pt x="496095" y="388818"/>
                    </a:lnTo>
                    <a:lnTo>
                      <a:pt x="495362" y="388818"/>
                    </a:lnTo>
                    <a:close/>
                    <a:moveTo>
                      <a:pt x="436936" y="477239"/>
                    </a:moveTo>
                    <a:lnTo>
                      <a:pt x="413378" y="494234"/>
                    </a:lnTo>
                    <a:lnTo>
                      <a:pt x="422382" y="521970"/>
                    </a:lnTo>
                    <a:lnTo>
                      <a:pt x="398823" y="504870"/>
                    </a:lnTo>
                    <a:lnTo>
                      <a:pt x="375265" y="521970"/>
                    </a:lnTo>
                    <a:lnTo>
                      <a:pt x="384270" y="494234"/>
                    </a:lnTo>
                    <a:lnTo>
                      <a:pt x="360711" y="477239"/>
                    </a:lnTo>
                    <a:lnTo>
                      <a:pt x="389819" y="477239"/>
                    </a:lnTo>
                    <a:lnTo>
                      <a:pt x="398823" y="449503"/>
                    </a:lnTo>
                    <a:lnTo>
                      <a:pt x="407828" y="477239"/>
                    </a:lnTo>
                    <a:lnTo>
                      <a:pt x="436936" y="477239"/>
                    </a:lnTo>
                    <a:close/>
                  </a:path>
                </a:pathLst>
              </a:custGeom>
              <a:solidFill>
                <a:srgbClr val="FFCC00"/>
              </a:solidFill>
              <a:ln w="10453" cap="flat">
                <a:noFill/>
                <a:prstDash val="solid"/>
                <a:miter/>
              </a:ln>
            </p:spPr>
            <p:txBody>
              <a:bodyPr rtlCol="0" anchor="ctr"/>
              <a:lstStyle/>
              <a:p>
                <a:endParaRPr lang="en-GR"/>
              </a:p>
            </p:txBody>
          </p:sp>
        </p:grpSp>
      </p:grpSp>
      <p:sp>
        <p:nvSpPr>
          <p:cNvPr id="2" name="Title 1">
            <a:extLst>
              <a:ext uri="{FF2B5EF4-FFF2-40B4-BE49-F238E27FC236}">
                <a16:creationId xmlns:a16="http://schemas.microsoft.com/office/drawing/2014/main" id="{8DD24F3D-D1BF-528A-C6C4-E172F66BC5FF}"/>
              </a:ext>
            </a:extLst>
          </p:cNvPr>
          <p:cNvSpPr>
            <a:spLocks noGrp="1"/>
          </p:cNvSpPr>
          <p:nvPr>
            <p:ph type="title" hasCustomPrompt="1"/>
          </p:nvPr>
        </p:nvSpPr>
        <p:spPr>
          <a:xfrm>
            <a:off x="606000" y="638628"/>
            <a:ext cx="10980000" cy="961040"/>
          </a:xfrm>
          <a:prstGeom prst="rect">
            <a:avLst/>
          </a:prstGeom>
        </p:spPr>
        <p:txBody>
          <a:bodyPr lIns="0" anchor="ctr"/>
          <a:lstStyle>
            <a:lvl1pPr>
              <a:defRPr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5" name="Content Placeholder 2">
            <a:extLst>
              <a:ext uri="{FF2B5EF4-FFF2-40B4-BE49-F238E27FC236}">
                <a16:creationId xmlns:a16="http://schemas.microsoft.com/office/drawing/2014/main" id="{AC6FAF12-0C9E-F4C1-CE36-476CDB17CD04}"/>
              </a:ext>
            </a:extLst>
          </p:cNvPr>
          <p:cNvSpPr>
            <a:spLocks noGrp="1"/>
          </p:cNvSpPr>
          <p:nvPr>
            <p:ph idx="1" hasCustomPrompt="1"/>
          </p:nvPr>
        </p:nvSpPr>
        <p:spPr>
          <a:xfrm>
            <a:off x="606000" y="1696995"/>
            <a:ext cx="5020443" cy="3245119"/>
          </a:xfrm>
          <a:prstGeom prst="rect">
            <a:avLst/>
          </a:prstGeom>
        </p:spPr>
        <p:txBody>
          <a:bodyPr lIns="36000"/>
          <a:lstStyle>
            <a:lvl1pPr marL="0" indent="0">
              <a:buFontTx/>
              <a:buNone/>
              <a:defRPr sz="2400">
                <a:solidFill>
                  <a:schemeClr val="tx1"/>
                </a:solidFill>
                <a:latin typeface="Arial" panose="020B0604020202020204" pitchFamily="34" charset="0"/>
                <a:ea typeface="Blogger Sans" panose="02000506030000020004" pitchFamily="2" charset="0"/>
                <a:cs typeface="Arial" panose="020B0604020202020204" pitchFamily="34" charset="0"/>
              </a:defRPr>
            </a:lvl1pPr>
            <a:lvl2pPr>
              <a:defRPr sz="2000">
                <a:solidFill>
                  <a:schemeClr val="tx1"/>
                </a:solidFill>
                <a:latin typeface="Arial" panose="020B0604020202020204" pitchFamily="34" charset="0"/>
                <a:ea typeface="Blogger Sans" panose="02000506030000020004" pitchFamily="2" charset="0"/>
                <a:cs typeface="Arial" panose="020B0604020202020204" pitchFamily="34" charset="0"/>
              </a:defRPr>
            </a:lvl2pPr>
            <a:lvl3pPr>
              <a:defRPr sz="1800">
                <a:solidFill>
                  <a:schemeClr val="tx1"/>
                </a:solidFill>
                <a:latin typeface="Arial" panose="020B0604020202020204" pitchFamily="34" charset="0"/>
                <a:ea typeface="Blogger Sans" panose="02000506030000020004" pitchFamily="2" charset="0"/>
                <a:cs typeface="Arial" panose="020B0604020202020204" pitchFamily="34" charset="0"/>
              </a:defRPr>
            </a:lvl3pPr>
            <a:lvl4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4pPr>
            <a:lvl5pPr>
              <a:defRPr sz="1600">
                <a:solidFill>
                  <a:schemeClr val="tx1"/>
                </a:solidFill>
                <a:latin typeface="Arial" panose="020B0604020202020204" pitchFamily="34" charset="0"/>
                <a:ea typeface="Blogger Sans" panose="02000506030000020004" pitchFamily="2" charset="0"/>
                <a:cs typeface="Arial" panose="020B06040202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Add text and resize text box after background image is added</a:t>
            </a:r>
            <a:endParaRPr lang="en-GR" dirty="0"/>
          </a:p>
        </p:txBody>
      </p:sp>
    </p:spTree>
    <p:extLst>
      <p:ext uri="{BB962C8B-B14F-4D97-AF65-F5344CB8AC3E}">
        <p14:creationId xmlns:p14="http://schemas.microsoft.com/office/powerpoint/2010/main" val="661985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 - Blue curve">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B3498BD0-1186-0048-B30A-5C6ECD4ED35B}"/>
              </a:ext>
            </a:extLst>
          </p:cNvPr>
          <p:cNvSpPr>
            <a:spLocks noGrp="1"/>
          </p:cNvSpPr>
          <p:nvPr>
            <p:ph type="pic" sz="quarter" idx="10"/>
          </p:nvPr>
        </p:nvSpPr>
        <p:spPr>
          <a:xfrm>
            <a:off x="-563" y="1787461"/>
            <a:ext cx="12200467" cy="508275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51273 h 51273"/>
              <a:gd name="connsiteX1" fmla="*/ 21609 w 21609"/>
              <a:gd name="connsiteY1" fmla="*/ 21002 h 51273"/>
              <a:gd name="connsiteX2" fmla="*/ 21601 w 21609"/>
              <a:gd name="connsiteY2" fmla="*/ 0 h 51273"/>
              <a:gd name="connsiteX3" fmla="*/ 1 w 21609"/>
              <a:gd name="connsiteY3" fmla="*/ 3945 h 51273"/>
              <a:gd name="connsiteX4" fmla="*/ 3 w 21609"/>
              <a:gd name="connsiteY4" fmla="*/ 51273 h 51273"/>
              <a:gd name="connsiteX0" fmla="*/ 3 w 21629"/>
              <a:gd name="connsiteY0" fmla="*/ 51273 h 51273"/>
              <a:gd name="connsiteX1" fmla="*/ 21629 w 21629"/>
              <a:gd name="connsiteY1" fmla="*/ 50692 h 51273"/>
              <a:gd name="connsiteX2" fmla="*/ 21601 w 21629"/>
              <a:gd name="connsiteY2" fmla="*/ 0 h 51273"/>
              <a:gd name="connsiteX3" fmla="*/ 1 w 21629"/>
              <a:gd name="connsiteY3" fmla="*/ 3945 h 51273"/>
              <a:gd name="connsiteX4" fmla="*/ 3 w 21629"/>
              <a:gd name="connsiteY4" fmla="*/ 51273 h 51273"/>
              <a:gd name="connsiteX0" fmla="*/ 3 w 21601"/>
              <a:gd name="connsiteY0" fmla="*/ 51273 h 51273"/>
              <a:gd name="connsiteX1" fmla="*/ 21446 w 21601"/>
              <a:gd name="connsiteY1" fmla="*/ 50249 h 51273"/>
              <a:gd name="connsiteX2" fmla="*/ 21601 w 21601"/>
              <a:gd name="connsiteY2" fmla="*/ 0 h 51273"/>
              <a:gd name="connsiteX3" fmla="*/ 1 w 21601"/>
              <a:gd name="connsiteY3" fmla="*/ 3945 h 51273"/>
              <a:gd name="connsiteX4" fmla="*/ 3 w 21601"/>
              <a:gd name="connsiteY4" fmla="*/ 51273 h 51273"/>
              <a:gd name="connsiteX0" fmla="*/ 3 w 21604"/>
              <a:gd name="connsiteY0" fmla="*/ 51273 h 51273"/>
              <a:gd name="connsiteX1" fmla="*/ 21603 w 21604"/>
              <a:gd name="connsiteY1" fmla="*/ 50839 h 51273"/>
              <a:gd name="connsiteX2" fmla="*/ 21601 w 21604"/>
              <a:gd name="connsiteY2" fmla="*/ 0 h 51273"/>
              <a:gd name="connsiteX3" fmla="*/ 1 w 21604"/>
              <a:gd name="connsiteY3" fmla="*/ 3945 h 51273"/>
              <a:gd name="connsiteX4" fmla="*/ 3 w 21604"/>
              <a:gd name="connsiteY4" fmla="*/ 51273 h 51273"/>
              <a:gd name="connsiteX0" fmla="*/ 3 w 21604"/>
              <a:gd name="connsiteY0" fmla="*/ 50875 h 50875"/>
              <a:gd name="connsiteX1" fmla="*/ 21603 w 21604"/>
              <a:gd name="connsiteY1" fmla="*/ 50839 h 50875"/>
              <a:gd name="connsiteX2" fmla="*/ 21601 w 21604"/>
              <a:gd name="connsiteY2" fmla="*/ 0 h 50875"/>
              <a:gd name="connsiteX3" fmla="*/ 1 w 21604"/>
              <a:gd name="connsiteY3" fmla="*/ 3945 h 50875"/>
              <a:gd name="connsiteX4" fmla="*/ 3 w 21604"/>
              <a:gd name="connsiteY4" fmla="*/ 50875 h 50875"/>
              <a:gd name="connsiteX0" fmla="*/ 3 w 21604"/>
              <a:gd name="connsiteY0" fmla="*/ 50875 h 50905"/>
              <a:gd name="connsiteX1" fmla="*/ 21603 w 21604"/>
              <a:gd name="connsiteY1" fmla="*/ 50905 h 50905"/>
              <a:gd name="connsiteX2" fmla="*/ 21601 w 21604"/>
              <a:gd name="connsiteY2" fmla="*/ 0 h 50905"/>
              <a:gd name="connsiteX3" fmla="*/ 1 w 21604"/>
              <a:gd name="connsiteY3" fmla="*/ 3945 h 50905"/>
              <a:gd name="connsiteX4" fmla="*/ 3 w 21604"/>
              <a:gd name="connsiteY4" fmla="*/ 50875 h 50905"/>
              <a:gd name="connsiteX0" fmla="*/ 3 w 21615"/>
              <a:gd name="connsiteY0" fmla="*/ 50875 h 50875"/>
              <a:gd name="connsiteX1" fmla="*/ 21615 w 21615"/>
              <a:gd name="connsiteY1" fmla="*/ 50772 h 50875"/>
              <a:gd name="connsiteX2" fmla="*/ 21601 w 21615"/>
              <a:gd name="connsiteY2" fmla="*/ 0 h 50875"/>
              <a:gd name="connsiteX3" fmla="*/ 1 w 21615"/>
              <a:gd name="connsiteY3" fmla="*/ 3945 h 50875"/>
              <a:gd name="connsiteX4" fmla="*/ 3 w 21615"/>
              <a:gd name="connsiteY4" fmla="*/ 50875 h 5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5" h="50875">
                <a:moveTo>
                  <a:pt x="3" y="50875"/>
                </a:moveTo>
                <a:lnTo>
                  <a:pt x="21615" y="50772"/>
                </a:lnTo>
                <a:cubicBezTo>
                  <a:pt x="21604" y="43793"/>
                  <a:pt x="21612" y="6979"/>
                  <a:pt x="21601" y="0"/>
                </a:cubicBezTo>
                <a:cubicBezTo>
                  <a:pt x="17991" y="403"/>
                  <a:pt x="6252" y="8640"/>
                  <a:pt x="1" y="3945"/>
                </a:cubicBezTo>
                <a:cubicBezTo>
                  <a:pt x="12" y="10004"/>
                  <a:pt x="-8" y="44816"/>
                  <a:pt x="3" y="50875"/>
                </a:cubicBezTo>
                <a:close/>
              </a:path>
            </a:pathLst>
          </a:custGeom>
          <a:noFill/>
        </p:spPr>
        <p:txBody>
          <a:bodyPr anchor="b"/>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p>
        </p:txBody>
      </p:sp>
      <p:pic>
        <p:nvPicPr>
          <p:cNvPr id="7" name="Picture 6">
            <a:extLst>
              <a:ext uri="{FF2B5EF4-FFF2-40B4-BE49-F238E27FC236}">
                <a16:creationId xmlns:a16="http://schemas.microsoft.com/office/drawing/2014/main" id="{B336C9ED-6072-DA20-D9E1-99312AAE2AD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05" y="0"/>
            <a:ext cx="12202810" cy="2340000"/>
          </a:xfrm>
          <a:prstGeom prst="rect">
            <a:avLst/>
          </a:prstGeom>
        </p:spPr>
      </p:pic>
      <p:sp>
        <p:nvSpPr>
          <p:cNvPr id="9" name="Picture Placeholder 9">
            <a:extLst>
              <a:ext uri="{FF2B5EF4-FFF2-40B4-BE49-F238E27FC236}">
                <a16:creationId xmlns:a16="http://schemas.microsoft.com/office/drawing/2014/main" id="{DE752D5B-238B-3B69-3DF2-AF43DB5934C0}"/>
              </a:ext>
            </a:extLst>
          </p:cNvPr>
          <p:cNvSpPr>
            <a:spLocks noGrp="1"/>
          </p:cNvSpPr>
          <p:nvPr>
            <p:ph type="pic" sz="quarter" idx="13" hasCustomPrompt="1"/>
          </p:nvPr>
        </p:nvSpPr>
        <p:spPr>
          <a:xfrm>
            <a:off x="4483100" y="403653"/>
            <a:ext cx="4572000" cy="1315609"/>
          </a:xfrm>
          <a:prstGeom prst="rect">
            <a:avLst/>
          </a:prstGeom>
        </p:spPr>
        <p:txBody>
          <a:bodyPr/>
          <a:lstStyle>
            <a:lvl1pPr marL="0" indent="0" algn="l">
              <a:buNone/>
              <a:defRPr>
                <a:solidFill>
                  <a:schemeClr val="bg1"/>
                </a:solidFill>
                <a:latin typeface="Blogger Sans" panose="02000506030000020004" pitchFamily="2" charset="0"/>
                <a:ea typeface="Blogger Sans" panose="02000506030000020004" pitchFamily="2" charset="0"/>
              </a:defRPr>
            </a:lvl1pPr>
          </a:lstStyle>
          <a:p>
            <a:r>
              <a:rPr lang="en-GR" dirty="0"/>
              <a:t>Click to insert your logo</a:t>
            </a:r>
          </a:p>
        </p:txBody>
      </p:sp>
      <p:sp>
        <p:nvSpPr>
          <p:cNvPr id="21" name="Title 1">
            <a:extLst>
              <a:ext uri="{FF2B5EF4-FFF2-40B4-BE49-F238E27FC236}">
                <a16:creationId xmlns:a16="http://schemas.microsoft.com/office/drawing/2014/main" id="{49B896F6-1CA7-5AC9-A19C-9845CF79FCF1}"/>
              </a:ext>
            </a:extLst>
          </p:cNvPr>
          <p:cNvSpPr>
            <a:spLocks noGrp="1"/>
          </p:cNvSpPr>
          <p:nvPr>
            <p:ph type="ctrTitle" hasCustomPrompt="1"/>
          </p:nvPr>
        </p:nvSpPr>
        <p:spPr>
          <a:xfrm>
            <a:off x="669234" y="3198725"/>
            <a:ext cx="9144000" cy="1175941"/>
          </a:xfrm>
          <a:prstGeom prst="rect">
            <a:avLst/>
          </a:prstGeom>
        </p:spPr>
        <p:txBody>
          <a:bodyPr lIns="0" anchor="b"/>
          <a:lstStyle>
            <a:lvl1pPr algn="l">
              <a:defRPr sz="5400"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22" name="Subtitle 2">
            <a:extLst>
              <a:ext uri="{FF2B5EF4-FFF2-40B4-BE49-F238E27FC236}">
                <a16:creationId xmlns:a16="http://schemas.microsoft.com/office/drawing/2014/main" id="{F8E06566-DC27-C93F-85EA-7C1A37CF87FD}"/>
              </a:ext>
            </a:extLst>
          </p:cNvPr>
          <p:cNvSpPr>
            <a:spLocks noGrp="1"/>
          </p:cNvSpPr>
          <p:nvPr>
            <p:ph type="subTitle" idx="1" hasCustomPrompt="1"/>
          </p:nvPr>
        </p:nvSpPr>
        <p:spPr>
          <a:xfrm>
            <a:off x="669234" y="4466742"/>
            <a:ext cx="5414176" cy="612153"/>
          </a:xfrm>
          <a:prstGeom prst="rect">
            <a:avLst/>
          </a:prstGeom>
        </p:spPr>
        <p:txBody>
          <a:bodyPr lIns="36000"/>
          <a:lstStyle>
            <a:lvl1pPr marL="0" indent="0" algn="l">
              <a:buNone/>
              <a:defRPr sz="2400">
                <a:solidFill>
                  <a:srgbClr val="006BA6"/>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cxnSp>
        <p:nvCxnSpPr>
          <p:cNvPr id="23" name="Straight Connector 22">
            <a:extLst>
              <a:ext uri="{FF2B5EF4-FFF2-40B4-BE49-F238E27FC236}">
                <a16:creationId xmlns:a16="http://schemas.microsoft.com/office/drawing/2014/main" id="{47EBA4D6-462B-8081-079F-CE2A2944686F}"/>
              </a:ext>
            </a:extLst>
          </p:cNvPr>
          <p:cNvCxnSpPr>
            <a:cxnSpLocks/>
          </p:cNvCxnSpPr>
          <p:nvPr userDrawn="1"/>
        </p:nvCxnSpPr>
        <p:spPr>
          <a:xfrm>
            <a:off x="6083417" y="5487044"/>
            <a:ext cx="0" cy="635501"/>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E47F05B6-3A55-19C8-FA08-A6B02ACAC3A9}"/>
              </a:ext>
            </a:extLst>
          </p:cNvPr>
          <p:cNvSpPr>
            <a:spLocks noGrp="1"/>
          </p:cNvSpPr>
          <p:nvPr>
            <p:ph type="body" sz="quarter" idx="15" hasCustomPrompt="1"/>
          </p:nvPr>
        </p:nvSpPr>
        <p:spPr>
          <a:xfrm>
            <a:off x="1809238" y="5487546"/>
            <a:ext cx="3718725" cy="379854"/>
          </a:xfrm>
          <a:prstGeom prst="rect">
            <a:avLst/>
          </a:prstGeom>
        </p:spPr>
        <p:txBody>
          <a:bodyPr anchor="ctr"/>
          <a:lstStyle>
            <a:lvl1pPr marL="0" indent="0">
              <a:buNone/>
              <a:defRPr sz="2400" b="1">
                <a:solidFill>
                  <a:srgbClr val="006BA6"/>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25" name="Picture Placeholder 12">
            <a:extLst>
              <a:ext uri="{FF2B5EF4-FFF2-40B4-BE49-F238E27FC236}">
                <a16:creationId xmlns:a16="http://schemas.microsoft.com/office/drawing/2014/main" id="{19BD76A8-CA47-21DA-B33E-666689D0688C}"/>
              </a:ext>
            </a:extLst>
          </p:cNvPr>
          <p:cNvSpPr>
            <a:spLocks noGrp="1"/>
          </p:cNvSpPr>
          <p:nvPr>
            <p:ph type="pic" sz="quarter" idx="18" hasCustomPrompt="1"/>
          </p:nvPr>
        </p:nvSpPr>
        <p:spPr>
          <a:xfrm>
            <a:off x="669925" y="5389563"/>
            <a:ext cx="900113" cy="900112"/>
          </a:xfrm>
          <a:prstGeom prst="rect">
            <a:avLst/>
          </a:prstGeom>
        </p:spPr>
        <p:txBody>
          <a:bodyPr/>
          <a:lstStyle>
            <a:lvl1pPr marL="0" indent="0" algn="ctr">
              <a:buNone/>
              <a:defRPr sz="1200">
                <a:solidFill>
                  <a:schemeClr val="bg1"/>
                </a:solidFill>
                <a:latin typeface="Blogger Sans" panose="02000506030000020004" pitchFamily="2" charset="0"/>
                <a:ea typeface="Blogger Sans" panose="02000506030000020004" pitchFamily="2" charset="0"/>
              </a:defRPr>
            </a:lvl1pPr>
          </a:lstStyle>
          <a:p>
            <a:r>
              <a:rPr lang="en-GB" dirty="0"/>
              <a:t>A</a:t>
            </a:r>
            <a:r>
              <a:rPr lang="en-GR" dirty="0"/>
              <a:t>dd photo</a:t>
            </a:r>
          </a:p>
        </p:txBody>
      </p:sp>
      <p:sp>
        <p:nvSpPr>
          <p:cNvPr id="26" name="Picture Placeholder 12">
            <a:extLst>
              <a:ext uri="{FF2B5EF4-FFF2-40B4-BE49-F238E27FC236}">
                <a16:creationId xmlns:a16="http://schemas.microsoft.com/office/drawing/2014/main" id="{2873E771-976F-D308-C08F-0A46415E321D}"/>
              </a:ext>
            </a:extLst>
          </p:cNvPr>
          <p:cNvSpPr>
            <a:spLocks noGrp="1"/>
          </p:cNvSpPr>
          <p:nvPr>
            <p:ph type="pic" sz="quarter" idx="19" hasCustomPrompt="1"/>
          </p:nvPr>
        </p:nvSpPr>
        <p:spPr>
          <a:xfrm>
            <a:off x="6634545" y="5389563"/>
            <a:ext cx="900113" cy="900112"/>
          </a:xfrm>
          <a:prstGeom prst="rect">
            <a:avLst/>
          </a:prstGeom>
        </p:spPr>
        <p:txBody>
          <a:bodyPr/>
          <a:lstStyle>
            <a:lvl1pPr marL="0" indent="0" algn="ctr">
              <a:buNone/>
              <a:defRPr sz="1200">
                <a:solidFill>
                  <a:schemeClr val="bg1"/>
                </a:solidFill>
                <a:latin typeface="Blogger Sans" panose="02000506030000020004" pitchFamily="2" charset="0"/>
                <a:ea typeface="Blogger Sans" panose="02000506030000020004" pitchFamily="2" charset="0"/>
              </a:defRPr>
            </a:lvl1pPr>
          </a:lstStyle>
          <a:p>
            <a:r>
              <a:rPr lang="en-GB" dirty="0"/>
              <a:t>A</a:t>
            </a:r>
            <a:r>
              <a:rPr lang="en-GR" dirty="0"/>
              <a:t>dd photo</a:t>
            </a:r>
          </a:p>
        </p:txBody>
      </p:sp>
      <p:sp>
        <p:nvSpPr>
          <p:cNvPr id="27" name="Text Placeholder 5">
            <a:extLst>
              <a:ext uri="{FF2B5EF4-FFF2-40B4-BE49-F238E27FC236}">
                <a16:creationId xmlns:a16="http://schemas.microsoft.com/office/drawing/2014/main" id="{CBAD1F60-6B1F-2828-A70D-23289534E10B}"/>
              </a:ext>
            </a:extLst>
          </p:cNvPr>
          <p:cNvSpPr>
            <a:spLocks noGrp="1"/>
          </p:cNvSpPr>
          <p:nvPr>
            <p:ph type="body" sz="quarter" idx="20" hasCustomPrompt="1"/>
          </p:nvPr>
        </p:nvSpPr>
        <p:spPr>
          <a:xfrm>
            <a:off x="1809238" y="5867400"/>
            <a:ext cx="3718725" cy="379854"/>
          </a:xfrm>
          <a:prstGeom prst="rect">
            <a:avLst/>
          </a:prstGeom>
        </p:spPr>
        <p:txBody>
          <a:bodyPr anchor="ctr"/>
          <a:lstStyle>
            <a:lvl1pPr marL="0" indent="0">
              <a:buNone/>
              <a:defRPr sz="2000" b="0">
                <a:solidFill>
                  <a:srgbClr val="006BA6"/>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
        <p:nvSpPr>
          <p:cNvPr id="28" name="Text Placeholder 5">
            <a:extLst>
              <a:ext uri="{FF2B5EF4-FFF2-40B4-BE49-F238E27FC236}">
                <a16:creationId xmlns:a16="http://schemas.microsoft.com/office/drawing/2014/main" id="{C4C7A0AF-AFD3-A228-FE34-11855012BDEC}"/>
              </a:ext>
            </a:extLst>
          </p:cNvPr>
          <p:cNvSpPr>
            <a:spLocks noGrp="1"/>
          </p:cNvSpPr>
          <p:nvPr>
            <p:ph type="body" sz="quarter" idx="21" hasCustomPrompt="1"/>
          </p:nvPr>
        </p:nvSpPr>
        <p:spPr>
          <a:xfrm>
            <a:off x="7803350" y="5487546"/>
            <a:ext cx="3718725" cy="379854"/>
          </a:xfrm>
          <a:prstGeom prst="rect">
            <a:avLst/>
          </a:prstGeom>
        </p:spPr>
        <p:txBody>
          <a:bodyPr anchor="ctr"/>
          <a:lstStyle>
            <a:lvl1pPr marL="0" indent="0">
              <a:buNone/>
              <a:defRPr sz="2400" b="1">
                <a:solidFill>
                  <a:srgbClr val="006BA6"/>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29" name="Text Placeholder 5">
            <a:extLst>
              <a:ext uri="{FF2B5EF4-FFF2-40B4-BE49-F238E27FC236}">
                <a16:creationId xmlns:a16="http://schemas.microsoft.com/office/drawing/2014/main" id="{6A02CCEE-7792-AD7E-06DA-6923894E1403}"/>
              </a:ext>
            </a:extLst>
          </p:cNvPr>
          <p:cNvSpPr>
            <a:spLocks noGrp="1"/>
          </p:cNvSpPr>
          <p:nvPr>
            <p:ph type="body" sz="quarter" idx="22" hasCustomPrompt="1"/>
          </p:nvPr>
        </p:nvSpPr>
        <p:spPr>
          <a:xfrm>
            <a:off x="7803350" y="5867400"/>
            <a:ext cx="3718725" cy="379854"/>
          </a:xfrm>
          <a:prstGeom prst="rect">
            <a:avLst/>
          </a:prstGeom>
        </p:spPr>
        <p:txBody>
          <a:bodyPr anchor="ctr"/>
          <a:lstStyle>
            <a:lvl1pPr marL="0" indent="0">
              <a:buNone/>
              <a:defRPr sz="2000" b="0">
                <a:solidFill>
                  <a:srgbClr val="006BA6"/>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Tree>
    <p:extLst>
      <p:ext uri="{BB962C8B-B14F-4D97-AF65-F5344CB8AC3E}">
        <p14:creationId xmlns:p14="http://schemas.microsoft.com/office/powerpoint/2010/main" val="3892445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2EDC70-3CA8-7C42-4FA1-88F8360AA574}"/>
              </a:ext>
            </a:extLst>
          </p:cNvPr>
          <p:cNvSpPr/>
          <p:nvPr userDrawn="1"/>
        </p:nvSpPr>
        <p:spPr>
          <a:xfrm>
            <a:off x="0" y="0"/>
            <a:ext cx="12192000" cy="5341434"/>
          </a:xfrm>
          <a:prstGeom prst="rect">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Arial" panose="020B0604020202020204" pitchFamily="34" charset="0"/>
            </a:endParaRPr>
          </a:p>
        </p:txBody>
      </p:sp>
      <p:pic>
        <p:nvPicPr>
          <p:cNvPr id="14" name="Picture 13">
            <a:extLst>
              <a:ext uri="{FF2B5EF4-FFF2-40B4-BE49-F238E27FC236}">
                <a16:creationId xmlns:a16="http://schemas.microsoft.com/office/drawing/2014/main" id="{11582B41-3A74-DB20-2BAE-CB7687FC1A9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4520533"/>
            <a:ext cx="12192000" cy="2337927"/>
          </a:xfrm>
          <a:prstGeom prst="rect">
            <a:avLst/>
          </a:prstGeom>
        </p:spPr>
      </p:pic>
      <p:pic>
        <p:nvPicPr>
          <p:cNvPr id="5" name="Graphic 4">
            <a:extLst>
              <a:ext uri="{FF2B5EF4-FFF2-40B4-BE49-F238E27FC236}">
                <a16:creationId xmlns:a16="http://schemas.microsoft.com/office/drawing/2014/main" id="{33950D7F-E477-B0A7-9E49-83347686FC6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66876" y="2225124"/>
            <a:ext cx="2225124" cy="2225124"/>
          </a:xfrm>
          <a:prstGeom prst="rect">
            <a:avLst/>
          </a:prstGeom>
        </p:spPr>
      </p:pic>
      <p:pic>
        <p:nvPicPr>
          <p:cNvPr id="6" name="Graphic 5">
            <a:extLst>
              <a:ext uri="{FF2B5EF4-FFF2-40B4-BE49-F238E27FC236}">
                <a16:creationId xmlns:a16="http://schemas.microsoft.com/office/drawing/2014/main" id="{4D360F47-C640-40EC-C5CF-321D1B883B7E}"/>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06484" y="0"/>
            <a:ext cx="2225124" cy="2225124"/>
          </a:xfrm>
          <a:prstGeom prst="rect">
            <a:avLst/>
          </a:prstGeom>
        </p:spPr>
      </p:pic>
      <p:pic>
        <p:nvPicPr>
          <p:cNvPr id="12" name="Graphic 11">
            <a:extLst>
              <a:ext uri="{FF2B5EF4-FFF2-40B4-BE49-F238E27FC236}">
                <a16:creationId xmlns:a16="http://schemas.microsoft.com/office/drawing/2014/main" id="{1CAE4B75-79B3-4E03-8FD7-76D71700F1B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66876" y="0"/>
            <a:ext cx="2225124" cy="2225124"/>
          </a:xfrm>
          <a:prstGeom prst="rect">
            <a:avLst/>
          </a:prstGeom>
        </p:spPr>
      </p:pic>
      <p:sp>
        <p:nvSpPr>
          <p:cNvPr id="11" name="Title 1">
            <a:extLst>
              <a:ext uri="{FF2B5EF4-FFF2-40B4-BE49-F238E27FC236}">
                <a16:creationId xmlns:a16="http://schemas.microsoft.com/office/drawing/2014/main" id="{628C7186-86B6-E29E-D8D5-AEFF25BD1D52}"/>
              </a:ext>
            </a:extLst>
          </p:cNvPr>
          <p:cNvSpPr>
            <a:spLocks noGrp="1"/>
          </p:cNvSpPr>
          <p:nvPr>
            <p:ph type="ctrTitle" hasCustomPrompt="1"/>
          </p:nvPr>
        </p:nvSpPr>
        <p:spPr>
          <a:xfrm>
            <a:off x="669234" y="1455716"/>
            <a:ext cx="9144000" cy="1175941"/>
          </a:xfrm>
          <a:prstGeom prst="rect">
            <a:avLst/>
          </a:prstGeom>
        </p:spPr>
        <p:txBody>
          <a:bodyPr lIns="0" anchor="b"/>
          <a:lstStyle>
            <a:lvl1pPr algn="l">
              <a:defRPr sz="6000" b="1">
                <a:solidFill>
                  <a:schemeClr val="bg1"/>
                </a:solidFill>
                <a:latin typeface="Blogger Sans" panose="02000506030000020004" pitchFamily="2" charset="0"/>
                <a:ea typeface="Blogger Sans" panose="02000506030000020004" pitchFamily="2" charset="0"/>
              </a:defRPr>
            </a:lvl1pPr>
          </a:lstStyle>
          <a:p>
            <a:r>
              <a:rPr lang="en-GB" dirty="0"/>
              <a:t>Thank you</a:t>
            </a:r>
            <a:endParaRPr lang="en-GR" dirty="0"/>
          </a:p>
        </p:txBody>
      </p:sp>
      <p:sp>
        <p:nvSpPr>
          <p:cNvPr id="15" name="Picture Placeholder 9">
            <a:extLst>
              <a:ext uri="{FF2B5EF4-FFF2-40B4-BE49-F238E27FC236}">
                <a16:creationId xmlns:a16="http://schemas.microsoft.com/office/drawing/2014/main" id="{7532746C-A6FA-B659-9F39-542E1F4CE962}"/>
              </a:ext>
            </a:extLst>
          </p:cNvPr>
          <p:cNvSpPr>
            <a:spLocks noGrp="1"/>
          </p:cNvSpPr>
          <p:nvPr>
            <p:ph type="pic" sz="quarter" idx="13" hasCustomPrompt="1"/>
          </p:nvPr>
        </p:nvSpPr>
        <p:spPr>
          <a:xfrm>
            <a:off x="3203206" y="5103682"/>
            <a:ext cx="4572000" cy="1322388"/>
          </a:xfrm>
          <a:prstGeom prst="rect">
            <a:avLst/>
          </a:prstGeom>
        </p:spPr>
        <p:txBody>
          <a:bodyPr anchor="b"/>
          <a:lstStyle>
            <a:lvl1pPr marL="0" indent="0" algn="r">
              <a:buNone/>
              <a:defRPr>
                <a:solidFill>
                  <a:srgbClr val="006BA6"/>
                </a:solidFill>
                <a:latin typeface="Blogger Sans" panose="02000506030000020004" pitchFamily="2" charset="0"/>
                <a:ea typeface="Blogger Sans" panose="02000506030000020004" pitchFamily="2" charset="0"/>
              </a:defRPr>
            </a:lvl1pPr>
          </a:lstStyle>
          <a:p>
            <a:r>
              <a:rPr lang="en-GR" dirty="0"/>
              <a:t>Click to insert your logo</a:t>
            </a:r>
          </a:p>
        </p:txBody>
      </p:sp>
      <p:sp>
        <p:nvSpPr>
          <p:cNvPr id="16" name="Subtitle 2">
            <a:extLst>
              <a:ext uri="{FF2B5EF4-FFF2-40B4-BE49-F238E27FC236}">
                <a16:creationId xmlns:a16="http://schemas.microsoft.com/office/drawing/2014/main" id="{8AB39FF0-974B-5199-1ACB-6FE96E2471B8}"/>
              </a:ext>
            </a:extLst>
          </p:cNvPr>
          <p:cNvSpPr>
            <a:spLocks noGrp="1"/>
          </p:cNvSpPr>
          <p:nvPr>
            <p:ph type="subTitle" idx="1" hasCustomPrompt="1"/>
          </p:nvPr>
        </p:nvSpPr>
        <p:spPr>
          <a:xfrm>
            <a:off x="669234" y="2816847"/>
            <a:ext cx="9144000" cy="61215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Follow us @EEN_EU</a:t>
            </a:r>
          </a:p>
        </p:txBody>
      </p:sp>
      <p:sp>
        <p:nvSpPr>
          <p:cNvPr id="17" name="TextBox 16">
            <a:hlinkClick r:id="rId10"/>
            <a:extLst>
              <a:ext uri="{FF2B5EF4-FFF2-40B4-BE49-F238E27FC236}">
                <a16:creationId xmlns:a16="http://schemas.microsoft.com/office/drawing/2014/main" id="{B734B6BA-ABBF-8F1F-E0EA-6FD723EEAE92}"/>
              </a:ext>
            </a:extLst>
          </p:cNvPr>
          <p:cNvSpPr txBox="1"/>
          <p:nvPr userDrawn="1"/>
        </p:nvSpPr>
        <p:spPr>
          <a:xfrm>
            <a:off x="760013" y="6156874"/>
            <a:ext cx="1683181" cy="369332"/>
          </a:xfrm>
          <a:prstGeom prst="rect">
            <a:avLst/>
          </a:prstGeom>
          <a:noFill/>
        </p:spPr>
        <p:txBody>
          <a:bodyPr wrap="square" rtlCol="0">
            <a:spAutoFit/>
          </a:bodyPr>
          <a:lstStyle/>
          <a:p>
            <a:r>
              <a:rPr lang="en-GB" sz="1800" noProof="1">
                <a:solidFill>
                  <a:srgbClr val="006BA6"/>
                </a:solidFill>
                <a:latin typeface="Blogger Sans" panose="02000506030000020004" pitchFamily="2" charset="0"/>
                <a:ea typeface="Blogger Sans" panose="02000506030000020004" pitchFamily="2" charset="0"/>
              </a:rPr>
              <a:t>een.ec.europa.eu</a:t>
            </a:r>
          </a:p>
        </p:txBody>
      </p:sp>
      <p:pic>
        <p:nvPicPr>
          <p:cNvPr id="20" name="Graphic 19">
            <a:extLst>
              <a:ext uri="{FF2B5EF4-FFF2-40B4-BE49-F238E27FC236}">
                <a16:creationId xmlns:a16="http://schemas.microsoft.com/office/drawing/2014/main" id="{0C661FFA-2043-E220-D787-1B4D30C24D26}"/>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14603" y="5423721"/>
            <a:ext cx="774000" cy="774000"/>
          </a:xfrm>
          <a:prstGeom prst="rect">
            <a:avLst/>
          </a:prstGeom>
        </p:spPr>
      </p:pic>
      <p:sp>
        <p:nvSpPr>
          <p:cNvPr id="2" name="Rectangle 1">
            <a:extLst>
              <a:ext uri="{FF2B5EF4-FFF2-40B4-BE49-F238E27FC236}">
                <a16:creationId xmlns:a16="http://schemas.microsoft.com/office/drawing/2014/main" id="{A443BF53-9C66-DE2A-5405-FD0ED67231E6}"/>
              </a:ext>
            </a:extLst>
          </p:cNvPr>
          <p:cNvSpPr/>
          <p:nvPr userDrawn="1"/>
        </p:nvSpPr>
        <p:spPr>
          <a:xfrm>
            <a:off x="669234" y="436071"/>
            <a:ext cx="3065130" cy="49355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endParaRPr>
          </a:p>
        </p:txBody>
      </p:sp>
      <p:sp>
        <p:nvSpPr>
          <p:cNvPr id="3" name="Title 1">
            <a:extLst>
              <a:ext uri="{FF2B5EF4-FFF2-40B4-BE49-F238E27FC236}">
                <a16:creationId xmlns:a16="http://schemas.microsoft.com/office/drawing/2014/main" id="{2213979F-92C3-989E-5ED7-4DDC9B353035}"/>
              </a:ext>
            </a:extLst>
          </p:cNvPr>
          <p:cNvSpPr txBox="1">
            <a:spLocks/>
          </p:cNvSpPr>
          <p:nvPr userDrawn="1"/>
        </p:nvSpPr>
        <p:spPr>
          <a:xfrm>
            <a:off x="754246" y="228893"/>
            <a:ext cx="3172839" cy="816070"/>
          </a:xfrm>
          <a:prstGeom prst="rect">
            <a:avLst/>
          </a:prstGeom>
        </p:spPr>
        <p:txBody>
          <a:bodyPr lIns="0" anchor="b"/>
          <a:lstStyle>
            <a:lvl1pPr algn="l" defTabSz="914400" rtl="0" eaLnBrk="1" latinLnBrk="0" hangingPunct="1">
              <a:lnSpc>
                <a:spcPct val="90000"/>
              </a:lnSpc>
              <a:spcBef>
                <a:spcPct val="0"/>
              </a:spcBef>
              <a:buNone/>
              <a:defRPr sz="6000" kern="1200">
                <a:solidFill>
                  <a:schemeClr val="bg1"/>
                </a:solidFill>
                <a:latin typeface="Blogger Sans" panose="02000506030000020004" pitchFamily="2" charset="0"/>
                <a:ea typeface="Blogger Sans" panose="02000506030000020004" pitchFamily="2" charset="0"/>
                <a:cs typeface="+mj-cs"/>
              </a:defRPr>
            </a:lvl1pPr>
          </a:lstStyle>
          <a:p>
            <a:r>
              <a:rPr lang="en-GB" sz="4400" dirty="0">
                <a:solidFill>
                  <a:srgbClr val="006BA6"/>
                </a:solidFill>
              </a:rPr>
              <a:t>#EENCanHelp</a:t>
            </a:r>
          </a:p>
        </p:txBody>
      </p:sp>
    </p:spTree>
    <p:extLst>
      <p:ext uri="{BB962C8B-B14F-4D97-AF65-F5344CB8AC3E}">
        <p14:creationId xmlns:p14="http://schemas.microsoft.com/office/powerpoint/2010/main" val="393555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amp; Contact with Phot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2EDC70-3CA8-7C42-4FA1-88F8360AA574}"/>
              </a:ext>
            </a:extLst>
          </p:cNvPr>
          <p:cNvSpPr/>
          <p:nvPr userDrawn="1"/>
        </p:nvSpPr>
        <p:spPr>
          <a:xfrm>
            <a:off x="0" y="0"/>
            <a:ext cx="12192000" cy="5341434"/>
          </a:xfrm>
          <a:prstGeom prst="rect">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Arial" panose="020B0604020202020204" pitchFamily="34" charset="0"/>
            </a:endParaRPr>
          </a:p>
        </p:txBody>
      </p:sp>
      <p:pic>
        <p:nvPicPr>
          <p:cNvPr id="14" name="Picture 13">
            <a:extLst>
              <a:ext uri="{FF2B5EF4-FFF2-40B4-BE49-F238E27FC236}">
                <a16:creationId xmlns:a16="http://schemas.microsoft.com/office/drawing/2014/main" id="{11582B41-3A74-DB20-2BAE-CB7687FC1A9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4520533"/>
            <a:ext cx="12192000" cy="2337927"/>
          </a:xfrm>
          <a:prstGeom prst="rect">
            <a:avLst/>
          </a:prstGeom>
        </p:spPr>
      </p:pic>
      <p:pic>
        <p:nvPicPr>
          <p:cNvPr id="5" name="Graphic 4">
            <a:extLst>
              <a:ext uri="{FF2B5EF4-FFF2-40B4-BE49-F238E27FC236}">
                <a16:creationId xmlns:a16="http://schemas.microsoft.com/office/drawing/2014/main" id="{33950D7F-E477-B0A7-9E49-83347686FC6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66876" y="2225124"/>
            <a:ext cx="2225124" cy="2225124"/>
          </a:xfrm>
          <a:prstGeom prst="rect">
            <a:avLst/>
          </a:prstGeom>
        </p:spPr>
      </p:pic>
      <p:pic>
        <p:nvPicPr>
          <p:cNvPr id="6" name="Graphic 5">
            <a:extLst>
              <a:ext uri="{FF2B5EF4-FFF2-40B4-BE49-F238E27FC236}">
                <a16:creationId xmlns:a16="http://schemas.microsoft.com/office/drawing/2014/main" id="{4D360F47-C640-40EC-C5CF-321D1B883B7E}"/>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06484" y="0"/>
            <a:ext cx="2225124" cy="2225124"/>
          </a:xfrm>
          <a:prstGeom prst="rect">
            <a:avLst/>
          </a:prstGeom>
        </p:spPr>
      </p:pic>
      <p:pic>
        <p:nvPicPr>
          <p:cNvPr id="12" name="Graphic 11">
            <a:extLst>
              <a:ext uri="{FF2B5EF4-FFF2-40B4-BE49-F238E27FC236}">
                <a16:creationId xmlns:a16="http://schemas.microsoft.com/office/drawing/2014/main" id="{1CAE4B75-79B3-4E03-8FD7-76D71700F1B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66876" y="0"/>
            <a:ext cx="2225124" cy="2225124"/>
          </a:xfrm>
          <a:prstGeom prst="rect">
            <a:avLst/>
          </a:prstGeom>
        </p:spPr>
      </p:pic>
      <p:sp>
        <p:nvSpPr>
          <p:cNvPr id="11" name="Title 1">
            <a:extLst>
              <a:ext uri="{FF2B5EF4-FFF2-40B4-BE49-F238E27FC236}">
                <a16:creationId xmlns:a16="http://schemas.microsoft.com/office/drawing/2014/main" id="{628C7186-86B6-E29E-D8D5-AEFF25BD1D52}"/>
              </a:ext>
            </a:extLst>
          </p:cNvPr>
          <p:cNvSpPr>
            <a:spLocks noGrp="1"/>
          </p:cNvSpPr>
          <p:nvPr>
            <p:ph type="ctrTitle" hasCustomPrompt="1"/>
          </p:nvPr>
        </p:nvSpPr>
        <p:spPr>
          <a:xfrm>
            <a:off x="669234" y="1455716"/>
            <a:ext cx="9144000" cy="1175941"/>
          </a:xfrm>
          <a:prstGeom prst="rect">
            <a:avLst/>
          </a:prstGeom>
        </p:spPr>
        <p:txBody>
          <a:bodyPr lIns="0" anchor="b"/>
          <a:lstStyle>
            <a:lvl1pPr algn="l">
              <a:defRPr sz="6000" b="1">
                <a:solidFill>
                  <a:schemeClr val="bg1"/>
                </a:solidFill>
                <a:latin typeface="Blogger Sans" panose="02000506030000020004" pitchFamily="2" charset="0"/>
                <a:ea typeface="Blogger Sans" panose="02000506030000020004" pitchFamily="2" charset="0"/>
              </a:defRPr>
            </a:lvl1pPr>
          </a:lstStyle>
          <a:p>
            <a:r>
              <a:rPr lang="en-GB" dirty="0"/>
              <a:t>Thank you</a:t>
            </a:r>
            <a:endParaRPr lang="en-GR" dirty="0"/>
          </a:p>
        </p:txBody>
      </p:sp>
      <p:sp>
        <p:nvSpPr>
          <p:cNvPr id="15" name="Picture Placeholder 9">
            <a:extLst>
              <a:ext uri="{FF2B5EF4-FFF2-40B4-BE49-F238E27FC236}">
                <a16:creationId xmlns:a16="http://schemas.microsoft.com/office/drawing/2014/main" id="{7532746C-A6FA-B659-9F39-542E1F4CE962}"/>
              </a:ext>
            </a:extLst>
          </p:cNvPr>
          <p:cNvSpPr>
            <a:spLocks noGrp="1"/>
          </p:cNvSpPr>
          <p:nvPr>
            <p:ph type="pic" sz="quarter" idx="13" hasCustomPrompt="1"/>
          </p:nvPr>
        </p:nvSpPr>
        <p:spPr>
          <a:xfrm>
            <a:off x="3203206" y="5103682"/>
            <a:ext cx="4572000" cy="1322388"/>
          </a:xfrm>
          <a:prstGeom prst="rect">
            <a:avLst/>
          </a:prstGeom>
        </p:spPr>
        <p:txBody>
          <a:bodyPr anchor="b"/>
          <a:lstStyle>
            <a:lvl1pPr marL="0" indent="0" algn="r">
              <a:buNone/>
              <a:defRPr>
                <a:solidFill>
                  <a:srgbClr val="006BA6"/>
                </a:solidFill>
                <a:latin typeface="Blogger Sans" panose="02000506030000020004" pitchFamily="2" charset="0"/>
                <a:ea typeface="Blogger Sans" panose="02000506030000020004" pitchFamily="2" charset="0"/>
              </a:defRPr>
            </a:lvl1pPr>
          </a:lstStyle>
          <a:p>
            <a:r>
              <a:rPr lang="en-GR" dirty="0"/>
              <a:t>Click to insert your logo</a:t>
            </a:r>
          </a:p>
        </p:txBody>
      </p:sp>
      <p:sp>
        <p:nvSpPr>
          <p:cNvPr id="16" name="Subtitle 2">
            <a:extLst>
              <a:ext uri="{FF2B5EF4-FFF2-40B4-BE49-F238E27FC236}">
                <a16:creationId xmlns:a16="http://schemas.microsoft.com/office/drawing/2014/main" id="{8AB39FF0-974B-5199-1ACB-6FE96E2471B8}"/>
              </a:ext>
            </a:extLst>
          </p:cNvPr>
          <p:cNvSpPr>
            <a:spLocks noGrp="1"/>
          </p:cNvSpPr>
          <p:nvPr>
            <p:ph type="subTitle" idx="1" hasCustomPrompt="1"/>
          </p:nvPr>
        </p:nvSpPr>
        <p:spPr>
          <a:xfrm>
            <a:off x="669234" y="2693906"/>
            <a:ext cx="9144000" cy="4156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Follow us @EEN_EU</a:t>
            </a:r>
          </a:p>
        </p:txBody>
      </p:sp>
      <p:sp>
        <p:nvSpPr>
          <p:cNvPr id="17" name="TextBox 16">
            <a:hlinkClick r:id="rId10"/>
            <a:extLst>
              <a:ext uri="{FF2B5EF4-FFF2-40B4-BE49-F238E27FC236}">
                <a16:creationId xmlns:a16="http://schemas.microsoft.com/office/drawing/2014/main" id="{B734B6BA-ABBF-8F1F-E0EA-6FD723EEAE92}"/>
              </a:ext>
            </a:extLst>
          </p:cNvPr>
          <p:cNvSpPr txBox="1"/>
          <p:nvPr userDrawn="1"/>
        </p:nvSpPr>
        <p:spPr>
          <a:xfrm>
            <a:off x="760013" y="6156874"/>
            <a:ext cx="1683181" cy="369332"/>
          </a:xfrm>
          <a:prstGeom prst="rect">
            <a:avLst/>
          </a:prstGeom>
          <a:noFill/>
        </p:spPr>
        <p:txBody>
          <a:bodyPr wrap="square" rtlCol="0">
            <a:spAutoFit/>
          </a:bodyPr>
          <a:lstStyle/>
          <a:p>
            <a:r>
              <a:rPr lang="en-GB" sz="1800" noProof="1">
                <a:solidFill>
                  <a:srgbClr val="006BA6"/>
                </a:solidFill>
                <a:latin typeface="Blogger Sans" panose="02000506030000020004" pitchFamily="2" charset="0"/>
                <a:ea typeface="Blogger Sans" panose="02000506030000020004" pitchFamily="2" charset="0"/>
              </a:rPr>
              <a:t>een.ec.europa.eu</a:t>
            </a:r>
          </a:p>
        </p:txBody>
      </p:sp>
      <p:pic>
        <p:nvPicPr>
          <p:cNvPr id="20" name="Graphic 19">
            <a:extLst>
              <a:ext uri="{FF2B5EF4-FFF2-40B4-BE49-F238E27FC236}">
                <a16:creationId xmlns:a16="http://schemas.microsoft.com/office/drawing/2014/main" id="{0C661FFA-2043-E220-D787-1B4D30C24D26}"/>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14603" y="5423721"/>
            <a:ext cx="774000" cy="774000"/>
          </a:xfrm>
          <a:prstGeom prst="rect">
            <a:avLst/>
          </a:prstGeom>
        </p:spPr>
      </p:pic>
      <p:sp>
        <p:nvSpPr>
          <p:cNvPr id="2" name="Rectangle 1">
            <a:extLst>
              <a:ext uri="{FF2B5EF4-FFF2-40B4-BE49-F238E27FC236}">
                <a16:creationId xmlns:a16="http://schemas.microsoft.com/office/drawing/2014/main" id="{A443BF53-9C66-DE2A-5405-FD0ED67231E6}"/>
              </a:ext>
            </a:extLst>
          </p:cNvPr>
          <p:cNvSpPr/>
          <p:nvPr userDrawn="1"/>
        </p:nvSpPr>
        <p:spPr>
          <a:xfrm>
            <a:off x="669234" y="436071"/>
            <a:ext cx="3065130" cy="49355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endParaRPr>
          </a:p>
        </p:txBody>
      </p:sp>
      <p:sp>
        <p:nvSpPr>
          <p:cNvPr id="3" name="Title 1">
            <a:extLst>
              <a:ext uri="{FF2B5EF4-FFF2-40B4-BE49-F238E27FC236}">
                <a16:creationId xmlns:a16="http://schemas.microsoft.com/office/drawing/2014/main" id="{2213979F-92C3-989E-5ED7-4DDC9B353035}"/>
              </a:ext>
            </a:extLst>
          </p:cNvPr>
          <p:cNvSpPr txBox="1">
            <a:spLocks/>
          </p:cNvSpPr>
          <p:nvPr userDrawn="1"/>
        </p:nvSpPr>
        <p:spPr>
          <a:xfrm>
            <a:off x="754246" y="228893"/>
            <a:ext cx="3172839" cy="816070"/>
          </a:xfrm>
          <a:prstGeom prst="rect">
            <a:avLst/>
          </a:prstGeom>
        </p:spPr>
        <p:txBody>
          <a:bodyPr lIns="0" anchor="b"/>
          <a:lstStyle>
            <a:lvl1pPr algn="l" defTabSz="914400" rtl="0" eaLnBrk="1" latinLnBrk="0" hangingPunct="1">
              <a:lnSpc>
                <a:spcPct val="90000"/>
              </a:lnSpc>
              <a:spcBef>
                <a:spcPct val="0"/>
              </a:spcBef>
              <a:buNone/>
              <a:defRPr sz="6000" kern="1200">
                <a:solidFill>
                  <a:schemeClr val="bg1"/>
                </a:solidFill>
                <a:latin typeface="Blogger Sans" panose="02000506030000020004" pitchFamily="2" charset="0"/>
                <a:ea typeface="Blogger Sans" panose="02000506030000020004" pitchFamily="2" charset="0"/>
                <a:cs typeface="+mj-cs"/>
              </a:defRPr>
            </a:lvl1pPr>
          </a:lstStyle>
          <a:p>
            <a:r>
              <a:rPr lang="en-GB" sz="4400" dirty="0">
                <a:solidFill>
                  <a:srgbClr val="006BA6"/>
                </a:solidFill>
              </a:rPr>
              <a:t>#EENCanHelp</a:t>
            </a:r>
          </a:p>
        </p:txBody>
      </p:sp>
      <p:sp>
        <p:nvSpPr>
          <p:cNvPr id="4" name="Text Placeholder 5">
            <a:extLst>
              <a:ext uri="{FF2B5EF4-FFF2-40B4-BE49-F238E27FC236}">
                <a16:creationId xmlns:a16="http://schemas.microsoft.com/office/drawing/2014/main" id="{FB658AC4-A939-92C0-2175-3C3C70E46A2B}"/>
              </a:ext>
            </a:extLst>
          </p:cNvPr>
          <p:cNvSpPr>
            <a:spLocks noGrp="1"/>
          </p:cNvSpPr>
          <p:nvPr>
            <p:ph type="body" sz="quarter" idx="15" hasCustomPrompt="1"/>
          </p:nvPr>
        </p:nvSpPr>
        <p:spPr>
          <a:xfrm>
            <a:off x="1809238" y="3400214"/>
            <a:ext cx="3718725" cy="199879"/>
          </a:xfrm>
          <a:prstGeom prst="rect">
            <a:avLst/>
          </a:prstGeom>
        </p:spPr>
        <p:txBody>
          <a:bodyPr anchor="ctr"/>
          <a:lstStyle>
            <a:lvl1pPr marL="0" indent="0">
              <a:buNone/>
              <a:defRPr sz="2000" b="1">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7" name="Picture Placeholder 12">
            <a:extLst>
              <a:ext uri="{FF2B5EF4-FFF2-40B4-BE49-F238E27FC236}">
                <a16:creationId xmlns:a16="http://schemas.microsoft.com/office/drawing/2014/main" id="{A1F5215E-859B-0D19-DD1C-8B2212CBBA1F}"/>
              </a:ext>
            </a:extLst>
          </p:cNvPr>
          <p:cNvSpPr>
            <a:spLocks noGrp="1"/>
          </p:cNvSpPr>
          <p:nvPr>
            <p:ph type="pic" sz="quarter" idx="18" hasCustomPrompt="1"/>
          </p:nvPr>
        </p:nvSpPr>
        <p:spPr>
          <a:xfrm>
            <a:off x="648241" y="3400214"/>
            <a:ext cx="921798" cy="921797"/>
          </a:xfrm>
          <a:prstGeom prst="rect">
            <a:avLst/>
          </a:prstGeom>
        </p:spPr>
        <p:txBody>
          <a:bodyPr/>
          <a:lstStyle>
            <a:lvl1pPr marL="0" indent="0" algn="ctr">
              <a:buNone/>
              <a:defRPr sz="1200">
                <a:solidFill>
                  <a:schemeClr val="bg1"/>
                </a:solidFill>
                <a:latin typeface="Blogger Sans" panose="02000506030000020004" pitchFamily="2" charset="0"/>
                <a:ea typeface="Blogger Sans" panose="02000506030000020004" pitchFamily="2" charset="0"/>
              </a:defRPr>
            </a:lvl1pPr>
          </a:lstStyle>
          <a:p>
            <a:r>
              <a:rPr lang="en-GB" dirty="0"/>
              <a:t>A</a:t>
            </a:r>
            <a:r>
              <a:rPr lang="en-GR" dirty="0"/>
              <a:t>dd photo</a:t>
            </a:r>
          </a:p>
        </p:txBody>
      </p:sp>
      <p:sp>
        <p:nvSpPr>
          <p:cNvPr id="8" name="Text Placeholder 5">
            <a:extLst>
              <a:ext uri="{FF2B5EF4-FFF2-40B4-BE49-F238E27FC236}">
                <a16:creationId xmlns:a16="http://schemas.microsoft.com/office/drawing/2014/main" id="{784E4371-98CB-AC29-2D53-6D816E77DB9E}"/>
              </a:ext>
            </a:extLst>
          </p:cNvPr>
          <p:cNvSpPr>
            <a:spLocks noGrp="1"/>
          </p:cNvSpPr>
          <p:nvPr>
            <p:ph type="body" sz="quarter" idx="20" hasCustomPrompt="1"/>
          </p:nvPr>
        </p:nvSpPr>
        <p:spPr>
          <a:xfrm>
            <a:off x="1809238" y="3640644"/>
            <a:ext cx="3718725" cy="199879"/>
          </a:xfrm>
          <a:prstGeom prst="rect">
            <a:avLst/>
          </a:prstGeom>
        </p:spPr>
        <p:txBody>
          <a:bodyPr anchor="ctr"/>
          <a:lstStyle>
            <a:lvl1pPr marL="0" indent="0">
              <a:buNone/>
              <a:defRPr sz="16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
        <p:nvSpPr>
          <p:cNvPr id="13" name="Text Placeholder 5">
            <a:extLst>
              <a:ext uri="{FF2B5EF4-FFF2-40B4-BE49-F238E27FC236}">
                <a16:creationId xmlns:a16="http://schemas.microsoft.com/office/drawing/2014/main" id="{E1AE8B25-7512-F594-8C23-0A42966E7735}"/>
              </a:ext>
            </a:extLst>
          </p:cNvPr>
          <p:cNvSpPr>
            <a:spLocks noGrp="1"/>
          </p:cNvSpPr>
          <p:nvPr>
            <p:ph type="body" sz="quarter" idx="21" hasCustomPrompt="1"/>
          </p:nvPr>
        </p:nvSpPr>
        <p:spPr>
          <a:xfrm>
            <a:off x="1809238" y="3881074"/>
            <a:ext cx="3718725" cy="199879"/>
          </a:xfrm>
          <a:prstGeom prst="rect">
            <a:avLst/>
          </a:prstGeom>
        </p:spPr>
        <p:txBody>
          <a:bodyPr anchor="ctr"/>
          <a:lstStyle>
            <a:lvl1pPr marL="0" indent="0">
              <a:buNone/>
              <a:defRPr sz="16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Company</a:t>
            </a:r>
            <a:endParaRPr lang="en-GR" dirty="0"/>
          </a:p>
        </p:txBody>
      </p:sp>
      <p:sp>
        <p:nvSpPr>
          <p:cNvPr id="19" name="Text Placeholder 5">
            <a:extLst>
              <a:ext uri="{FF2B5EF4-FFF2-40B4-BE49-F238E27FC236}">
                <a16:creationId xmlns:a16="http://schemas.microsoft.com/office/drawing/2014/main" id="{2DE65A49-BB64-CE82-E2E9-0A56A8E15289}"/>
              </a:ext>
            </a:extLst>
          </p:cNvPr>
          <p:cNvSpPr>
            <a:spLocks noGrp="1"/>
          </p:cNvSpPr>
          <p:nvPr>
            <p:ph type="body" sz="quarter" idx="22" hasCustomPrompt="1"/>
          </p:nvPr>
        </p:nvSpPr>
        <p:spPr>
          <a:xfrm>
            <a:off x="1809238" y="4121503"/>
            <a:ext cx="3718725" cy="199879"/>
          </a:xfrm>
          <a:prstGeom prst="rect">
            <a:avLst/>
          </a:prstGeom>
        </p:spPr>
        <p:txBody>
          <a:bodyPr anchor="ctr"/>
          <a:lstStyle>
            <a:lvl1pPr marL="0" indent="0">
              <a:buNone/>
              <a:defRPr sz="16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Contact details</a:t>
            </a:r>
            <a:endParaRPr lang="en-GR" dirty="0"/>
          </a:p>
        </p:txBody>
      </p:sp>
    </p:spTree>
    <p:extLst>
      <p:ext uri="{BB962C8B-B14F-4D97-AF65-F5344CB8AC3E}">
        <p14:creationId xmlns:p14="http://schemas.microsoft.com/office/powerpoint/2010/main" val="348019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amp; 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2EDC70-3CA8-7C42-4FA1-88F8360AA574}"/>
              </a:ext>
            </a:extLst>
          </p:cNvPr>
          <p:cNvSpPr/>
          <p:nvPr userDrawn="1"/>
        </p:nvSpPr>
        <p:spPr>
          <a:xfrm>
            <a:off x="0" y="0"/>
            <a:ext cx="12192000" cy="5341434"/>
          </a:xfrm>
          <a:prstGeom prst="rect">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Arial" panose="020B0604020202020204" pitchFamily="34" charset="0"/>
            </a:endParaRPr>
          </a:p>
        </p:txBody>
      </p:sp>
      <p:pic>
        <p:nvPicPr>
          <p:cNvPr id="14" name="Picture 13">
            <a:extLst>
              <a:ext uri="{FF2B5EF4-FFF2-40B4-BE49-F238E27FC236}">
                <a16:creationId xmlns:a16="http://schemas.microsoft.com/office/drawing/2014/main" id="{11582B41-3A74-DB20-2BAE-CB7687FC1A9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4520533"/>
            <a:ext cx="12192000" cy="2337927"/>
          </a:xfrm>
          <a:prstGeom prst="rect">
            <a:avLst/>
          </a:prstGeom>
        </p:spPr>
      </p:pic>
      <p:pic>
        <p:nvPicPr>
          <p:cNvPr id="5" name="Graphic 4">
            <a:extLst>
              <a:ext uri="{FF2B5EF4-FFF2-40B4-BE49-F238E27FC236}">
                <a16:creationId xmlns:a16="http://schemas.microsoft.com/office/drawing/2014/main" id="{33950D7F-E477-B0A7-9E49-83347686FC6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66876" y="2225124"/>
            <a:ext cx="2225124" cy="2225124"/>
          </a:xfrm>
          <a:prstGeom prst="rect">
            <a:avLst/>
          </a:prstGeom>
        </p:spPr>
      </p:pic>
      <p:pic>
        <p:nvPicPr>
          <p:cNvPr id="6" name="Graphic 5">
            <a:extLst>
              <a:ext uri="{FF2B5EF4-FFF2-40B4-BE49-F238E27FC236}">
                <a16:creationId xmlns:a16="http://schemas.microsoft.com/office/drawing/2014/main" id="{4D360F47-C640-40EC-C5CF-321D1B883B7E}"/>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06484" y="0"/>
            <a:ext cx="2225124" cy="2225124"/>
          </a:xfrm>
          <a:prstGeom prst="rect">
            <a:avLst/>
          </a:prstGeom>
        </p:spPr>
      </p:pic>
      <p:pic>
        <p:nvPicPr>
          <p:cNvPr id="12" name="Graphic 11">
            <a:extLst>
              <a:ext uri="{FF2B5EF4-FFF2-40B4-BE49-F238E27FC236}">
                <a16:creationId xmlns:a16="http://schemas.microsoft.com/office/drawing/2014/main" id="{1CAE4B75-79B3-4E03-8FD7-76D71700F1B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66876" y="0"/>
            <a:ext cx="2225124" cy="2225124"/>
          </a:xfrm>
          <a:prstGeom prst="rect">
            <a:avLst/>
          </a:prstGeom>
        </p:spPr>
      </p:pic>
      <p:sp>
        <p:nvSpPr>
          <p:cNvPr id="11" name="Title 1">
            <a:extLst>
              <a:ext uri="{FF2B5EF4-FFF2-40B4-BE49-F238E27FC236}">
                <a16:creationId xmlns:a16="http://schemas.microsoft.com/office/drawing/2014/main" id="{628C7186-86B6-E29E-D8D5-AEFF25BD1D52}"/>
              </a:ext>
            </a:extLst>
          </p:cNvPr>
          <p:cNvSpPr>
            <a:spLocks noGrp="1"/>
          </p:cNvSpPr>
          <p:nvPr>
            <p:ph type="ctrTitle" hasCustomPrompt="1"/>
          </p:nvPr>
        </p:nvSpPr>
        <p:spPr>
          <a:xfrm>
            <a:off x="669234" y="1455716"/>
            <a:ext cx="9144000" cy="1175941"/>
          </a:xfrm>
          <a:prstGeom prst="rect">
            <a:avLst/>
          </a:prstGeom>
        </p:spPr>
        <p:txBody>
          <a:bodyPr lIns="0" anchor="b"/>
          <a:lstStyle>
            <a:lvl1pPr algn="l">
              <a:defRPr sz="6000" b="1">
                <a:solidFill>
                  <a:schemeClr val="bg1"/>
                </a:solidFill>
                <a:latin typeface="Blogger Sans" panose="02000506030000020004" pitchFamily="2" charset="0"/>
                <a:ea typeface="Blogger Sans" panose="02000506030000020004" pitchFamily="2" charset="0"/>
              </a:defRPr>
            </a:lvl1pPr>
          </a:lstStyle>
          <a:p>
            <a:r>
              <a:rPr lang="en-GB" dirty="0"/>
              <a:t>Thank you</a:t>
            </a:r>
            <a:endParaRPr lang="en-GR" dirty="0"/>
          </a:p>
        </p:txBody>
      </p:sp>
      <p:sp>
        <p:nvSpPr>
          <p:cNvPr id="15" name="Picture Placeholder 9">
            <a:extLst>
              <a:ext uri="{FF2B5EF4-FFF2-40B4-BE49-F238E27FC236}">
                <a16:creationId xmlns:a16="http://schemas.microsoft.com/office/drawing/2014/main" id="{7532746C-A6FA-B659-9F39-542E1F4CE962}"/>
              </a:ext>
            </a:extLst>
          </p:cNvPr>
          <p:cNvSpPr>
            <a:spLocks noGrp="1"/>
          </p:cNvSpPr>
          <p:nvPr>
            <p:ph type="pic" sz="quarter" idx="13" hasCustomPrompt="1"/>
          </p:nvPr>
        </p:nvSpPr>
        <p:spPr>
          <a:xfrm>
            <a:off x="3203206" y="5103682"/>
            <a:ext cx="4572000" cy="1322388"/>
          </a:xfrm>
          <a:prstGeom prst="rect">
            <a:avLst/>
          </a:prstGeom>
        </p:spPr>
        <p:txBody>
          <a:bodyPr anchor="b"/>
          <a:lstStyle>
            <a:lvl1pPr marL="0" indent="0" algn="r">
              <a:buNone/>
              <a:defRPr>
                <a:solidFill>
                  <a:srgbClr val="006BA6"/>
                </a:solidFill>
                <a:latin typeface="Blogger Sans" panose="02000506030000020004" pitchFamily="2" charset="0"/>
                <a:ea typeface="Blogger Sans" panose="02000506030000020004" pitchFamily="2" charset="0"/>
              </a:defRPr>
            </a:lvl1pPr>
          </a:lstStyle>
          <a:p>
            <a:r>
              <a:rPr lang="en-GR" dirty="0"/>
              <a:t>Click to insert your logo</a:t>
            </a:r>
          </a:p>
        </p:txBody>
      </p:sp>
      <p:sp>
        <p:nvSpPr>
          <p:cNvPr id="16" name="Subtitle 2">
            <a:extLst>
              <a:ext uri="{FF2B5EF4-FFF2-40B4-BE49-F238E27FC236}">
                <a16:creationId xmlns:a16="http://schemas.microsoft.com/office/drawing/2014/main" id="{8AB39FF0-974B-5199-1ACB-6FE96E2471B8}"/>
              </a:ext>
            </a:extLst>
          </p:cNvPr>
          <p:cNvSpPr>
            <a:spLocks noGrp="1"/>
          </p:cNvSpPr>
          <p:nvPr>
            <p:ph type="subTitle" idx="1" hasCustomPrompt="1"/>
          </p:nvPr>
        </p:nvSpPr>
        <p:spPr>
          <a:xfrm>
            <a:off x="669234" y="2693906"/>
            <a:ext cx="9144000" cy="4156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Follow us @EEN_EU</a:t>
            </a:r>
          </a:p>
        </p:txBody>
      </p:sp>
      <p:sp>
        <p:nvSpPr>
          <p:cNvPr id="17" name="TextBox 16">
            <a:hlinkClick r:id="rId10"/>
            <a:extLst>
              <a:ext uri="{FF2B5EF4-FFF2-40B4-BE49-F238E27FC236}">
                <a16:creationId xmlns:a16="http://schemas.microsoft.com/office/drawing/2014/main" id="{B734B6BA-ABBF-8F1F-E0EA-6FD723EEAE92}"/>
              </a:ext>
            </a:extLst>
          </p:cNvPr>
          <p:cNvSpPr txBox="1"/>
          <p:nvPr userDrawn="1"/>
        </p:nvSpPr>
        <p:spPr>
          <a:xfrm>
            <a:off x="760013" y="6156874"/>
            <a:ext cx="1683181" cy="369332"/>
          </a:xfrm>
          <a:prstGeom prst="rect">
            <a:avLst/>
          </a:prstGeom>
          <a:noFill/>
        </p:spPr>
        <p:txBody>
          <a:bodyPr wrap="square" rtlCol="0">
            <a:spAutoFit/>
          </a:bodyPr>
          <a:lstStyle/>
          <a:p>
            <a:r>
              <a:rPr lang="en-GB" sz="1800" noProof="1">
                <a:solidFill>
                  <a:srgbClr val="006BA6"/>
                </a:solidFill>
                <a:latin typeface="Blogger Sans" panose="02000506030000020004" pitchFamily="2" charset="0"/>
                <a:ea typeface="Blogger Sans" panose="02000506030000020004" pitchFamily="2" charset="0"/>
              </a:rPr>
              <a:t>een.ec.europa.eu</a:t>
            </a:r>
          </a:p>
        </p:txBody>
      </p:sp>
      <p:pic>
        <p:nvPicPr>
          <p:cNvPr id="20" name="Graphic 19">
            <a:extLst>
              <a:ext uri="{FF2B5EF4-FFF2-40B4-BE49-F238E27FC236}">
                <a16:creationId xmlns:a16="http://schemas.microsoft.com/office/drawing/2014/main" id="{0C661FFA-2043-E220-D787-1B4D30C24D26}"/>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14603" y="5423721"/>
            <a:ext cx="774000" cy="774000"/>
          </a:xfrm>
          <a:prstGeom prst="rect">
            <a:avLst/>
          </a:prstGeom>
        </p:spPr>
      </p:pic>
      <p:sp>
        <p:nvSpPr>
          <p:cNvPr id="2" name="Rectangle 1">
            <a:extLst>
              <a:ext uri="{FF2B5EF4-FFF2-40B4-BE49-F238E27FC236}">
                <a16:creationId xmlns:a16="http://schemas.microsoft.com/office/drawing/2014/main" id="{A443BF53-9C66-DE2A-5405-FD0ED67231E6}"/>
              </a:ext>
            </a:extLst>
          </p:cNvPr>
          <p:cNvSpPr/>
          <p:nvPr userDrawn="1"/>
        </p:nvSpPr>
        <p:spPr>
          <a:xfrm>
            <a:off x="669234" y="436071"/>
            <a:ext cx="3065130" cy="49355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endParaRPr>
          </a:p>
        </p:txBody>
      </p:sp>
      <p:sp>
        <p:nvSpPr>
          <p:cNvPr id="3" name="Title 1">
            <a:extLst>
              <a:ext uri="{FF2B5EF4-FFF2-40B4-BE49-F238E27FC236}">
                <a16:creationId xmlns:a16="http://schemas.microsoft.com/office/drawing/2014/main" id="{2213979F-92C3-989E-5ED7-4DDC9B353035}"/>
              </a:ext>
            </a:extLst>
          </p:cNvPr>
          <p:cNvSpPr txBox="1">
            <a:spLocks/>
          </p:cNvSpPr>
          <p:nvPr userDrawn="1"/>
        </p:nvSpPr>
        <p:spPr>
          <a:xfrm>
            <a:off x="754246" y="228893"/>
            <a:ext cx="3172839" cy="816070"/>
          </a:xfrm>
          <a:prstGeom prst="rect">
            <a:avLst/>
          </a:prstGeom>
        </p:spPr>
        <p:txBody>
          <a:bodyPr lIns="0" anchor="b"/>
          <a:lstStyle>
            <a:lvl1pPr algn="l" defTabSz="914400" rtl="0" eaLnBrk="1" latinLnBrk="0" hangingPunct="1">
              <a:lnSpc>
                <a:spcPct val="90000"/>
              </a:lnSpc>
              <a:spcBef>
                <a:spcPct val="0"/>
              </a:spcBef>
              <a:buNone/>
              <a:defRPr sz="6000" kern="1200">
                <a:solidFill>
                  <a:schemeClr val="bg1"/>
                </a:solidFill>
                <a:latin typeface="Blogger Sans" panose="02000506030000020004" pitchFamily="2" charset="0"/>
                <a:ea typeface="Blogger Sans" panose="02000506030000020004" pitchFamily="2" charset="0"/>
                <a:cs typeface="+mj-cs"/>
              </a:defRPr>
            </a:lvl1pPr>
          </a:lstStyle>
          <a:p>
            <a:r>
              <a:rPr lang="en-GB" sz="4400" dirty="0">
                <a:solidFill>
                  <a:srgbClr val="006BA6"/>
                </a:solidFill>
              </a:rPr>
              <a:t>#EENCanHelp</a:t>
            </a:r>
          </a:p>
        </p:txBody>
      </p:sp>
      <p:sp>
        <p:nvSpPr>
          <p:cNvPr id="4" name="Text Placeholder 5">
            <a:extLst>
              <a:ext uri="{FF2B5EF4-FFF2-40B4-BE49-F238E27FC236}">
                <a16:creationId xmlns:a16="http://schemas.microsoft.com/office/drawing/2014/main" id="{FB658AC4-A939-92C0-2175-3C3C70E46A2B}"/>
              </a:ext>
            </a:extLst>
          </p:cNvPr>
          <p:cNvSpPr>
            <a:spLocks noGrp="1"/>
          </p:cNvSpPr>
          <p:nvPr>
            <p:ph type="body" sz="quarter" idx="15" hasCustomPrompt="1"/>
          </p:nvPr>
        </p:nvSpPr>
        <p:spPr>
          <a:xfrm>
            <a:off x="669234" y="3400214"/>
            <a:ext cx="3718725" cy="199879"/>
          </a:xfrm>
          <a:prstGeom prst="rect">
            <a:avLst/>
          </a:prstGeom>
        </p:spPr>
        <p:txBody>
          <a:bodyPr anchor="ctr"/>
          <a:lstStyle>
            <a:lvl1pPr marL="0" indent="0">
              <a:buNone/>
              <a:defRPr sz="2000" b="1">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8" name="Text Placeholder 5">
            <a:extLst>
              <a:ext uri="{FF2B5EF4-FFF2-40B4-BE49-F238E27FC236}">
                <a16:creationId xmlns:a16="http://schemas.microsoft.com/office/drawing/2014/main" id="{784E4371-98CB-AC29-2D53-6D816E77DB9E}"/>
              </a:ext>
            </a:extLst>
          </p:cNvPr>
          <p:cNvSpPr>
            <a:spLocks noGrp="1"/>
          </p:cNvSpPr>
          <p:nvPr>
            <p:ph type="body" sz="quarter" idx="20" hasCustomPrompt="1"/>
          </p:nvPr>
        </p:nvSpPr>
        <p:spPr>
          <a:xfrm>
            <a:off x="669234" y="3640644"/>
            <a:ext cx="3718725" cy="199879"/>
          </a:xfrm>
          <a:prstGeom prst="rect">
            <a:avLst/>
          </a:prstGeom>
        </p:spPr>
        <p:txBody>
          <a:bodyPr anchor="ctr"/>
          <a:lstStyle>
            <a:lvl1pPr marL="0" indent="0">
              <a:buNone/>
              <a:defRPr sz="16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
        <p:nvSpPr>
          <p:cNvPr id="13" name="Text Placeholder 5">
            <a:extLst>
              <a:ext uri="{FF2B5EF4-FFF2-40B4-BE49-F238E27FC236}">
                <a16:creationId xmlns:a16="http://schemas.microsoft.com/office/drawing/2014/main" id="{E1AE8B25-7512-F594-8C23-0A42966E7735}"/>
              </a:ext>
            </a:extLst>
          </p:cNvPr>
          <p:cNvSpPr>
            <a:spLocks noGrp="1"/>
          </p:cNvSpPr>
          <p:nvPr>
            <p:ph type="body" sz="quarter" idx="21" hasCustomPrompt="1"/>
          </p:nvPr>
        </p:nvSpPr>
        <p:spPr>
          <a:xfrm>
            <a:off x="669234" y="3881074"/>
            <a:ext cx="3718725" cy="199879"/>
          </a:xfrm>
          <a:prstGeom prst="rect">
            <a:avLst/>
          </a:prstGeom>
        </p:spPr>
        <p:txBody>
          <a:bodyPr anchor="ctr"/>
          <a:lstStyle>
            <a:lvl1pPr marL="0" indent="0">
              <a:buNone/>
              <a:defRPr sz="16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Company</a:t>
            </a:r>
            <a:endParaRPr lang="en-GR" dirty="0"/>
          </a:p>
        </p:txBody>
      </p:sp>
      <p:sp>
        <p:nvSpPr>
          <p:cNvPr id="19" name="Text Placeholder 5">
            <a:extLst>
              <a:ext uri="{FF2B5EF4-FFF2-40B4-BE49-F238E27FC236}">
                <a16:creationId xmlns:a16="http://schemas.microsoft.com/office/drawing/2014/main" id="{2DE65A49-BB64-CE82-E2E9-0A56A8E15289}"/>
              </a:ext>
            </a:extLst>
          </p:cNvPr>
          <p:cNvSpPr>
            <a:spLocks noGrp="1"/>
          </p:cNvSpPr>
          <p:nvPr>
            <p:ph type="body" sz="quarter" idx="22" hasCustomPrompt="1"/>
          </p:nvPr>
        </p:nvSpPr>
        <p:spPr>
          <a:xfrm>
            <a:off x="669234" y="4121503"/>
            <a:ext cx="3718725" cy="199879"/>
          </a:xfrm>
          <a:prstGeom prst="rect">
            <a:avLst/>
          </a:prstGeom>
        </p:spPr>
        <p:txBody>
          <a:bodyPr anchor="ctr"/>
          <a:lstStyle>
            <a:lvl1pPr marL="0" indent="0">
              <a:buNone/>
              <a:defRPr sz="16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Contact details</a:t>
            </a:r>
            <a:endParaRPr lang="en-GR" dirty="0"/>
          </a:p>
        </p:txBody>
      </p:sp>
    </p:spTree>
    <p:extLst>
      <p:ext uri="{BB962C8B-B14F-4D97-AF65-F5344CB8AC3E}">
        <p14:creationId xmlns:p14="http://schemas.microsoft.com/office/powerpoint/2010/main" val="342787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 White curve">
    <p:spTree>
      <p:nvGrpSpPr>
        <p:cNvPr id="1" name=""/>
        <p:cNvGrpSpPr/>
        <p:nvPr/>
      </p:nvGrpSpPr>
      <p:grpSpPr>
        <a:xfrm>
          <a:off x="0" y="0"/>
          <a:ext cx="0" cy="0"/>
          <a:chOff x="0" y="0"/>
          <a:chExt cx="0" cy="0"/>
        </a:xfrm>
      </p:grpSpPr>
      <p:sp>
        <p:nvSpPr>
          <p:cNvPr id="15" name="Picture Placeholder 15">
            <a:extLst>
              <a:ext uri="{FF2B5EF4-FFF2-40B4-BE49-F238E27FC236}">
                <a16:creationId xmlns:a16="http://schemas.microsoft.com/office/drawing/2014/main" id="{51D5E704-C9FF-3BB7-B4E4-50E9992E70D6}"/>
              </a:ext>
            </a:extLst>
          </p:cNvPr>
          <p:cNvSpPr>
            <a:spLocks noGrp="1"/>
          </p:cNvSpPr>
          <p:nvPr>
            <p:ph type="pic" sz="quarter" idx="10" hasCustomPrompt="1"/>
          </p:nvPr>
        </p:nvSpPr>
        <p:spPr>
          <a:xfrm>
            <a:off x="-6773" y="-6120"/>
            <a:ext cx="12201029" cy="50801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1 w 21646"/>
              <a:gd name="connsiteY0" fmla="*/ 969 h 30474"/>
              <a:gd name="connsiteX1" fmla="*/ 21646 w 21646"/>
              <a:gd name="connsiteY1" fmla="*/ 30474 h 30474"/>
              <a:gd name="connsiteX2" fmla="*/ 21638 w 21646"/>
              <a:gd name="connsiteY2" fmla="*/ 9472 h 30474"/>
              <a:gd name="connsiteX3" fmla="*/ 38 w 21646"/>
              <a:gd name="connsiteY3" fmla="*/ 13417 h 30474"/>
              <a:gd name="connsiteX4" fmla="*/ 1 w 21646"/>
              <a:gd name="connsiteY4" fmla="*/ 969 h 30474"/>
              <a:gd name="connsiteX0" fmla="*/ 1 w 21640"/>
              <a:gd name="connsiteY0" fmla="*/ 3147 h 17037"/>
              <a:gd name="connsiteX1" fmla="*/ 21627 w 21640"/>
              <a:gd name="connsiteY1" fmla="*/ 1272 h 17037"/>
              <a:gd name="connsiteX2" fmla="*/ 21638 w 21640"/>
              <a:gd name="connsiteY2" fmla="*/ 11650 h 17037"/>
              <a:gd name="connsiteX3" fmla="*/ 38 w 21640"/>
              <a:gd name="connsiteY3" fmla="*/ 15595 h 17037"/>
              <a:gd name="connsiteX4" fmla="*/ 1 w 21640"/>
              <a:gd name="connsiteY4" fmla="*/ 3147 h 1703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15058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21 w 21589"/>
              <a:gd name="connsiteY0" fmla="*/ 9692 h 32767"/>
              <a:gd name="connsiteX1" fmla="*/ 21589 w 21589"/>
              <a:gd name="connsiteY1" fmla="*/ 735 h 32767"/>
              <a:gd name="connsiteX2" fmla="*/ 21581 w 21589"/>
              <a:gd name="connsiteY2" fmla="*/ 32033 h 32767"/>
              <a:gd name="connsiteX3" fmla="*/ 0 w 21589"/>
              <a:gd name="connsiteY3" fmla="*/ 28569 h 32767"/>
              <a:gd name="connsiteX4" fmla="*/ 21 w 21589"/>
              <a:gd name="connsiteY4" fmla="*/ 9692 h 32767"/>
              <a:gd name="connsiteX0" fmla="*/ 673 w 21589"/>
              <a:gd name="connsiteY0" fmla="*/ 5497 h 32767"/>
              <a:gd name="connsiteX1" fmla="*/ 21589 w 21589"/>
              <a:gd name="connsiteY1" fmla="*/ 735 h 32767"/>
              <a:gd name="connsiteX2" fmla="*/ 21581 w 21589"/>
              <a:gd name="connsiteY2" fmla="*/ 32033 h 32767"/>
              <a:gd name="connsiteX3" fmla="*/ 0 w 21589"/>
              <a:gd name="connsiteY3" fmla="*/ 28569 h 32767"/>
              <a:gd name="connsiteX4" fmla="*/ 673 w 21589"/>
              <a:gd name="connsiteY4" fmla="*/ 5497 h 32767"/>
              <a:gd name="connsiteX0" fmla="*/ 2 w 21604"/>
              <a:gd name="connsiteY0" fmla="*/ 11154 h 32767"/>
              <a:gd name="connsiteX1" fmla="*/ 21604 w 21604"/>
              <a:gd name="connsiteY1" fmla="*/ 735 h 32767"/>
              <a:gd name="connsiteX2" fmla="*/ 21596 w 21604"/>
              <a:gd name="connsiteY2" fmla="*/ 32033 h 32767"/>
              <a:gd name="connsiteX3" fmla="*/ 15 w 21604"/>
              <a:gd name="connsiteY3" fmla="*/ 28569 h 32767"/>
              <a:gd name="connsiteX4" fmla="*/ 2 w 21604"/>
              <a:gd name="connsiteY4" fmla="*/ 11154 h 32767"/>
              <a:gd name="connsiteX0" fmla="*/ 0 w 21602"/>
              <a:gd name="connsiteY0" fmla="*/ 11154 h 32767"/>
              <a:gd name="connsiteX1" fmla="*/ 21602 w 21602"/>
              <a:gd name="connsiteY1" fmla="*/ 735 h 32767"/>
              <a:gd name="connsiteX2" fmla="*/ 21594 w 21602"/>
              <a:gd name="connsiteY2" fmla="*/ 32033 h 32767"/>
              <a:gd name="connsiteX3" fmla="*/ 13 w 21602"/>
              <a:gd name="connsiteY3" fmla="*/ 28569 h 32767"/>
              <a:gd name="connsiteX4" fmla="*/ 0 w 21602"/>
              <a:gd name="connsiteY4" fmla="*/ 11154 h 32767"/>
              <a:gd name="connsiteX0" fmla="*/ 0 w 21594"/>
              <a:gd name="connsiteY0" fmla="*/ 0 h 21841"/>
              <a:gd name="connsiteX1" fmla="*/ 21321 w 21594"/>
              <a:gd name="connsiteY1" fmla="*/ 1339 h 21841"/>
              <a:gd name="connsiteX2" fmla="*/ 21594 w 21594"/>
              <a:gd name="connsiteY2" fmla="*/ 20879 h 21841"/>
              <a:gd name="connsiteX3" fmla="*/ 13 w 21594"/>
              <a:gd name="connsiteY3" fmla="*/ 17415 h 21841"/>
              <a:gd name="connsiteX4" fmla="*/ 0 w 21594"/>
              <a:gd name="connsiteY4" fmla="*/ 0 h 21841"/>
              <a:gd name="connsiteX0" fmla="*/ 0 w 21594"/>
              <a:gd name="connsiteY0" fmla="*/ 0 h 22152"/>
              <a:gd name="connsiteX1" fmla="*/ 21321 w 21594"/>
              <a:gd name="connsiteY1" fmla="*/ 1339 h 22152"/>
              <a:gd name="connsiteX2" fmla="*/ 21594 w 21594"/>
              <a:gd name="connsiteY2" fmla="*/ 20879 h 22152"/>
              <a:gd name="connsiteX3" fmla="*/ 13 w 21594"/>
              <a:gd name="connsiteY3" fmla="*/ 17415 h 22152"/>
              <a:gd name="connsiteX4" fmla="*/ 0 w 21594"/>
              <a:gd name="connsiteY4" fmla="*/ 0 h 22152"/>
              <a:gd name="connsiteX0" fmla="*/ 0 w 21631"/>
              <a:gd name="connsiteY0" fmla="*/ 59 h 22152"/>
              <a:gd name="connsiteX1" fmla="*/ 21614 w 21631"/>
              <a:gd name="connsiteY1" fmla="*/ 0 h 22152"/>
              <a:gd name="connsiteX2" fmla="*/ 21594 w 21631"/>
              <a:gd name="connsiteY2" fmla="*/ 20938 h 22152"/>
              <a:gd name="connsiteX3" fmla="*/ 13 w 21631"/>
              <a:gd name="connsiteY3" fmla="*/ 17474 h 22152"/>
              <a:gd name="connsiteX4" fmla="*/ 0 w 21631"/>
              <a:gd name="connsiteY4" fmla="*/ 59 h 22152"/>
              <a:gd name="connsiteX0" fmla="*/ 0 w 21633"/>
              <a:gd name="connsiteY0" fmla="*/ 59 h 20947"/>
              <a:gd name="connsiteX1" fmla="*/ 21614 w 21633"/>
              <a:gd name="connsiteY1" fmla="*/ 0 h 20947"/>
              <a:gd name="connsiteX2" fmla="*/ 21594 w 21633"/>
              <a:gd name="connsiteY2" fmla="*/ 20938 h 20947"/>
              <a:gd name="connsiteX3" fmla="*/ 13 w 21633"/>
              <a:gd name="connsiteY3" fmla="*/ 17474 h 20947"/>
              <a:gd name="connsiteX4" fmla="*/ 0 w 21633"/>
              <a:gd name="connsiteY4" fmla="*/ 59 h 20947"/>
              <a:gd name="connsiteX0" fmla="*/ 0 w 21643"/>
              <a:gd name="connsiteY0" fmla="*/ 59 h 20947"/>
              <a:gd name="connsiteX1" fmla="*/ 21614 w 21643"/>
              <a:gd name="connsiteY1" fmla="*/ 0 h 20947"/>
              <a:gd name="connsiteX2" fmla="*/ 21622 w 21643"/>
              <a:gd name="connsiteY2" fmla="*/ 20938 h 20947"/>
              <a:gd name="connsiteX3" fmla="*/ 13 w 21643"/>
              <a:gd name="connsiteY3" fmla="*/ 17474 h 20947"/>
              <a:gd name="connsiteX4" fmla="*/ 0 w 21643"/>
              <a:gd name="connsiteY4" fmla="*/ 59 h 20947"/>
              <a:gd name="connsiteX0" fmla="*/ 0 w 21648"/>
              <a:gd name="connsiteY0" fmla="*/ 59 h 21772"/>
              <a:gd name="connsiteX1" fmla="*/ 21614 w 21648"/>
              <a:gd name="connsiteY1" fmla="*/ 0 h 21772"/>
              <a:gd name="connsiteX2" fmla="*/ 21633 w 21648"/>
              <a:gd name="connsiteY2" fmla="*/ 21764 h 21772"/>
              <a:gd name="connsiteX3" fmla="*/ 13 w 21648"/>
              <a:gd name="connsiteY3" fmla="*/ 17474 h 21772"/>
              <a:gd name="connsiteX4" fmla="*/ 0 w 21648"/>
              <a:gd name="connsiteY4" fmla="*/ 59 h 21772"/>
              <a:gd name="connsiteX0" fmla="*/ 0 w 21636"/>
              <a:gd name="connsiteY0" fmla="*/ 59 h 21772"/>
              <a:gd name="connsiteX1" fmla="*/ 21614 w 21636"/>
              <a:gd name="connsiteY1" fmla="*/ 0 h 21772"/>
              <a:gd name="connsiteX2" fmla="*/ 21633 w 21636"/>
              <a:gd name="connsiteY2" fmla="*/ 21764 h 21772"/>
              <a:gd name="connsiteX3" fmla="*/ 13 w 21636"/>
              <a:gd name="connsiteY3" fmla="*/ 17474 h 21772"/>
              <a:gd name="connsiteX4" fmla="*/ 0 w 21636"/>
              <a:gd name="connsiteY4" fmla="*/ 59 h 21772"/>
              <a:gd name="connsiteX0" fmla="*/ 0 w 21633"/>
              <a:gd name="connsiteY0" fmla="*/ 0 h 21713"/>
              <a:gd name="connsiteX1" fmla="*/ 21518 w 21633"/>
              <a:gd name="connsiteY1" fmla="*/ 2197 h 21713"/>
              <a:gd name="connsiteX2" fmla="*/ 21633 w 21633"/>
              <a:gd name="connsiteY2" fmla="*/ 21705 h 21713"/>
              <a:gd name="connsiteX3" fmla="*/ 13 w 21633"/>
              <a:gd name="connsiteY3" fmla="*/ 17415 h 21713"/>
              <a:gd name="connsiteX4" fmla="*/ 0 w 21633"/>
              <a:gd name="connsiteY4" fmla="*/ 0 h 21713"/>
              <a:gd name="connsiteX0" fmla="*/ 0 w 21662"/>
              <a:gd name="connsiteY0" fmla="*/ 0 h 21713"/>
              <a:gd name="connsiteX1" fmla="*/ 21647 w 21662"/>
              <a:gd name="connsiteY1" fmla="*/ 735 h 21713"/>
              <a:gd name="connsiteX2" fmla="*/ 21633 w 21662"/>
              <a:gd name="connsiteY2" fmla="*/ 21705 h 21713"/>
              <a:gd name="connsiteX3" fmla="*/ 13 w 21662"/>
              <a:gd name="connsiteY3" fmla="*/ 17415 h 21713"/>
              <a:gd name="connsiteX4" fmla="*/ 0 w 21662"/>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52 w 21647"/>
              <a:gd name="connsiteY3" fmla="*/ 17796 h 21705"/>
              <a:gd name="connsiteX4" fmla="*/ 0 w 21647"/>
              <a:gd name="connsiteY4" fmla="*/ 0 h 21705"/>
              <a:gd name="connsiteX0" fmla="*/ 36 w 21599"/>
              <a:gd name="connsiteY0" fmla="*/ 0 h 21133"/>
              <a:gd name="connsiteX1" fmla="*/ 21599 w 21599"/>
              <a:gd name="connsiteY1" fmla="*/ 163 h 21133"/>
              <a:gd name="connsiteX2" fmla="*/ 21585 w 21599"/>
              <a:gd name="connsiteY2" fmla="*/ 21133 h 21133"/>
              <a:gd name="connsiteX3" fmla="*/ 4 w 21599"/>
              <a:gd name="connsiteY3" fmla="*/ 17224 h 21133"/>
              <a:gd name="connsiteX4" fmla="*/ 36 w 21599"/>
              <a:gd name="connsiteY4" fmla="*/ 0 h 21133"/>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0 w 21597"/>
              <a:gd name="connsiteY0" fmla="*/ 0 h 20974"/>
              <a:gd name="connsiteX1" fmla="*/ 21597 w 21597"/>
              <a:gd name="connsiteY1" fmla="*/ 4 h 20974"/>
              <a:gd name="connsiteX2" fmla="*/ 21583 w 21597"/>
              <a:gd name="connsiteY2" fmla="*/ 20974 h 20974"/>
              <a:gd name="connsiteX3" fmla="*/ 2 w 21597"/>
              <a:gd name="connsiteY3" fmla="*/ 17065 h 20974"/>
              <a:gd name="connsiteX4" fmla="*/ 0 w 21597"/>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22 w 21600"/>
              <a:gd name="connsiteY0" fmla="*/ 0 h 51124"/>
              <a:gd name="connsiteX1" fmla="*/ 21600 w 21600"/>
              <a:gd name="connsiteY1" fmla="*/ 30154 h 51124"/>
              <a:gd name="connsiteX2" fmla="*/ 21586 w 21600"/>
              <a:gd name="connsiteY2" fmla="*/ 51124 h 51124"/>
              <a:gd name="connsiteX3" fmla="*/ 5 w 21600"/>
              <a:gd name="connsiteY3" fmla="*/ 47215 h 51124"/>
              <a:gd name="connsiteX4" fmla="*/ 22 w 21600"/>
              <a:gd name="connsiteY4" fmla="*/ 0 h 51124"/>
              <a:gd name="connsiteX0" fmla="*/ 22 w 21619"/>
              <a:gd name="connsiteY0" fmla="*/ 0 h 51124"/>
              <a:gd name="connsiteX1" fmla="*/ 21619 w 21619"/>
              <a:gd name="connsiteY1" fmla="*/ 328 h 51124"/>
              <a:gd name="connsiteX2" fmla="*/ 21586 w 21619"/>
              <a:gd name="connsiteY2" fmla="*/ 51124 h 51124"/>
              <a:gd name="connsiteX3" fmla="*/ 5 w 21619"/>
              <a:gd name="connsiteY3" fmla="*/ 47215 h 51124"/>
              <a:gd name="connsiteX4" fmla="*/ 22 w 21619"/>
              <a:gd name="connsiteY4" fmla="*/ 0 h 51124"/>
              <a:gd name="connsiteX0" fmla="*/ 0 w 21635"/>
              <a:gd name="connsiteY0" fmla="*/ 0 h 50909"/>
              <a:gd name="connsiteX1" fmla="*/ 21635 w 21635"/>
              <a:gd name="connsiteY1" fmla="*/ 113 h 50909"/>
              <a:gd name="connsiteX2" fmla="*/ 21602 w 21635"/>
              <a:gd name="connsiteY2" fmla="*/ 50909 h 50909"/>
              <a:gd name="connsiteX3" fmla="*/ 21 w 21635"/>
              <a:gd name="connsiteY3" fmla="*/ 47000 h 50909"/>
              <a:gd name="connsiteX4" fmla="*/ 0 w 21635"/>
              <a:gd name="connsiteY4" fmla="*/ 0 h 50909"/>
              <a:gd name="connsiteX0" fmla="*/ 0 w 21635"/>
              <a:gd name="connsiteY0" fmla="*/ 0 h 50803"/>
              <a:gd name="connsiteX1" fmla="*/ 21635 w 21635"/>
              <a:gd name="connsiteY1" fmla="*/ 7 h 50803"/>
              <a:gd name="connsiteX2" fmla="*/ 21602 w 21635"/>
              <a:gd name="connsiteY2" fmla="*/ 50803 h 50803"/>
              <a:gd name="connsiteX3" fmla="*/ 21 w 21635"/>
              <a:gd name="connsiteY3" fmla="*/ 46894 h 50803"/>
              <a:gd name="connsiteX4" fmla="*/ 0 w 21635"/>
              <a:gd name="connsiteY4" fmla="*/ 0 h 50803"/>
              <a:gd name="connsiteX0" fmla="*/ 0 w 21602"/>
              <a:gd name="connsiteY0" fmla="*/ 0 h 50803"/>
              <a:gd name="connsiteX1" fmla="*/ 21532 w 21602"/>
              <a:gd name="connsiteY1" fmla="*/ 324 h 50803"/>
              <a:gd name="connsiteX2" fmla="*/ 21602 w 21602"/>
              <a:gd name="connsiteY2" fmla="*/ 50803 h 50803"/>
              <a:gd name="connsiteX3" fmla="*/ 21 w 21602"/>
              <a:gd name="connsiteY3" fmla="*/ 46894 h 50803"/>
              <a:gd name="connsiteX4" fmla="*/ 0 w 21602"/>
              <a:gd name="connsiteY4" fmla="*/ 0 h 50803"/>
              <a:gd name="connsiteX0" fmla="*/ 0 w 21616"/>
              <a:gd name="connsiteY0" fmla="*/ 46 h 50849"/>
              <a:gd name="connsiteX1" fmla="*/ 21616 w 21616"/>
              <a:gd name="connsiteY1" fmla="*/ 0 h 50849"/>
              <a:gd name="connsiteX2" fmla="*/ 21602 w 21616"/>
              <a:gd name="connsiteY2" fmla="*/ 50849 h 50849"/>
              <a:gd name="connsiteX3" fmla="*/ 21 w 21616"/>
              <a:gd name="connsiteY3" fmla="*/ 46940 h 50849"/>
              <a:gd name="connsiteX4" fmla="*/ 0 w 21616"/>
              <a:gd name="connsiteY4" fmla="*/ 46 h 5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6" h="50849">
                <a:moveTo>
                  <a:pt x="0" y="46"/>
                </a:moveTo>
                <a:lnTo>
                  <a:pt x="21616" y="0"/>
                </a:lnTo>
                <a:cubicBezTo>
                  <a:pt x="21616" y="1619"/>
                  <a:pt x="21612" y="47309"/>
                  <a:pt x="21602" y="50849"/>
                </a:cubicBezTo>
                <a:cubicBezTo>
                  <a:pt x="13432" y="48476"/>
                  <a:pt x="6998" y="42911"/>
                  <a:pt x="21" y="46940"/>
                </a:cubicBezTo>
                <a:cubicBezTo>
                  <a:pt x="4" y="45118"/>
                  <a:pt x="0" y="3362"/>
                  <a:pt x="0" y="46"/>
                </a:cubicBezTo>
                <a:close/>
              </a:path>
            </a:pathLst>
          </a:custGeom>
          <a:noFill/>
        </p:spPr>
        <p:txBody>
          <a:bodyPr anchor="t"/>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t>
            </a:r>
          </a:p>
        </p:txBody>
      </p:sp>
      <p:pic>
        <p:nvPicPr>
          <p:cNvPr id="7" name="Picture 6">
            <a:extLst>
              <a:ext uri="{FF2B5EF4-FFF2-40B4-BE49-F238E27FC236}">
                <a16:creationId xmlns:a16="http://schemas.microsoft.com/office/drawing/2014/main" id="{B336C9ED-6072-DA20-D9E1-99312AAE2AD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08" y="4518000"/>
            <a:ext cx="12204000" cy="2340227"/>
          </a:xfrm>
          <a:prstGeom prst="rect">
            <a:avLst/>
          </a:prstGeom>
        </p:spPr>
      </p:pic>
      <p:sp>
        <p:nvSpPr>
          <p:cNvPr id="9" name="Picture Placeholder 9">
            <a:extLst>
              <a:ext uri="{FF2B5EF4-FFF2-40B4-BE49-F238E27FC236}">
                <a16:creationId xmlns:a16="http://schemas.microsoft.com/office/drawing/2014/main" id="{DE752D5B-238B-3B69-3DF2-AF43DB5934C0}"/>
              </a:ext>
            </a:extLst>
          </p:cNvPr>
          <p:cNvSpPr>
            <a:spLocks noGrp="1"/>
          </p:cNvSpPr>
          <p:nvPr>
            <p:ph type="pic" sz="quarter" idx="13" hasCustomPrompt="1"/>
          </p:nvPr>
        </p:nvSpPr>
        <p:spPr>
          <a:xfrm>
            <a:off x="4483100" y="5136132"/>
            <a:ext cx="4572000" cy="1315609"/>
          </a:xfrm>
          <a:prstGeom prst="rect">
            <a:avLst/>
          </a:prstGeom>
        </p:spPr>
        <p:txBody>
          <a:bodyPr/>
          <a:lstStyle>
            <a:lvl1pPr marL="0" indent="0" algn="l">
              <a:buNone/>
              <a:defRPr>
                <a:solidFill>
                  <a:srgbClr val="006BA6"/>
                </a:solidFill>
                <a:latin typeface="Blogger Sans" panose="02000506030000020004" pitchFamily="2" charset="0"/>
                <a:ea typeface="Blogger Sans" panose="02000506030000020004" pitchFamily="2" charset="0"/>
              </a:defRPr>
            </a:lvl1pPr>
          </a:lstStyle>
          <a:p>
            <a:r>
              <a:rPr lang="en-GR" dirty="0"/>
              <a:t>Click to insert your logo</a:t>
            </a:r>
          </a:p>
        </p:txBody>
      </p:sp>
      <p:cxnSp>
        <p:nvCxnSpPr>
          <p:cNvPr id="35" name="Straight Connector 34">
            <a:extLst>
              <a:ext uri="{FF2B5EF4-FFF2-40B4-BE49-F238E27FC236}">
                <a16:creationId xmlns:a16="http://schemas.microsoft.com/office/drawing/2014/main" id="{50B56802-BC99-A7DB-D256-E14C1B9FD984}"/>
              </a:ext>
            </a:extLst>
          </p:cNvPr>
          <p:cNvCxnSpPr>
            <a:cxnSpLocks/>
          </p:cNvCxnSpPr>
          <p:nvPr userDrawn="1"/>
        </p:nvCxnSpPr>
        <p:spPr>
          <a:xfrm>
            <a:off x="6083417" y="3412770"/>
            <a:ext cx="0" cy="635501"/>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sp>
        <p:nvSpPr>
          <p:cNvPr id="36" name="Text Placeholder 5">
            <a:extLst>
              <a:ext uri="{FF2B5EF4-FFF2-40B4-BE49-F238E27FC236}">
                <a16:creationId xmlns:a16="http://schemas.microsoft.com/office/drawing/2014/main" id="{F8C39D98-4355-AF83-4A19-0E3108364FF6}"/>
              </a:ext>
            </a:extLst>
          </p:cNvPr>
          <p:cNvSpPr>
            <a:spLocks noGrp="1"/>
          </p:cNvSpPr>
          <p:nvPr>
            <p:ph type="body" sz="quarter" idx="15" hasCustomPrompt="1"/>
          </p:nvPr>
        </p:nvSpPr>
        <p:spPr>
          <a:xfrm>
            <a:off x="1809238" y="3413272"/>
            <a:ext cx="3718725" cy="379854"/>
          </a:xfrm>
          <a:prstGeom prst="rect">
            <a:avLst/>
          </a:prstGeom>
        </p:spPr>
        <p:txBody>
          <a:bodyPr anchor="ctr"/>
          <a:lstStyle>
            <a:lvl1pPr marL="0" indent="0">
              <a:buNone/>
              <a:defRPr sz="2400" b="1">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37" name="Picture Placeholder 12">
            <a:extLst>
              <a:ext uri="{FF2B5EF4-FFF2-40B4-BE49-F238E27FC236}">
                <a16:creationId xmlns:a16="http://schemas.microsoft.com/office/drawing/2014/main" id="{1F65D960-8649-FF58-47B0-209FD40F7CF2}"/>
              </a:ext>
            </a:extLst>
          </p:cNvPr>
          <p:cNvSpPr>
            <a:spLocks noGrp="1"/>
          </p:cNvSpPr>
          <p:nvPr>
            <p:ph type="pic" sz="quarter" idx="25" hasCustomPrompt="1"/>
          </p:nvPr>
        </p:nvSpPr>
        <p:spPr>
          <a:xfrm>
            <a:off x="669925" y="3315289"/>
            <a:ext cx="900113" cy="900112"/>
          </a:xfrm>
          <a:prstGeom prst="rect">
            <a:avLst/>
          </a:prstGeom>
        </p:spPr>
        <p:txBody>
          <a:bodyPr/>
          <a:lstStyle>
            <a:lvl1pPr marL="0" indent="0" algn="ctr">
              <a:buNone/>
              <a:defRPr sz="1200">
                <a:solidFill>
                  <a:schemeClr val="bg1"/>
                </a:solidFill>
                <a:latin typeface="Blogger Sans" panose="02000506030000020004" pitchFamily="2" charset="0"/>
                <a:ea typeface="Blogger Sans" panose="02000506030000020004" pitchFamily="2" charset="0"/>
              </a:defRPr>
            </a:lvl1pPr>
          </a:lstStyle>
          <a:p>
            <a:r>
              <a:rPr lang="en-GB" dirty="0"/>
              <a:t>A</a:t>
            </a:r>
            <a:r>
              <a:rPr lang="en-GR" dirty="0"/>
              <a:t>dd photo</a:t>
            </a:r>
          </a:p>
        </p:txBody>
      </p:sp>
      <p:sp>
        <p:nvSpPr>
          <p:cNvPr id="38" name="Picture Placeholder 12">
            <a:extLst>
              <a:ext uri="{FF2B5EF4-FFF2-40B4-BE49-F238E27FC236}">
                <a16:creationId xmlns:a16="http://schemas.microsoft.com/office/drawing/2014/main" id="{DB93C1AD-8766-2E98-510C-BB279D1BD9EF}"/>
              </a:ext>
            </a:extLst>
          </p:cNvPr>
          <p:cNvSpPr>
            <a:spLocks noGrp="1"/>
          </p:cNvSpPr>
          <p:nvPr>
            <p:ph type="pic" sz="quarter" idx="26" hasCustomPrompt="1"/>
          </p:nvPr>
        </p:nvSpPr>
        <p:spPr>
          <a:xfrm>
            <a:off x="6634545" y="3315289"/>
            <a:ext cx="900113" cy="900112"/>
          </a:xfrm>
          <a:prstGeom prst="rect">
            <a:avLst/>
          </a:prstGeom>
        </p:spPr>
        <p:txBody>
          <a:bodyPr/>
          <a:lstStyle>
            <a:lvl1pPr marL="0" indent="0" algn="ctr">
              <a:buNone/>
              <a:defRPr sz="1200">
                <a:solidFill>
                  <a:schemeClr val="bg1"/>
                </a:solidFill>
                <a:latin typeface="Blogger Sans" panose="02000506030000020004" pitchFamily="2" charset="0"/>
                <a:ea typeface="Blogger Sans" panose="02000506030000020004" pitchFamily="2" charset="0"/>
              </a:defRPr>
            </a:lvl1pPr>
          </a:lstStyle>
          <a:p>
            <a:r>
              <a:rPr lang="en-GB" dirty="0"/>
              <a:t>A</a:t>
            </a:r>
            <a:r>
              <a:rPr lang="en-GR" dirty="0"/>
              <a:t>dd photo</a:t>
            </a:r>
          </a:p>
        </p:txBody>
      </p:sp>
      <p:sp>
        <p:nvSpPr>
          <p:cNvPr id="39" name="Text Placeholder 5">
            <a:extLst>
              <a:ext uri="{FF2B5EF4-FFF2-40B4-BE49-F238E27FC236}">
                <a16:creationId xmlns:a16="http://schemas.microsoft.com/office/drawing/2014/main" id="{48CE4EEC-2117-3C0B-CAF5-AAA45A472A3C}"/>
              </a:ext>
            </a:extLst>
          </p:cNvPr>
          <p:cNvSpPr>
            <a:spLocks noGrp="1"/>
          </p:cNvSpPr>
          <p:nvPr>
            <p:ph type="body" sz="quarter" idx="20" hasCustomPrompt="1"/>
          </p:nvPr>
        </p:nvSpPr>
        <p:spPr>
          <a:xfrm>
            <a:off x="1809238" y="3793126"/>
            <a:ext cx="3718725" cy="379854"/>
          </a:xfrm>
          <a:prstGeom prst="rect">
            <a:avLst/>
          </a:prstGeom>
        </p:spPr>
        <p:txBody>
          <a:bodyPr anchor="ctr"/>
          <a:lstStyle>
            <a:lvl1pPr marL="0" indent="0">
              <a:buNone/>
              <a:defRPr sz="20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
        <p:nvSpPr>
          <p:cNvPr id="40" name="Text Placeholder 5">
            <a:extLst>
              <a:ext uri="{FF2B5EF4-FFF2-40B4-BE49-F238E27FC236}">
                <a16:creationId xmlns:a16="http://schemas.microsoft.com/office/drawing/2014/main" id="{80D90D07-5D69-D8E0-784D-9ABCEF8D3B11}"/>
              </a:ext>
            </a:extLst>
          </p:cNvPr>
          <p:cNvSpPr>
            <a:spLocks noGrp="1"/>
          </p:cNvSpPr>
          <p:nvPr>
            <p:ph type="body" sz="quarter" idx="27" hasCustomPrompt="1"/>
          </p:nvPr>
        </p:nvSpPr>
        <p:spPr>
          <a:xfrm>
            <a:off x="7803350" y="3413272"/>
            <a:ext cx="3718725" cy="379854"/>
          </a:xfrm>
          <a:prstGeom prst="rect">
            <a:avLst/>
          </a:prstGeom>
        </p:spPr>
        <p:txBody>
          <a:bodyPr anchor="ctr"/>
          <a:lstStyle>
            <a:lvl1pPr marL="0" indent="0">
              <a:buNone/>
              <a:defRPr sz="2400" b="1">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41" name="Text Placeholder 5">
            <a:extLst>
              <a:ext uri="{FF2B5EF4-FFF2-40B4-BE49-F238E27FC236}">
                <a16:creationId xmlns:a16="http://schemas.microsoft.com/office/drawing/2014/main" id="{A351FCF7-E9A9-B623-5ED7-C2F8FF6A2171}"/>
              </a:ext>
            </a:extLst>
          </p:cNvPr>
          <p:cNvSpPr>
            <a:spLocks noGrp="1"/>
          </p:cNvSpPr>
          <p:nvPr>
            <p:ph type="body" sz="quarter" idx="28" hasCustomPrompt="1"/>
          </p:nvPr>
        </p:nvSpPr>
        <p:spPr>
          <a:xfrm>
            <a:off x="7803350" y="3793126"/>
            <a:ext cx="3718725" cy="379854"/>
          </a:xfrm>
          <a:prstGeom prst="rect">
            <a:avLst/>
          </a:prstGeom>
        </p:spPr>
        <p:txBody>
          <a:bodyPr anchor="ctr"/>
          <a:lstStyle>
            <a:lvl1pPr marL="0" indent="0">
              <a:buNone/>
              <a:defRPr sz="2000" b="0">
                <a:solidFill>
                  <a:schemeClr val="bg1">
                    <a:lumMod val="95000"/>
                  </a:schemeClr>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
        <p:nvSpPr>
          <p:cNvPr id="42" name="Title 1">
            <a:extLst>
              <a:ext uri="{FF2B5EF4-FFF2-40B4-BE49-F238E27FC236}">
                <a16:creationId xmlns:a16="http://schemas.microsoft.com/office/drawing/2014/main" id="{C6297294-3140-20BD-7994-0CD8247DE413}"/>
              </a:ext>
            </a:extLst>
          </p:cNvPr>
          <p:cNvSpPr>
            <a:spLocks noGrp="1"/>
          </p:cNvSpPr>
          <p:nvPr>
            <p:ph type="ctrTitle" hasCustomPrompt="1"/>
          </p:nvPr>
        </p:nvSpPr>
        <p:spPr>
          <a:xfrm>
            <a:off x="669234" y="1127648"/>
            <a:ext cx="9144000" cy="1175941"/>
          </a:xfrm>
          <a:prstGeom prst="rect">
            <a:avLst/>
          </a:prstGeom>
        </p:spPr>
        <p:txBody>
          <a:bodyPr lIns="0" anchor="b"/>
          <a:lstStyle>
            <a:lvl1pPr algn="l">
              <a:defRPr sz="5400" b="1">
                <a:solidFill>
                  <a:schemeClr val="bg1">
                    <a:lumMod val="95000"/>
                  </a:schemeClr>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43" name="Subtitle 2">
            <a:extLst>
              <a:ext uri="{FF2B5EF4-FFF2-40B4-BE49-F238E27FC236}">
                <a16:creationId xmlns:a16="http://schemas.microsoft.com/office/drawing/2014/main" id="{6EEC97EA-26E1-3370-EFB3-B20679185FFD}"/>
              </a:ext>
            </a:extLst>
          </p:cNvPr>
          <p:cNvSpPr>
            <a:spLocks noGrp="1"/>
          </p:cNvSpPr>
          <p:nvPr>
            <p:ph type="subTitle" idx="1" hasCustomPrompt="1"/>
          </p:nvPr>
        </p:nvSpPr>
        <p:spPr>
          <a:xfrm>
            <a:off x="669234" y="2395665"/>
            <a:ext cx="5414176" cy="612153"/>
          </a:xfrm>
          <a:prstGeom prst="rect">
            <a:avLst/>
          </a:prstGeom>
        </p:spPr>
        <p:txBody>
          <a:bodyPr lIns="36000"/>
          <a:lstStyle>
            <a:lvl1pPr marL="0" indent="0" algn="l">
              <a:buNone/>
              <a:defRPr sz="2400">
                <a:solidFill>
                  <a:schemeClr val="bg1">
                    <a:lumMod val="95000"/>
                  </a:schemeClr>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spTree>
    <p:extLst>
      <p:ext uri="{BB962C8B-B14F-4D97-AF65-F5344CB8AC3E}">
        <p14:creationId xmlns:p14="http://schemas.microsoft.com/office/powerpoint/2010/main" val="2869853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 Blue curve">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4D14BB10-10DB-4DCC-822F-015028957992}"/>
              </a:ext>
            </a:extLst>
          </p:cNvPr>
          <p:cNvSpPr>
            <a:spLocks noGrp="1"/>
          </p:cNvSpPr>
          <p:nvPr>
            <p:ph type="pic" sz="quarter" idx="10" hasCustomPrompt="1"/>
          </p:nvPr>
        </p:nvSpPr>
        <p:spPr>
          <a:xfrm>
            <a:off x="-6773" y="-6120"/>
            <a:ext cx="12201029" cy="50801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1 w 21646"/>
              <a:gd name="connsiteY0" fmla="*/ 969 h 30474"/>
              <a:gd name="connsiteX1" fmla="*/ 21646 w 21646"/>
              <a:gd name="connsiteY1" fmla="*/ 30474 h 30474"/>
              <a:gd name="connsiteX2" fmla="*/ 21638 w 21646"/>
              <a:gd name="connsiteY2" fmla="*/ 9472 h 30474"/>
              <a:gd name="connsiteX3" fmla="*/ 38 w 21646"/>
              <a:gd name="connsiteY3" fmla="*/ 13417 h 30474"/>
              <a:gd name="connsiteX4" fmla="*/ 1 w 21646"/>
              <a:gd name="connsiteY4" fmla="*/ 969 h 30474"/>
              <a:gd name="connsiteX0" fmla="*/ 1 w 21640"/>
              <a:gd name="connsiteY0" fmla="*/ 3147 h 17037"/>
              <a:gd name="connsiteX1" fmla="*/ 21627 w 21640"/>
              <a:gd name="connsiteY1" fmla="*/ 1272 h 17037"/>
              <a:gd name="connsiteX2" fmla="*/ 21638 w 21640"/>
              <a:gd name="connsiteY2" fmla="*/ 11650 h 17037"/>
              <a:gd name="connsiteX3" fmla="*/ 38 w 21640"/>
              <a:gd name="connsiteY3" fmla="*/ 15595 h 17037"/>
              <a:gd name="connsiteX4" fmla="*/ 1 w 21640"/>
              <a:gd name="connsiteY4" fmla="*/ 3147 h 1703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15058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21 w 21589"/>
              <a:gd name="connsiteY0" fmla="*/ 9692 h 32767"/>
              <a:gd name="connsiteX1" fmla="*/ 21589 w 21589"/>
              <a:gd name="connsiteY1" fmla="*/ 735 h 32767"/>
              <a:gd name="connsiteX2" fmla="*/ 21581 w 21589"/>
              <a:gd name="connsiteY2" fmla="*/ 32033 h 32767"/>
              <a:gd name="connsiteX3" fmla="*/ 0 w 21589"/>
              <a:gd name="connsiteY3" fmla="*/ 28569 h 32767"/>
              <a:gd name="connsiteX4" fmla="*/ 21 w 21589"/>
              <a:gd name="connsiteY4" fmla="*/ 9692 h 32767"/>
              <a:gd name="connsiteX0" fmla="*/ 673 w 21589"/>
              <a:gd name="connsiteY0" fmla="*/ 5497 h 32767"/>
              <a:gd name="connsiteX1" fmla="*/ 21589 w 21589"/>
              <a:gd name="connsiteY1" fmla="*/ 735 h 32767"/>
              <a:gd name="connsiteX2" fmla="*/ 21581 w 21589"/>
              <a:gd name="connsiteY2" fmla="*/ 32033 h 32767"/>
              <a:gd name="connsiteX3" fmla="*/ 0 w 21589"/>
              <a:gd name="connsiteY3" fmla="*/ 28569 h 32767"/>
              <a:gd name="connsiteX4" fmla="*/ 673 w 21589"/>
              <a:gd name="connsiteY4" fmla="*/ 5497 h 32767"/>
              <a:gd name="connsiteX0" fmla="*/ 2 w 21604"/>
              <a:gd name="connsiteY0" fmla="*/ 11154 h 32767"/>
              <a:gd name="connsiteX1" fmla="*/ 21604 w 21604"/>
              <a:gd name="connsiteY1" fmla="*/ 735 h 32767"/>
              <a:gd name="connsiteX2" fmla="*/ 21596 w 21604"/>
              <a:gd name="connsiteY2" fmla="*/ 32033 h 32767"/>
              <a:gd name="connsiteX3" fmla="*/ 15 w 21604"/>
              <a:gd name="connsiteY3" fmla="*/ 28569 h 32767"/>
              <a:gd name="connsiteX4" fmla="*/ 2 w 21604"/>
              <a:gd name="connsiteY4" fmla="*/ 11154 h 32767"/>
              <a:gd name="connsiteX0" fmla="*/ 0 w 21602"/>
              <a:gd name="connsiteY0" fmla="*/ 11154 h 32767"/>
              <a:gd name="connsiteX1" fmla="*/ 21602 w 21602"/>
              <a:gd name="connsiteY1" fmla="*/ 735 h 32767"/>
              <a:gd name="connsiteX2" fmla="*/ 21594 w 21602"/>
              <a:gd name="connsiteY2" fmla="*/ 32033 h 32767"/>
              <a:gd name="connsiteX3" fmla="*/ 13 w 21602"/>
              <a:gd name="connsiteY3" fmla="*/ 28569 h 32767"/>
              <a:gd name="connsiteX4" fmla="*/ 0 w 21602"/>
              <a:gd name="connsiteY4" fmla="*/ 11154 h 32767"/>
              <a:gd name="connsiteX0" fmla="*/ 0 w 21594"/>
              <a:gd name="connsiteY0" fmla="*/ 0 h 21841"/>
              <a:gd name="connsiteX1" fmla="*/ 21321 w 21594"/>
              <a:gd name="connsiteY1" fmla="*/ 1339 h 21841"/>
              <a:gd name="connsiteX2" fmla="*/ 21594 w 21594"/>
              <a:gd name="connsiteY2" fmla="*/ 20879 h 21841"/>
              <a:gd name="connsiteX3" fmla="*/ 13 w 21594"/>
              <a:gd name="connsiteY3" fmla="*/ 17415 h 21841"/>
              <a:gd name="connsiteX4" fmla="*/ 0 w 21594"/>
              <a:gd name="connsiteY4" fmla="*/ 0 h 21841"/>
              <a:gd name="connsiteX0" fmla="*/ 0 w 21594"/>
              <a:gd name="connsiteY0" fmla="*/ 0 h 22152"/>
              <a:gd name="connsiteX1" fmla="*/ 21321 w 21594"/>
              <a:gd name="connsiteY1" fmla="*/ 1339 h 22152"/>
              <a:gd name="connsiteX2" fmla="*/ 21594 w 21594"/>
              <a:gd name="connsiteY2" fmla="*/ 20879 h 22152"/>
              <a:gd name="connsiteX3" fmla="*/ 13 w 21594"/>
              <a:gd name="connsiteY3" fmla="*/ 17415 h 22152"/>
              <a:gd name="connsiteX4" fmla="*/ 0 w 21594"/>
              <a:gd name="connsiteY4" fmla="*/ 0 h 22152"/>
              <a:gd name="connsiteX0" fmla="*/ 0 w 21631"/>
              <a:gd name="connsiteY0" fmla="*/ 59 h 22152"/>
              <a:gd name="connsiteX1" fmla="*/ 21614 w 21631"/>
              <a:gd name="connsiteY1" fmla="*/ 0 h 22152"/>
              <a:gd name="connsiteX2" fmla="*/ 21594 w 21631"/>
              <a:gd name="connsiteY2" fmla="*/ 20938 h 22152"/>
              <a:gd name="connsiteX3" fmla="*/ 13 w 21631"/>
              <a:gd name="connsiteY3" fmla="*/ 17474 h 22152"/>
              <a:gd name="connsiteX4" fmla="*/ 0 w 21631"/>
              <a:gd name="connsiteY4" fmla="*/ 59 h 22152"/>
              <a:gd name="connsiteX0" fmla="*/ 0 w 21633"/>
              <a:gd name="connsiteY0" fmla="*/ 59 h 20947"/>
              <a:gd name="connsiteX1" fmla="*/ 21614 w 21633"/>
              <a:gd name="connsiteY1" fmla="*/ 0 h 20947"/>
              <a:gd name="connsiteX2" fmla="*/ 21594 w 21633"/>
              <a:gd name="connsiteY2" fmla="*/ 20938 h 20947"/>
              <a:gd name="connsiteX3" fmla="*/ 13 w 21633"/>
              <a:gd name="connsiteY3" fmla="*/ 17474 h 20947"/>
              <a:gd name="connsiteX4" fmla="*/ 0 w 21633"/>
              <a:gd name="connsiteY4" fmla="*/ 59 h 20947"/>
              <a:gd name="connsiteX0" fmla="*/ 0 w 21643"/>
              <a:gd name="connsiteY0" fmla="*/ 59 h 20947"/>
              <a:gd name="connsiteX1" fmla="*/ 21614 w 21643"/>
              <a:gd name="connsiteY1" fmla="*/ 0 h 20947"/>
              <a:gd name="connsiteX2" fmla="*/ 21622 w 21643"/>
              <a:gd name="connsiteY2" fmla="*/ 20938 h 20947"/>
              <a:gd name="connsiteX3" fmla="*/ 13 w 21643"/>
              <a:gd name="connsiteY3" fmla="*/ 17474 h 20947"/>
              <a:gd name="connsiteX4" fmla="*/ 0 w 21643"/>
              <a:gd name="connsiteY4" fmla="*/ 59 h 20947"/>
              <a:gd name="connsiteX0" fmla="*/ 0 w 21648"/>
              <a:gd name="connsiteY0" fmla="*/ 59 h 21772"/>
              <a:gd name="connsiteX1" fmla="*/ 21614 w 21648"/>
              <a:gd name="connsiteY1" fmla="*/ 0 h 21772"/>
              <a:gd name="connsiteX2" fmla="*/ 21633 w 21648"/>
              <a:gd name="connsiteY2" fmla="*/ 21764 h 21772"/>
              <a:gd name="connsiteX3" fmla="*/ 13 w 21648"/>
              <a:gd name="connsiteY3" fmla="*/ 17474 h 21772"/>
              <a:gd name="connsiteX4" fmla="*/ 0 w 21648"/>
              <a:gd name="connsiteY4" fmla="*/ 59 h 21772"/>
              <a:gd name="connsiteX0" fmla="*/ 0 w 21636"/>
              <a:gd name="connsiteY0" fmla="*/ 59 h 21772"/>
              <a:gd name="connsiteX1" fmla="*/ 21614 w 21636"/>
              <a:gd name="connsiteY1" fmla="*/ 0 h 21772"/>
              <a:gd name="connsiteX2" fmla="*/ 21633 w 21636"/>
              <a:gd name="connsiteY2" fmla="*/ 21764 h 21772"/>
              <a:gd name="connsiteX3" fmla="*/ 13 w 21636"/>
              <a:gd name="connsiteY3" fmla="*/ 17474 h 21772"/>
              <a:gd name="connsiteX4" fmla="*/ 0 w 21636"/>
              <a:gd name="connsiteY4" fmla="*/ 59 h 21772"/>
              <a:gd name="connsiteX0" fmla="*/ 0 w 21633"/>
              <a:gd name="connsiteY0" fmla="*/ 0 h 21713"/>
              <a:gd name="connsiteX1" fmla="*/ 21518 w 21633"/>
              <a:gd name="connsiteY1" fmla="*/ 2197 h 21713"/>
              <a:gd name="connsiteX2" fmla="*/ 21633 w 21633"/>
              <a:gd name="connsiteY2" fmla="*/ 21705 h 21713"/>
              <a:gd name="connsiteX3" fmla="*/ 13 w 21633"/>
              <a:gd name="connsiteY3" fmla="*/ 17415 h 21713"/>
              <a:gd name="connsiteX4" fmla="*/ 0 w 21633"/>
              <a:gd name="connsiteY4" fmla="*/ 0 h 21713"/>
              <a:gd name="connsiteX0" fmla="*/ 0 w 21662"/>
              <a:gd name="connsiteY0" fmla="*/ 0 h 21713"/>
              <a:gd name="connsiteX1" fmla="*/ 21647 w 21662"/>
              <a:gd name="connsiteY1" fmla="*/ 735 h 21713"/>
              <a:gd name="connsiteX2" fmla="*/ 21633 w 21662"/>
              <a:gd name="connsiteY2" fmla="*/ 21705 h 21713"/>
              <a:gd name="connsiteX3" fmla="*/ 13 w 21662"/>
              <a:gd name="connsiteY3" fmla="*/ 17415 h 21713"/>
              <a:gd name="connsiteX4" fmla="*/ 0 w 21662"/>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52 w 21647"/>
              <a:gd name="connsiteY3" fmla="*/ 17796 h 21705"/>
              <a:gd name="connsiteX4" fmla="*/ 0 w 21647"/>
              <a:gd name="connsiteY4" fmla="*/ 0 h 21705"/>
              <a:gd name="connsiteX0" fmla="*/ 36 w 21599"/>
              <a:gd name="connsiteY0" fmla="*/ 0 h 21133"/>
              <a:gd name="connsiteX1" fmla="*/ 21599 w 21599"/>
              <a:gd name="connsiteY1" fmla="*/ 163 h 21133"/>
              <a:gd name="connsiteX2" fmla="*/ 21585 w 21599"/>
              <a:gd name="connsiteY2" fmla="*/ 21133 h 21133"/>
              <a:gd name="connsiteX3" fmla="*/ 4 w 21599"/>
              <a:gd name="connsiteY3" fmla="*/ 17224 h 21133"/>
              <a:gd name="connsiteX4" fmla="*/ 36 w 21599"/>
              <a:gd name="connsiteY4" fmla="*/ 0 h 21133"/>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0 w 21597"/>
              <a:gd name="connsiteY0" fmla="*/ 0 h 20974"/>
              <a:gd name="connsiteX1" fmla="*/ 21597 w 21597"/>
              <a:gd name="connsiteY1" fmla="*/ 4 h 20974"/>
              <a:gd name="connsiteX2" fmla="*/ 21583 w 21597"/>
              <a:gd name="connsiteY2" fmla="*/ 20974 h 20974"/>
              <a:gd name="connsiteX3" fmla="*/ 2 w 21597"/>
              <a:gd name="connsiteY3" fmla="*/ 17065 h 20974"/>
              <a:gd name="connsiteX4" fmla="*/ 0 w 21597"/>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22 w 21600"/>
              <a:gd name="connsiteY0" fmla="*/ 0 h 51124"/>
              <a:gd name="connsiteX1" fmla="*/ 21600 w 21600"/>
              <a:gd name="connsiteY1" fmla="*/ 30154 h 51124"/>
              <a:gd name="connsiteX2" fmla="*/ 21586 w 21600"/>
              <a:gd name="connsiteY2" fmla="*/ 51124 h 51124"/>
              <a:gd name="connsiteX3" fmla="*/ 5 w 21600"/>
              <a:gd name="connsiteY3" fmla="*/ 47215 h 51124"/>
              <a:gd name="connsiteX4" fmla="*/ 22 w 21600"/>
              <a:gd name="connsiteY4" fmla="*/ 0 h 51124"/>
              <a:gd name="connsiteX0" fmla="*/ 22 w 21619"/>
              <a:gd name="connsiteY0" fmla="*/ 0 h 51124"/>
              <a:gd name="connsiteX1" fmla="*/ 21619 w 21619"/>
              <a:gd name="connsiteY1" fmla="*/ 328 h 51124"/>
              <a:gd name="connsiteX2" fmla="*/ 21586 w 21619"/>
              <a:gd name="connsiteY2" fmla="*/ 51124 h 51124"/>
              <a:gd name="connsiteX3" fmla="*/ 5 w 21619"/>
              <a:gd name="connsiteY3" fmla="*/ 47215 h 51124"/>
              <a:gd name="connsiteX4" fmla="*/ 22 w 21619"/>
              <a:gd name="connsiteY4" fmla="*/ 0 h 51124"/>
              <a:gd name="connsiteX0" fmla="*/ 0 w 21635"/>
              <a:gd name="connsiteY0" fmla="*/ 0 h 50909"/>
              <a:gd name="connsiteX1" fmla="*/ 21635 w 21635"/>
              <a:gd name="connsiteY1" fmla="*/ 113 h 50909"/>
              <a:gd name="connsiteX2" fmla="*/ 21602 w 21635"/>
              <a:gd name="connsiteY2" fmla="*/ 50909 h 50909"/>
              <a:gd name="connsiteX3" fmla="*/ 21 w 21635"/>
              <a:gd name="connsiteY3" fmla="*/ 47000 h 50909"/>
              <a:gd name="connsiteX4" fmla="*/ 0 w 21635"/>
              <a:gd name="connsiteY4" fmla="*/ 0 h 50909"/>
              <a:gd name="connsiteX0" fmla="*/ 0 w 21635"/>
              <a:gd name="connsiteY0" fmla="*/ 0 h 50803"/>
              <a:gd name="connsiteX1" fmla="*/ 21635 w 21635"/>
              <a:gd name="connsiteY1" fmla="*/ 7 h 50803"/>
              <a:gd name="connsiteX2" fmla="*/ 21602 w 21635"/>
              <a:gd name="connsiteY2" fmla="*/ 50803 h 50803"/>
              <a:gd name="connsiteX3" fmla="*/ 21 w 21635"/>
              <a:gd name="connsiteY3" fmla="*/ 46894 h 50803"/>
              <a:gd name="connsiteX4" fmla="*/ 0 w 21635"/>
              <a:gd name="connsiteY4" fmla="*/ 0 h 50803"/>
              <a:gd name="connsiteX0" fmla="*/ 0 w 21602"/>
              <a:gd name="connsiteY0" fmla="*/ 0 h 50803"/>
              <a:gd name="connsiteX1" fmla="*/ 21532 w 21602"/>
              <a:gd name="connsiteY1" fmla="*/ 324 h 50803"/>
              <a:gd name="connsiteX2" fmla="*/ 21602 w 21602"/>
              <a:gd name="connsiteY2" fmla="*/ 50803 h 50803"/>
              <a:gd name="connsiteX3" fmla="*/ 21 w 21602"/>
              <a:gd name="connsiteY3" fmla="*/ 46894 h 50803"/>
              <a:gd name="connsiteX4" fmla="*/ 0 w 21602"/>
              <a:gd name="connsiteY4" fmla="*/ 0 h 50803"/>
              <a:gd name="connsiteX0" fmla="*/ 0 w 21616"/>
              <a:gd name="connsiteY0" fmla="*/ 46 h 50849"/>
              <a:gd name="connsiteX1" fmla="*/ 21616 w 21616"/>
              <a:gd name="connsiteY1" fmla="*/ 0 h 50849"/>
              <a:gd name="connsiteX2" fmla="*/ 21602 w 21616"/>
              <a:gd name="connsiteY2" fmla="*/ 50849 h 50849"/>
              <a:gd name="connsiteX3" fmla="*/ 21 w 21616"/>
              <a:gd name="connsiteY3" fmla="*/ 46940 h 50849"/>
              <a:gd name="connsiteX4" fmla="*/ 0 w 21616"/>
              <a:gd name="connsiteY4" fmla="*/ 46 h 5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6" h="50849">
                <a:moveTo>
                  <a:pt x="0" y="46"/>
                </a:moveTo>
                <a:lnTo>
                  <a:pt x="21616" y="0"/>
                </a:lnTo>
                <a:cubicBezTo>
                  <a:pt x="21616" y="1619"/>
                  <a:pt x="21612" y="47309"/>
                  <a:pt x="21602" y="50849"/>
                </a:cubicBezTo>
                <a:cubicBezTo>
                  <a:pt x="13432" y="48476"/>
                  <a:pt x="6998" y="42911"/>
                  <a:pt x="21" y="46940"/>
                </a:cubicBezTo>
                <a:cubicBezTo>
                  <a:pt x="4" y="45118"/>
                  <a:pt x="0" y="3362"/>
                  <a:pt x="0" y="46"/>
                </a:cubicBezTo>
                <a:close/>
              </a:path>
            </a:pathLst>
          </a:custGeom>
          <a:noFill/>
        </p:spPr>
        <p:txBody>
          <a:bodyPr anchor="t"/>
          <a:lstStyle>
            <a:lvl1pPr marL="0" indent="0" algn="ctr">
              <a:buNone/>
              <a:defRPr sz="1800">
                <a:solidFill>
                  <a:srgbClr val="64B4E6"/>
                </a:solidFill>
                <a:latin typeface="Arial" panose="020B0604020202020204" pitchFamily="34" charset="0"/>
                <a:ea typeface="Blogger Sans" panose="02000506030000020004" pitchFamily="2" charset="0"/>
              </a:defRPr>
            </a:lvl1pPr>
          </a:lstStyle>
          <a:p>
            <a:r>
              <a:rPr lang="en-US" sz="1800" dirty="0">
                <a:effectLst/>
                <a:latin typeface="Calibri" panose="020F0502020204030204" pitchFamily="34" charset="0"/>
                <a:ea typeface="Times New Roman" panose="02020603050405020304" pitchFamily="18" charset="0"/>
              </a:rPr>
              <a:t>Click icon in the middle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background image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t>
            </a:r>
          </a:p>
        </p:txBody>
      </p:sp>
      <p:pic>
        <p:nvPicPr>
          <p:cNvPr id="7" name="Picture 6">
            <a:extLst>
              <a:ext uri="{FF2B5EF4-FFF2-40B4-BE49-F238E27FC236}">
                <a16:creationId xmlns:a16="http://schemas.microsoft.com/office/drawing/2014/main" id="{B336C9ED-6072-DA20-D9E1-99312AAE2AD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05" y="4518000"/>
            <a:ext cx="12202810" cy="2340000"/>
          </a:xfrm>
          <a:prstGeom prst="rect">
            <a:avLst/>
          </a:prstGeom>
        </p:spPr>
      </p:pic>
      <p:sp>
        <p:nvSpPr>
          <p:cNvPr id="9" name="Picture Placeholder 9">
            <a:extLst>
              <a:ext uri="{FF2B5EF4-FFF2-40B4-BE49-F238E27FC236}">
                <a16:creationId xmlns:a16="http://schemas.microsoft.com/office/drawing/2014/main" id="{DE752D5B-238B-3B69-3DF2-AF43DB5934C0}"/>
              </a:ext>
            </a:extLst>
          </p:cNvPr>
          <p:cNvSpPr>
            <a:spLocks noGrp="1"/>
          </p:cNvSpPr>
          <p:nvPr>
            <p:ph type="pic" sz="quarter" idx="13" hasCustomPrompt="1"/>
          </p:nvPr>
        </p:nvSpPr>
        <p:spPr>
          <a:xfrm>
            <a:off x="4483100" y="5136132"/>
            <a:ext cx="4572000" cy="1315609"/>
          </a:xfrm>
          <a:prstGeom prst="rect">
            <a:avLst/>
          </a:prstGeom>
        </p:spPr>
        <p:txBody>
          <a:bodyPr/>
          <a:lstStyle>
            <a:lvl1pPr marL="0" indent="0" algn="l">
              <a:buNone/>
              <a:defRPr>
                <a:solidFill>
                  <a:schemeClr val="bg1"/>
                </a:solidFill>
                <a:latin typeface="Blogger Sans" panose="02000506030000020004" pitchFamily="2" charset="0"/>
                <a:ea typeface="Blogger Sans" panose="02000506030000020004" pitchFamily="2" charset="0"/>
              </a:defRPr>
            </a:lvl1pPr>
          </a:lstStyle>
          <a:p>
            <a:r>
              <a:rPr lang="en-GR" dirty="0"/>
              <a:t>Click to insert your logo</a:t>
            </a:r>
          </a:p>
        </p:txBody>
      </p:sp>
      <p:cxnSp>
        <p:nvCxnSpPr>
          <p:cNvPr id="11" name="Straight Connector 10">
            <a:extLst>
              <a:ext uri="{FF2B5EF4-FFF2-40B4-BE49-F238E27FC236}">
                <a16:creationId xmlns:a16="http://schemas.microsoft.com/office/drawing/2014/main" id="{3912BE92-AB5C-5E96-644A-172D18D962D4}"/>
              </a:ext>
            </a:extLst>
          </p:cNvPr>
          <p:cNvCxnSpPr>
            <a:cxnSpLocks/>
          </p:cNvCxnSpPr>
          <p:nvPr userDrawn="1"/>
        </p:nvCxnSpPr>
        <p:spPr>
          <a:xfrm>
            <a:off x="6083417" y="3412770"/>
            <a:ext cx="0" cy="635501"/>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EF4FCD35-FF9C-E58A-8D30-FBF35EE61BAD}"/>
              </a:ext>
            </a:extLst>
          </p:cNvPr>
          <p:cNvSpPr>
            <a:spLocks noGrp="1"/>
          </p:cNvSpPr>
          <p:nvPr>
            <p:ph type="body" sz="quarter" idx="15" hasCustomPrompt="1"/>
          </p:nvPr>
        </p:nvSpPr>
        <p:spPr>
          <a:xfrm>
            <a:off x="1809238" y="3413272"/>
            <a:ext cx="3718725" cy="379854"/>
          </a:xfrm>
          <a:prstGeom prst="rect">
            <a:avLst/>
          </a:prstGeom>
        </p:spPr>
        <p:txBody>
          <a:bodyPr anchor="ctr"/>
          <a:lstStyle>
            <a:lvl1pPr marL="0" indent="0">
              <a:buNone/>
              <a:defRPr sz="2400" b="1">
                <a:solidFill>
                  <a:srgbClr val="006BA6"/>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16" name="Picture Placeholder 12">
            <a:extLst>
              <a:ext uri="{FF2B5EF4-FFF2-40B4-BE49-F238E27FC236}">
                <a16:creationId xmlns:a16="http://schemas.microsoft.com/office/drawing/2014/main" id="{AF48F743-0CD8-A3BE-215E-A62BF0120543}"/>
              </a:ext>
            </a:extLst>
          </p:cNvPr>
          <p:cNvSpPr>
            <a:spLocks noGrp="1"/>
          </p:cNvSpPr>
          <p:nvPr>
            <p:ph type="pic" sz="quarter" idx="25" hasCustomPrompt="1"/>
          </p:nvPr>
        </p:nvSpPr>
        <p:spPr>
          <a:xfrm>
            <a:off x="669925" y="3315289"/>
            <a:ext cx="900113" cy="900112"/>
          </a:xfrm>
          <a:prstGeom prst="rect">
            <a:avLst/>
          </a:prstGeom>
        </p:spPr>
        <p:txBody>
          <a:bodyPr/>
          <a:lstStyle>
            <a:lvl1pPr marL="0" indent="0" algn="ctr">
              <a:buNone/>
              <a:defRPr sz="1200">
                <a:solidFill>
                  <a:schemeClr val="bg1"/>
                </a:solidFill>
                <a:latin typeface="Blogger Sans" panose="02000506030000020004" pitchFamily="2" charset="0"/>
                <a:ea typeface="Blogger Sans" panose="02000506030000020004" pitchFamily="2" charset="0"/>
              </a:defRPr>
            </a:lvl1pPr>
          </a:lstStyle>
          <a:p>
            <a:r>
              <a:rPr lang="en-GB" dirty="0"/>
              <a:t>A</a:t>
            </a:r>
            <a:r>
              <a:rPr lang="en-GR" dirty="0"/>
              <a:t>dd photo</a:t>
            </a:r>
          </a:p>
        </p:txBody>
      </p:sp>
      <p:sp>
        <p:nvSpPr>
          <p:cNvPr id="17" name="Picture Placeholder 12">
            <a:extLst>
              <a:ext uri="{FF2B5EF4-FFF2-40B4-BE49-F238E27FC236}">
                <a16:creationId xmlns:a16="http://schemas.microsoft.com/office/drawing/2014/main" id="{349477DE-E85F-89FE-27CD-FE8781B6E1A4}"/>
              </a:ext>
            </a:extLst>
          </p:cNvPr>
          <p:cNvSpPr>
            <a:spLocks noGrp="1"/>
          </p:cNvSpPr>
          <p:nvPr>
            <p:ph type="pic" sz="quarter" idx="26" hasCustomPrompt="1"/>
          </p:nvPr>
        </p:nvSpPr>
        <p:spPr>
          <a:xfrm>
            <a:off x="6634545" y="3315289"/>
            <a:ext cx="900113" cy="900112"/>
          </a:xfrm>
          <a:prstGeom prst="rect">
            <a:avLst/>
          </a:prstGeom>
        </p:spPr>
        <p:txBody>
          <a:bodyPr/>
          <a:lstStyle>
            <a:lvl1pPr marL="0" indent="0" algn="ctr">
              <a:buNone/>
              <a:defRPr sz="1200">
                <a:solidFill>
                  <a:schemeClr val="bg1"/>
                </a:solidFill>
                <a:latin typeface="Blogger Sans" panose="02000506030000020004" pitchFamily="2" charset="0"/>
                <a:ea typeface="Blogger Sans" panose="02000506030000020004" pitchFamily="2" charset="0"/>
              </a:defRPr>
            </a:lvl1pPr>
          </a:lstStyle>
          <a:p>
            <a:r>
              <a:rPr lang="en-GB" dirty="0"/>
              <a:t>A</a:t>
            </a:r>
            <a:r>
              <a:rPr lang="en-GR" dirty="0"/>
              <a:t>dd photo</a:t>
            </a:r>
          </a:p>
        </p:txBody>
      </p:sp>
      <p:sp>
        <p:nvSpPr>
          <p:cNvPr id="18" name="Text Placeholder 5">
            <a:extLst>
              <a:ext uri="{FF2B5EF4-FFF2-40B4-BE49-F238E27FC236}">
                <a16:creationId xmlns:a16="http://schemas.microsoft.com/office/drawing/2014/main" id="{B81B61C6-4C07-2FE0-0EF8-EF1CC6B6BED1}"/>
              </a:ext>
            </a:extLst>
          </p:cNvPr>
          <p:cNvSpPr>
            <a:spLocks noGrp="1"/>
          </p:cNvSpPr>
          <p:nvPr>
            <p:ph type="body" sz="quarter" idx="20" hasCustomPrompt="1"/>
          </p:nvPr>
        </p:nvSpPr>
        <p:spPr>
          <a:xfrm>
            <a:off x="1809238" y="3793126"/>
            <a:ext cx="3718725" cy="379854"/>
          </a:xfrm>
          <a:prstGeom prst="rect">
            <a:avLst/>
          </a:prstGeom>
        </p:spPr>
        <p:txBody>
          <a:bodyPr anchor="ctr"/>
          <a:lstStyle>
            <a:lvl1pPr marL="0" indent="0">
              <a:buNone/>
              <a:defRPr sz="2000" b="0">
                <a:solidFill>
                  <a:srgbClr val="006BA6"/>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
        <p:nvSpPr>
          <p:cNvPr id="19" name="Text Placeholder 5">
            <a:extLst>
              <a:ext uri="{FF2B5EF4-FFF2-40B4-BE49-F238E27FC236}">
                <a16:creationId xmlns:a16="http://schemas.microsoft.com/office/drawing/2014/main" id="{6F1906BB-471B-FEAB-E389-F7C79671BC68}"/>
              </a:ext>
            </a:extLst>
          </p:cNvPr>
          <p:cNvSpPr>
            <a:spLocks noGrp="1"/>
          </p:cNvSpPr>
          <p:nvPr>
            <p:ph type="body" sz="quarter" idx="27" hasCustomPrompt="1"/>
          </p:nvPr>
        </p:nvSpPr>
        <p:spPr>
          <a:xfrm>
            <a:off x="7803350" y="3413272"/>
            <a:ext cx="3718725" cy="379854"/>
          </a:xfrm>
          <a:prstGeom prst="rect">
            <a:avLst/>
          </a:prstGeom>
        </p:spPr>
        <p:txBody>
          <a:bodyPr anchor="ctr"/>
          <a:lstStyle>
            <a:lvl1pPr marL="0" indent="0">
              <a:buNone/>
              <a:defRPr sz="2400" b="1">
                <a:solidFill>
                  <a:srgbClr val="006BA6"/>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Name Surname</a:t>
            </a:r>
            <a:endParaRPr lang="en-GR" dirty="0"/>
          </a:p>
        </p:txBody>
      </p:sp>
      <p:sp>
        <p:nvSpPr>
          <p:cNvPr id="20" name="Text Placeholder 5">
            <a:extLst>
              <a:ext uri="{FF2B5EF4-FFF2-40B4-BE49-F238E27FC236}">
                <a16:creationId xmlns:a16="http://schemas.microsoft.com/office/drawing/2014/main" id="{7CC40BCB-C097-E30D-7E1D-EC9896D8EFB1}"/>
              </a:ext>
            </a:extLst>
          </p:cNvPr>
          <p:cNvSpPr>
            <a:spLocks noGrp="1"/>
          </p:cNvSpPr>
          <p:nvPr>
            <p:ph type="body" sz="quarter" idx="28" hasCustomPrompt="1"/>
          </p:nvPr>
        </p:nvSpPr>
        <p:spPr>
          <a:xfrm>
            <a:off x="7803350" y="3793126"/>
            <a:ext cx="3718725" cy="379854"/>
          </a:xfrm>
          <a:prstGeom prst="rect">
            <a:avLst/>
          </a:prstGeom>
        </p:spPr>
        <p:txBody>
          <a:bodyPr anchor="ctr"/>
          <a:lstStyle>
            <a:lvl1pPr marL="0" indent="0">
              <a:buNone/>
              <a:defRPr sz="2000" b="0">
                <a:solidFill>
                  <a:srgbClr val="006BA6"/>
                </a:solidFill>
                <a:latin typeface="Blogger Sans" panose="02000506030000020004" pitchFamily="2" charset="0"/>
                <a:ea typeface="Blogger Sans" panose="02000506030000020004"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GB" dirty="0"/>
              <a:t>Position</a:t>
            </a:r>
            <a:endParaRPr lang="en-GR" dirty="0"/>
          </a:p>
        </p:txBody>
      </p:sp>
      <p:sp>
        <p:nvSpPr>
          <p:cNvPr id="21" name="Title 1">
            <a:extLst>
              <a:ext uri="{FF2B5EF4-FFF2-40B4-BE49-F238E27FC236}">
                <a16:creationId xmlns:a16="http://schemas.microsoft.com/office/drawing/2014/main" id="{843CCCBE-401E-DAC6-532B-DF2CF6A37FFE}"/>
              </a:ext>
            </a:extLst>
          </p:cNvPr>
          <p:cNvSpPr>
            <a:spLocks noGrp="1"/>
          </p:cNvSpPr>
          <p:nvPr>
            <p:ph type="ctrTitle" hasCustomPrompt="1"/>
          </p:nvPr>
        </p:nvSpPr>
        <p:spPr>
          <a:xfrm>
            <a:off x="669234" y="1124451"/>
            <a:ext cx="9144000" cy="1175941"/>
          </a:xfrm>
          <a:prstGeom prst="rect">
            <a:avLst/>
          </a:prstGeom>
        </p:spPr>
        <p:txBody>
          <a:bodyPr lIns="0" anchor="b"/>
          <a:lstStyle>
            <a:lvl1pPr algn="l">
              <a:defRPr sz="5400" b="1">
                <a:solidFill>
                  <a:srgbClr val="006BA6"/>
                </a:solidFill>
                <a:latin typeface="Blogger Sans" panose="02000506030000020004" pitchFamily="2" charset="0"/>
                <a:ea typeface="Blogger Sans" panose="02000506030000020004" pitchFamily="2" charset="0"/>
              </a:defRPr>
            </a:lvl1pPr>
          </a:lstStyle>
          <a:p>
            <a:r>
              <a:rPr lang="en-GB" dirty="0"/>
              <a:t>Click to add title</a:t>
            </a:r>
            <a:endParaRPr lang="en-GR" dirty="0"/>
          </a:p>
        </p:txBody>
      </p:sp>
      <p:sp>
        <p:nvSpPr>
          <p:cNvPr id="22" name="Subtitle 2">
            <a:extLst>
              <a:ext uri="{FF2B5EF4-FFF2-40B4-BE49-F238E27FC236}">
                <a16:creationId xmlns:a16="http://schemas.microsoft.com/office/drawing/2014/main" id="{E2DD906B-B0C7-E61B-F500-6BC3679F25AC}"/>
              </a:ext>
            </a:extLst>
          </p:cNvPr>
          <p:cNvSpPr>
            <a:spLocks noGrp="1"/>
          </p:cNvSpPr>
          <p:nvPr>
            <p:ph type="subTitle" idx="1" hasCustomPrompt="1"/>
          </p:nvPr>
        </p:nvSpPr>
        <p:spPr>
          <a:xfrm>
            <a:off x="669234" y="2392468"/>
            <a:ext cx="5414176" cy="612153"/>
          </a:xfrm>
          <a:prstGeom prst="rect">
            <a:avLst/>
          </a:prstGeom>
        </p:spPr>
        <p:txBody>
          <a:bodyPr lIns="36000"/>
          <a:lstStyle>
            <a:lvl1pPr marL="0" indent="0" algn="l">
              <a:buNone/>
              <a:defRPr sz="2400">
                <a:solidFill>
                  <a:srgbClr val="006BA6"/>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spTree>
    <p:extLst>
      <p:ext uri="{BB962C8B-B14F-4D97-AF65-F5344CB8AC3E}">
        <p14:creationId xmlns:p14="http://schemas.microsoft.com/office/powerpoint/2010/main" val="82861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D98B53E9-2311-6A46-455F-CE758E9F97F7}"/>
              </a:ext>
            </a:extLst>
          </p:cNvPr>
          <p:cNvGrpSpPr/>
          <p:nvPr/>
        </p:nvGrpSpPr>
        <p:grpSpPr>
          <a:xfrm>
            <a:off x="0" y="0"/>
            <a:ext cx="12198146" cy="5309170"/>
            <a:chOff x="0" y="1663734"/>
            <a:chExt cx="12198146" cy="5309170"/>
          </a:xfrm>
        </p:grpSpPr>
        <p:sp>
          <p:nvSpPr>
            <p:cNvPr id="5" name="Freeform 4">
              <a:extLst>
                <a:ext uri="{FF2B5EF4-FFF2-40B4-BE49-F238E27FC236}">
                  <a16:creationId xmlns:a16="http://schemas.microsoft.com/office/drawing/2014/main" id="{9EA4770E-0025-44E9-2F70-64485287EAB5}"/>
                </a:ext>
              </a:extLst>
            </p:cNvPr>
            <p:cNvSpPr/>
            <p:nvPr/>
          </p:nvSpPr>
          <p:spPr>
            <a:xfrm>
              <a:off x="0" y="1663734"/>
              <a:ext cx="12198146" cy="5204012"/>
            </a:xfrm>
            <a:custGeom>
              <a:avLst/>
              <a:gdLst>
                <a:gd name="connsiteX0" fmla="*/ 0 w 12198146"/>
                <a:gd name="connsiteY0" fmla="*/ 0 h 6861566"/>
                <a:gd name="connsiteX1" fmla="*/ 0 w 12198146"/>
                <a:gd name="connsiteY1" fmla="*/ 6696012 h 6861566"/>
                <a:gd name="connsiteX2" fmla="*/ 5155475 w 12198146"/>
                <a:gd name="connsiteY2" fmla="*/ 6784171 h 6861566"/>
                <a:gd name="connsiteX3" fmla="*/ 12198147 w 12198146"/>
                <a:gd name="connsiteY3" fmla="*/ 6240863 h 6861566"/>
                <a:gd name="connsiteX4" fmla="*/ 12198147 w 12198146"/>
                <a:gd name="connsiteY4" fmla="*/ 0 h 6861566"/>
                <a:gd name="connsiteX5" fmla="*/ 0 w 12198146"/>
                <a:gd name="connsiteY5" fmla="*/ 0 h 686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146" h="6861566">
                  <a:moveTo>
                    <a:pt x="0" y="0"/>
                  </a:moveTo>
                  <a:lnTo>
                    <a:pt x="0" y="6696012"/>
                  </a:lnTo>
                  <a:cubicBezTo>
                    <a:pt x="977409" y="6806723"/>
                    <a:pt x="2294965" y="6954339"/>
                    <a:pt x="5155475" y="6784171"/>
                  </a:cubicBezTo>
                  <a:cubicBezTo>
                    <a:pt x="9017982" y="6552496"/>
                    <a:pt x="9165515" y="6421283"/>
                    <a:pt x="12198147" y="6240863"/>
                  </a:cubicBezTo>
                  <a:lnTo>
                    <a:pt x="12198147" y="0"/>
                  </a:lnTo>
                  <a:lnTo>
                    <a:pt x="0" y="0"/>
                  </a:lnTo>
                  <a:close/>
                </a:path>
              </a:pathLst>
            </a:custGeom>
            <a:solidFill>
              <a:srgbClr val="006DA7"/>
            </a:solidFill>
            <a:ln w="20491" cap="flat">
              <a:noFill/>
              <a:prstDash val="solid"/>
              <a:miter/>
            </a:ln>
          </p:spPr>
          <p:txBody>
            <a:bodyPr rtlCol="0" anchor="ctr"/>
            <a:lstStyle/>
            <a:p>
              <a:endParaRPr lang="en-GR" dirty="0">
                <a:latin typeface="Arial" panose="020B0604020202020204" pitchFamily="34" charset="0"/>
              </a:endParaRPr>
            </a:p>
          </p:txBody>
        </p:sp>
        <p:sp>
          <p:nvSpPr>
            <p:cNvPr id="9" name="Freeform 8">
              <a:extLst>
                <a:ext uri="{FF2B5EF4-FFF2-40B4-BE49-F238E27FC236}">
                  <a16:creationId xmlns:a16="http://schemas.microsoft.com/office/drawing/2014/main" id="{51B9007F-C67C-764B-457D-604B67F1B6C2}"/>
                </a:ext>
              </a:extLst>
            </p:cNvPr>
            <p:cNvSpPr/>
            <p:nvPr/>
          </p:nvSpPr>
          <p:spPr>
            <a:xfrm>
              <a:off x="0" y="6238812"/>
              <a:ext cx="12198146" cy="734092"/>
            </a:xfrm>
            <a:custGeom>
              <a:avLst/>
              <a:gdLst>
                <a:gd name="connsiteX0" fmla="*/ 12198147 w 12198146"/>
                <a:gd name="connsiteY0" fmla="*/ 0 h 734092"/>
                <a:gd name="connsiteX1" fmla="*/ 5155475 w 12198146"/>
                <a:gd name="connsiteY1" fmla="*/ 543308 h 734092"/>
                <a:gd name="connsiteX2" fmla="*/ 0 w 12198146"/>
                <a:gd name="connsiteY2" fmla="*/ 455149 h 734092"/>
                <a:gd name="connsiteX3" fmla="*/ 0 w 12198146"/>
                <a:gd name="connsiteY3" fmla="*/ 580212 h 734092"/>
                <a:gd name="connsiteX4" fmla="*/ 5149327 w 12198146"/>
                <a:gd name="connsiteY4" fmla="*/ 664271 h 734092"/>
                <a:gd name="connsiteX5" fmla="*/ 12196098 w 12198146"/>
                <a:gd name="connsiteY5" fmla="*/ 188620 h 734092"/>
                <a:gd name="connsiteX6" fmla="*/ 12196098 w 12198146"/>
                <a:gd name="connsiteY6" fmla="*/ 0 h 734092"/>
                <a:gd name="connsiteX7" fmla="*/ 12198147 w 12198146"/>
                <a:gd name="connsiteY7" fmla="*/ 0 h 7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146" h="734092">
                  <a:moveTo>
                    <a:pt x="12198147" y="0"/>
                  </a:moveTo>
                  <a:cubicBezTo>
                    <a:pt x="9167564" y="180420"/>
                    <a:pt x="9020031" y="311633"/>
                    <a:pt x="5155475" y="543308"/>
                  </a:cubicBezTo>
                  <a:cubicBezTo>
                    <a:pt x="2294965" y="713476"/>
                    <a:pt x="977409" y="565860"/>
                    <a:pt x="0" y="455149"/>
                  </a:cubicBezTo>
                  <a:lnTo>
                    <a:pt x="0" y="580212"/>
                  </a:lnTo>
                  <a:cubicBezTo>
                    <a:pt x="973311" y="701175"/>
                    <a:pt x="2288818" y="809836"/>
                    <a:pt x="5149327" y="664271"/>
                  </a:cubicBezTo>
                  <a:cubicBezTo>
                    <a:pt x="9013884" y="469500"/>
                    <a:pt x="9165515" y="340336"/>
                    <a:pt x="12196098" y="188620"/>
                  </a:cubicBezTo>
                  <a:lnTo>
                    <a:pt x="12196098" y="0"/>
                  </a:lnTo>
                  <a:lnTo>
                    <a:pt x="12198147" y="0"/>
                  </a:ln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0" scaled="1"/>
            </a:gradFill>
            <a:ln w="20491" cap="flat">
              <a:noFill/>
              <a:prstDash val="solid"/>
              <a:miter/>
            </a:ln>
          </p:spPr>
          <p:txBody>
            <a:bodyPr rtlCol="0" anchor="ctr"/>
            <a:lstStyle/>
            <a:p>
              <a:endParaRPr lang="en-GR" dirty="0">
                <a:latin typeface="Arial" panose="020B0604020202020204" pitchFamily="34" charset="0"/>
              </a:endParaRPr>
            </a:p>
          </p:txBody>
        </p:sp>
      </p:grpSp>
      <p:sp>
        <p:nvSpPr>
          <p:cNvPr id="7" name="Title 1">
            <a:extLst>
              <a:ext uri="{FF2B5EF4-FFF2-40B4-BE49-F238E27FC236}">
                <a16:creationId xmlns:a16="http://schemas.microsoft.com/office/drawing/2014/main" id="{17CD72D9-4F2C-E0FF-7DBB-8AABEC38E940}"/>
              </a:ext>
            </a:extLst>
          </p:cNvPr>
          <p:cNvSpPr>
            <a:spLocks noGrp="1"/>
          </p:cNvSpPr>
          <p:nvPr>
            <p:ph type="ctrTitle" hasCustomPrompt="1"/>
          </p:nvPr>
        </p:nvSpPr>
        <p:spPr>
          <a:xfrm>
            <a:off x="669234" y="1548830"/>
            <a:ext cx="9144000" cy="1175941"/>
          </a:xfrm>
          <a:prstGeom prst="rect">
            <a:avLst/>
          </a:prstGeom>
        </p:spPr>
        <p:txBody>
          <a:bodyPr lIns="0" anchor="b"/>
          <a:lstStyle>
            <a:lvl1pPr algn="l">
              <a:defRPr sz="6000" b="1">
                <a:solidFill>
                  <a:schemeClr val="bg1"/>
                </a:solidFill>
                <a:latin typeface="Blogger Sans" panose="02000506030000020004" pitchFamily="2" charset="0"/>
                <a:ea typeface="Blogger Sans" panose="02000506030000020004" pitchFamily="2" charset="0"/>
              </a:defRPr>
            </a:lvl1pPr>
          </a:lstStyle>
          <a:p>
            <a:r>
              <a:rPr lang="en-GB" dirty="0"/>
              <a:t>Click to add section title</a:t>
            </a:r>
            <a:endParaRPr lang="en-GR" dirty="0"/>
          </a:p>
        </p:txBody>
      </p:sp>
      <p:sp>
        <p:nvSpPr>
          <p:cNvPr id="8" name="Subtitle 2">
            <a:extLst>
              <a:ext uri="{FF2B5EF4-FFF2-40B4-BE49-F238E27FC236}">
                <a16:creationId xmlns:a16="http://schemas.microsoft.com/office/drawing/2014/main" id="{8ED0CF59-7CB9-C807-556F-C8E12C228C53}"/>
              </a:ext>
            </a:extLst>
          </p:cNvPr>
          <p:cNvSpPr>
            <a:spLocks noGrp="1"/>
          </p:cNvSpPr>
          <p:nvPr>
            <p:ph type="subTitle" idx="1" hasCustomPrompt="1"/>
          </p:nvPr>
        </p:nvSpPr>
        <p:spPr>
          <a:xfrm>
            <a:off x="669234" y="2816847"/>
            <a:ext cx="9144000" cy="612153"/>
          </a:xfrm>
          <a:prstGeom prst="rect">
            <a:avLst/>
          </a:prstGeom>
        </p:spPr>
        <p:txBody>
          <a:bodyPr lIns="36000" rIns="0"/>
          <a:lstStyle>
            <a:lvl1pPr marL="0" indent="0" algn="l">
              <a:buNone/>
              <a:defRPr sz="3200">
                <a:solidFill>
                  <a:schemeClr val="bg1"/>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sp>
        <p:nvSpPr>
          <p:cNvPr id="16" name="Picture Placeholder 15">
            <a:extLst>
              <a:ext uri="{FF2B5EF4-FFF2-40B4-BE49-F238E27FC236}">
                <a16:creationId xmlns:a16="http://schemas.microsoft.com/office/drawing/2014/main" id="{683D9497-8DBB-E230-5012-36B426C939C5}"/>
              </a:ext>
            </a:extLst>
          </p:cNvPr>
          <p:cNvSpPr>
            <a:spLocks noGrp="1"/>
          </p:cNvSpPr>
          <p:nvPr>
            <p:ph type="pic" sz="quarter" idx="10" hasCustomPrompt="1"/>
          </p:nvPr>
        </p:nvSpPr>
        <p:spPr>
          <a:xfrm>
            <a:off x="-564" y="4763123"/>
            <a:ext cx="12197080" cy="210053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9" h="21025">
                <a:moveTo>
                  <a:pt x="3" y="21025"/>
                </a:moveTo>
                <a:lnTo>
                  <a:pt x="21609" y="21002"/>
                </a:lnTo>
                <a:cubicBezTo>
                  <a:pt x="21598" y="14023"/>
                  <a:pt x="21612" y="6979"/>
                  <a:pt x="21601" y="0"/>
                </a:cubicBezTo>
                <a:cubicBezTo>
                  <a:pt x="17991" y="403"/>
                  <a:pt x="6252" y="8640"/>
                  <a:pt x="1" y="3945"/>
                </a:cubicBezTo>
                <a:cubicBezTo>
                  <a:pt x="12" y="10004"/>
                  <a:pt x="-8" y="14966"/>
                  <a:pt x="3" y="21025"/>
                </a:cubicBezTo>
                <a:close/>
              </a:path>
            </a:pathLst>
          </a:custGeom>
          <a:noFill/>
        </p:spPr>
        <p:txBody>
          <a:bodyPr anchor="b"/>
          <a:lstStyle>
            <a:lvl1pPr marL="0" indent="0" algn="ctr">
              <a:buNone/>
              <a:defRPr sz="1800">
                <a:solidFill>
                  <a:srgbClr val="64B4E6"/>
                </a:solidFill>
                <a:latin typeface="Arial" panose="020B0604020202020204" pitchFamily="34" charset="0"/>
                <a:ea typeface="Blogger Sans" panose="02000506030000020004" pitchFamily="50" charset="0"/>
                <a:cs typeface="Arial" panose="020B0604020202020204" pitchFamily="34" charset="0"/>
              </a:defRPr>
            </a:lvl1pPr>
          </a:lstStyle>
          <a:p>
            <a:r>
              <a:rPr lang="en-US" sz="1800" dirty="0">
                <a:effectLst/>
                <a:latin typeface="Calibri" panose="020F0502020204030204" pitchFamily="34" charset="0"/>
                <a:ea typeface="Times New Roman" panose="02020603050405020304" pitchFamily="18" charset="0"/>
              </a:rPr>
              <a:t>Click icon above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image</a:t>
            </a:r>
            <a:endParaRPr lang="en-GR" dirty="0"/>
          </a:p>
        </p:txBody>
      </p:sp>
      <p:pic>
        <p:nvPicPr>
          <p:cNvPr id="2" name="Graphic 1">
            <a:extLst>
              <a:ext uri="{FF2B5EF4-FFF2-40B4-BE49-F238E27FC236}">
                <a16:creationId xmlns:a16="http://schemas.microsoft.com/office/drawing/2014/main" id="{762E82CB-CA51-DDAB-1928-E20436008C2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8119" y="177012"/>
            <a:ext cx="1606549" cy="581900"/>
          </a:xfrm>
          <a:prstGeom prst="rect">
            <a:avLst/>
          </a:prstGeom>
        </p:spPr>
      </p:pic>
    </p:spTree>
    <p:extLst>
      <p:ext uri="{BB962C8B-B14F-4D97-AF65-F5344CB8AC3E}">
        <p14:creationId xmlns:p14="http://schemas.microsoft.com/office/powerpoint/2010/main" val="2581008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with Pattern">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D98B53E9-2311-6A46-455F-CE758E9F97F7}"/>
              </a:ext>
            </a:extLst>
          </p:cNvPr>
          <p:cNvGrpSpPr/>
          <p:nvPr/>
        </p:nvGrpSpPr>
        <p:grpSpPr>
          <a:xfrm>
            <a:off x="0" y="0"/>
            <a:ext cx="12198146" cy="5309170"/>
            <a:chOff x="0" y="1663734"/>
            <a:chExt cx="12198146" cy="5309170"/>
          </a:xfrm>
        </p:grpSpPr>
        <p:sp>
          <p:nvSpPr>
            <p:cNvPr id="5" name="Freeform 4">
              <a:extLst>
                <a:ext uri="{FF2B5EF4-FFF2-40B4-BE49-F238E27FC236}">
                  <a16:creationId xmlns:a16="http://schemas.microsoft.com/office/drawing/2014/main" id="{9EA4770E-0025-44E9-2F70-64485287EAB5}"/>
                </a:ext>
              </a:extLst>
            </p:cNvPr>
            <p:cNvSpPr/>
            <p:nvPr/>
          </p:nvSpPr>
          <p:spPr>
            <a:xfrm>
              <a:off x="0" y="1663734"/>
              <a:ext cx="12198146" cy="5204012"/>
            </a:xfrm>
            <a:custGeom>
              <a:avLst/>
              <a:gdLst>
                <a:gd name="connsiteX0" fmla="*/ 0 w 12198146"/>
                <a:gd name="connsiteY0" fmla="*/ 0 h 6861566"/>
                <a:gd name="connsiteX1" fmla="*/ 0 w 12198146"/>
                <a:gd name="connsiteY1" fmla="*/ 6696012 h 6861566"/>
                <a:gd name="connsiteX2" fmla="*/ 5155475 w 12198146"/>
                <a:gd name="connsiteY2" fmla="*/ 6784171 h 6861566"/>
                <a:gd name="connsiteX3" fmla="*/ 12198147 w 12198146"/>
                <a:gd name="connsiteY3" fmla="*/ 6240863 h 6861566"/>
                <a:gd name="connsiteX4" fmla="*/ 12198147 w 12198146"/>
                <a:gd name="connsiteY4" fmla="*/ 0 h 6861566"/>
                <a:gd name="connsiteX5" fmla="*/ 0 w 12198146"/>
                <a:gd name="connsiteY5" fmla="*/ 0 h 686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146" h="6861566">
                  <a:moveTo>
                    <a:pt x="0" y="0"/>
                  </a:moveTo>
                  <a:lnTo>
                    <a:pt x="0" y="6696012"/>
                  </a:lnTo>
                  <a:cubicBezTo>
                    <a:pt x="977409" y="6806723"/>
                    <a:pt x="2294965" y="6954339"/>
                    <a:pt x="5155475" y="6784171"/>
                  </a:cubicBezTo>
                  <a:cubicBezTo>
                    <a:pt x="9017982" y="6552496"/>
                    <a:pt x="9165515" y="6421283"/>
                    <a:pt x="12198147" y="6240863"/>
                  </a:cubicBezTo>
                  <a:lnTo>
                    <a:pt x="12198147" y="0"/>
                  </a:lnTo>
                  <a:lnTo>
                    <a:pt x="0" y="0"/>
                  </a:lnTo>
                  <a:close/>
                </a:path>
              </a:pathLst>
            </a:custGeom>
            <a:solidFill>
              <a:srgbClr val="006DA7"/>
            </a:solidFill>
            <a:ln w="20491" cap="flat">
              <a:noFill/>
              <a:prstDash val="solid"/>
              <a:miter/>
            </a:ln>
          </p:spPr>
          <p:txBody>
            <a:bodyPr rtlCol="0" anchor="ctr"/>
            <a:lstStyle/>
            <a:p>
              <a:endParaRPr lang="en-GR" dirty="0">
                <a:latin typeface="Arial" panose="020B0604020202020204" pitchFamily="34" charset="0"/>
              </a:endParaRPr>
            </a:p>
          </p:txBody>
        </p:sp>
        <p:sp>
          <p:nvSpPr>
            <p:cNvPr id="9" name="Freeform 8">
              <a:extLst>
                <a:ext uri="{FF2B5EF4-FFF2-40B4-BE49-F238E27FC236}">
                  <a16:creationId xmlns:a16="http://schemas.microsoft.com/office/drawing/2014/main" id="{51B9007F-C67C-764B-457D-604B67F1B6C2}"/>
                </a:ext>
              </a:extLst>
            </p:cNvPr>
            <p:cNvSpPr/>
            <p:nvPr/>
          </p:nvSpPr>
          <p:spPr>
            <a:xfrm>
              <a:off x="0" y="6238812"/>
              <a:ext cx="12198146" cy="734092"/>
            </a:xfrm>
            <a:custGeom>
              <a:avLst/>
              <a:gdLst>
                <a:gd name="connsiteX0" fmla="*/ 12198147 w 12198146"/>
                <a:gd name="connsiteY0" fmla="*/ 0 h 734092"/>
                <a:gd name="connsiteX1" fmla="*/ 5155475 w 12198146"/>
                <a:gd name="connsiteY1" fmla="*/ 543308 h 734092"/>
                <a:gd name="connsiteX2" fmla="*/ 0 w 12198146"/>
                <a:gd name="connsiteY2" fmla="*/ 455149 h 734092"/>
                <a:gd name="connsiteX3" fmla="*/ 0 w 12198146"/>
                <a:gd name="connsiteY3" fmla="*/ 580212 h 734092"/>
                <a:gd name="connsiteX4" fmla="*/ 5149327 w 12198146"/>
                <a:gd name="connsiteY4" fmla="*/ 664271 h 734092"/>
                <a:gd name="connsiteX5" fmla="*/ 12196098 w 12198146"/>
                <a:gd name="connsiteY5" fmla="*/ 188620 h 734092"/>
                <a:gd name="connsiteX6" fmla="*/ 12196098 w 12198146"/>
                <a:gd name="connsiteY6" fmla="*/ 0 h 734092"/>
                <a:gd name="connsiteX7" fmla="*/ 12198147 w 12198146"/>
                <a:gd name="connsiteY7" fmla="*/ 0 h 7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146" h="734092">
                  <a:moveTo>
                    <a:pt x="12198147" y="0"/>
                  </a:moveTo>
                  <a:cubicBezTo>
                    <a:pt x="9167564" y="180420"/>
                    <a:pt x="9020031" y="311633"/>
                    <a:pt x="5155475" y="543308"/>
                  </a:cubicBezTo>
                  <a:cubicBezTo>
                    <a:pt x="2294965" y="713476"/>
                    <a:pt x="977409" y="565860"/>
                    <a:pt x="0" y="455149"/>
                  </a:cubicBezTo>
                  <a:lnTo>
                    <a:pt x="0" y="580212"/>
                  </a:lnTo>
                  <a:cubicBezTo>
                    <a:pt x="973311" y="701175"/>
                    <a:pt x="2288818" y="809836"/>
                    <a:pt x="5149327" y="664271"/>
                  </a:cubicBezTo>
                  <a:cubicBezTo>
                    <a:pt x="9013884" y="469500"/>
                    <a:pt x="9165515" y="340336"/>
                    <a:pt x="12196098" y="188620"/>
                  </a:cubicBezTo>
                  <a:lnTo>
                    <a:pt x="12196098" y="0"/>
                  </a:lnTo>
                  <a:lnTo>
                    <a:pt x="12198147" y="0"/>
                  </a:ln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0" scaled="1"/>
            </a:gradFill>
            <a:ln w="20491" cap="flat">
              <a:noFill/>
              <a:prstDash val="solid"/>
              <a:miter/>
            </a:ln>
          </p:spPr>
          <p:txBody>
            <a:bodyPr rtlCol="0" anchor="ctr"/>
            <a:lstStyle/>
            <a:p>
              <a:endParaRPr lang="en-GR" dirty="0">
                <a:latin typeface="Arial" panose="020B0604020202020204" pitchFamily="34" charset="0"/>
              </a:endParaRPr>
            </a:p>
          </p:txBody>
        </p:sp>
      </p:grpSp>
      <p:sp>
        <p:nvSpPr>
          <p:cNvPr id="7" name="Title 1">
            <a:extLst>
              <a:ext uri="{FF2B5EF4-FFF2-40B4-BE49-F238E27FC236}">
                <a16:creationId xmlns:a16="http://schemas.microsoft.com/office/drawing/2014/main" id="{17CD72D9-4F2C-E0FF-7DBB-8AABEC38E940}"/>
              </a:ext>
            </a:extLst>
          </p:cNvPr>
          <p:cNvSpPr>
            <a:spLocks noGrp="1"/>
          </p:cNvSpPr>
          <p:nvPr>
            <p:ph type="ctrTitle" hasCustomPrompt="1"/>
          </p:nvPr>
        </p:nvSpPr>
        <p:spPr>
          <a:xfrm>
            <a:off x="669234" y="1548830"/>
            <a:ext cx="9144000" cy="1175941"/>
          </a:xfrm>
          <a:prstGeom prst="rect">
            <a:avLst/>
          </a:prstGeom>
        </p:spPr>
        <p:txBody>
          <a:bodyPr lIns="0" anchor="b"/>
          <a:lstStyle>
            <a:lvl1pPr algn="l">
              <a:defRPr sz="6000" b="1">
                <a:solidFill>
                  <a:schemeClr val="bg1"/>
                </a:solidFill>
                <a:latin typeface="Blogger Sans" panose="02000506030000020004" pitchFamily="2" charset="0"/>
                <a:ea typeface="Blogger Sans" panose="02000506030000020004" pitchFamily="2" charset="0"/>
              </a:defRPr>
            </a:lvl1pPr>
          </a:lstStyle>
          <a:p>
            <a:r>
              <a:rPr lang="en-GB" dirty="0"/>
              <a:t>Click to add section title</a:t>
            </a:r>
            <a:endParaRPr lang="en-GR" dirty="0"/>
          </a:p>
        </p:txBody>
      </p:sp>
      <p:sp>
        <p:nvSpPr>
          <p:cNvPr id="16" name="Picture Placeholder 15">
            <a:extLst>
              <a:ext uri="{FF2B5EF4-FFF2-40B4-BE49-F238E27FC236}">
                <a16:creationId xmlns:a16="http://schemas.microsoft.com/office/drawing/2014/main" id="{683D9497-8DBB-E230-5012-36B426C939C5}"/>
              </a:ext>
            </a:extLst>
          </p:cNvPr>
          <p:cNvSpPr>
            <a:spLocks noGrp="1"/>
          </p:cNvSpPr>
          <p:nvPr>
            <p:ph type="pic" sz="quarter" idx="10" hasCustomPrompt="1"/>
          </p:nvPr>
        </p:nvSpPr>
        <p:spPr>
          <a:xfrm>
            <a:off x="-564" y="4763123"/>
            <a:ext cx="12197080" cy="210053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9" h="21025">
                <a:moveTo>
                  <a:pt x="3" y="21025"/>
                </a:moveTo>
                <a:lnTo>
                  <a:pt x="21609" y="21002"/>
                </a:lnTo>
                <a:cubicBezTo>
                  <a:pt x="21598" y="14023"/>
                  <a:pt x="21612" y="6979"/>
                  <a:pt x="21601" y="0"/>
                </a:cubicBezTo>
                <a:cubicBezTo>
                  <a:pt x="17991" y="403"/>
                  <a:pt x="6252" y="8640"/>
                  <a:pt x="1" y="3945"/>
                </a:cubicBezTo>
                <a:cubicBezTo>
                  <a:pt x="12" y="10004"/>
                  <a:pt x="-8" y="14966"/>
                  <a:pt x="3" y="21025"/>
                </a:cubicBezTo>
                <a:close/>
              </a:path>
            </a:pathLst>
          </a:custGeom>
          <a:noFill/>
        </p:spPr>
        <p:txBody>
          <a:bodyPr anchor="b"/>
          <a:lstStyle>
            <a:lvl1pPr marL="0" indent="0" algn="ctr">
              <a:buNone/>
              <a:defRPr sz="1800">
                <a:solidFill>
                  <a:srgbClr val="64B4E6"/>
                </a:solidFill>
                <a:latin typeface="Arial" panose="020B0604020202020204" pitchFamily="34" charset="0"/>
                <a:ea typeface="Blogger Sans" panose="02000506030000020004" pitchFamily="50" charset="0"/>
              </a:defRPr>
            </a:lvl1pPr>
          </a:lstStyle>
          <a:p>
            <a:r>
              <a:rPr lang="en-US" sz="1800" dirty="0">
                <a:effectLst/>
                <a:latin typeface="Calibri" panose="020F0502020204030204" pitchFamily="34" charset="0"/>
                <a:ea typeface="Times New Roman" panose="02020603050405020304" pitchFamily="18" charset="0"/>
              </a:rPr>
              <a:t>Click icon above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image</a:t>
            </a:r>
            <a:endParaRPr lang="en-GR" dirty="0"/>
          </a:p>
        </p:txBody>
      </p:sp>
      <p:pic>
        <p:nvPicPr>
          <p:cNvPr id="10" name="Graphic 9">
            <a:extLst>
              <a:ext uri="{FF2B5EF4-FFF2-40B4-BE49-F238E27FC236}">
                <a16:creationId xmlns:a16="http://schemas.microsoft.com/office/drawing/2014/main" id="{27C6A36B-71F5-85DB-4EC9-6D64FDE860C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66876" y="2225124"/>
            <a:ext cx="2225124" cy="2225124"/>
          </a:xfrm>
          <a:prstGeom prst="rect">
            <a:avLst/>
          </a:prstGeom>
        </p:spPr>
      </p:pic>
      <p:pic>
        <p:nvPicPr>
          <p:cNvPr id="12" name="Graphic 11">
            <a:extLst>
              <a:ext uri="{FF2B5EF4-FFF2-40B4-BE49-F238E27FC236}">
                <a16:creationId xmlns:a16="http://schemas.microsoft.com/office/drawing/2014/main" id="{73A28F04-8CDC-C671-8F08-48430C5287C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6484" y="0"/>
            <a:ext cx="2225124" cy="2225124"/>
          </a:xfrm>
          <a:prstGeom prst="rect">
            <a:avLst/>
          </a:prstGeom>
        </p:spPr>
      </p:pic>
      <p:pic>
        <p:nvPicPr>
          <p:cNvPr id="17" name="Graphic 16">
            <a:extLst>
              <a:ext uri="{FF2B5EF4-FFF2-40B4-BE49-F238E27FC236}">
                <a16:creationId xmlns:a16="http://schemas.microsoft.com/office/drawing/2014/main" id="{99657025-A186-98E9-B82C-30C3E99EF1F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66876" y="0"/>
            <a:ext cx="2225124" cy="2225124"/>
          </a:xfrm>
          <a:prstGeom prst="rect">
            <a:avLst/>
          </a:prstGeom>
        </p:spPr>
      </p:pic>
      <p:sp>
        <p:nvSpPr>
          <p:cNvPr id="2" name="Subtitle 2">
            <a:extLst>
              <a:ext uri="{FF2B5EF4-FFF2-40B4-BE49-F238E27FC236}">
                <a16:creationId xmlns:a16="http://schemas.microsoft.com/office/drawing/2014/main" id="{6F9856A0-6724-7D7F-3BD7-EC24560B436A}"/>
              </a:ext>
            </a:extLst>
          </p:cNvPr>
          <p:cNvSpPr>
            <a:spLocks noGrp="1"/>
          </p:cNvSpPr>
          <p:nvPr>
            <p:ph type="subTitle" idx="1" hasCustomPrompt="1"/>
          </p:nvPr>
        </p:nvSpPr>
        <p:spPr>
          <a:xfrm>
            <a:off x="669234" y="2816847"/>
            <a:ext cx="9144000" cy="612153"/>
          </a:xfrm>
          <a:prstGeom prst="rect">
            <a:avLst/>
          </a:prstGeom>
        </p:spPr>
        <p:txBody>
          <a:bodyPr lIns="36000" rIns="0"/>
          <a:lstStyle>
            <a:lvl1pPr marL="0" indent="0" algn="l">
              <a:buNone/>
              <a:defRPr sz="3200">
                <a:solidFill>
                  <a:schemeClr val="bg1"/>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pic>
        <p:nvPicPr>
          <p:cNvPr id="3" name="Graphic 2">
            <a:extLst>
              <a:ext uri="{FF2B5EF4-FFF2-40B4-BE49-F238E27FC236}">
                <a16:creationId xmlns:a16="http://schemas.microsoft.com/office/drawing/2014/main" id="{33D3D6E6-5017-AA86-D88E-70AB4F0D9B1A}"/>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8119" y="177012"/>
            <a:ext cx="1606549" cy="581900"/>
          </a:xfrm>
          <a:prstGeom prst="rect">
            <a:avLst/>
          </a:prstGeom>
        </p:spPr>
      </p:pic>
    </p:spTree>
    <p:extLst>
      <p:ext uri="{BB962C8B-B14F-4D97-AF65-F5344CB8AC3E}">
        <p14:creationId xmlns:p14="http://schemas.microsoft.com/office/powerpoint/2010/main" val="2038788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p:spTree>
      <p:nvGrpSpPr>
        <p:cNvPr id="1" name=""/>
        <p:cNvGrpSpPr/>
        <p:nvPr/>
      </p:nvGrpSpPr>
      <p:grpSpPr>
        <a:xfrm>
          <a:off x="0" y="0"/>
          <a:ext cx="0" cy="0"/>
          <a:chOff x="0" y="0"/>
          <a:chExt cx="0" cy="0"/>
        </a:xfrm>
      </p:grpSpPr>
      <p:grpSp>
        <p:nvGrpSpPr>
          <p:cNvPr id="3" name="Graphic 2">
            <a:extLst>
              <a:ext uri="{FF2B5EF4-FFF2-40B4-BE49-F238E27FC236}">
                <a16:creationId xmlns:a16="http://schemas.microsoft.com/office/drawing/2014/main" id="{8DD4F363-1248-633C-FB5C-9159E6193876}"/>
              </a:ext>
            </a:extLst>
          </p:cNvPr>
          <p:cNvGrpSpPr/>
          <p:nvPr userDrawn="1"/>
        </p:nvGrpSpPr>
        <p:grpSpPr>
          <a:xfrm flipV="1">
            <a:off x="0" y="1548830"/>
            <a:ext cx="12198146" cy="5309170"/>
            <a:chOff x="0" y="1663734"/>
            <a:chExt cx="12198146" cy="5309170"/>
          </a:xfrm>
        </p:grpSpPr>
        <p:sp>
          <p:nvSpPr>
            <p:cNvPr id="4" name="Freeform 3">
              <a:extLst>
                <a:ext uri="{FF2B5EF4-FFF2-40B4-BE49-F238E27FC236}">
                  <a16:creationId xmlns:a16="http://schemas.microsoft.com/office/drawing/2014/main" id="{D3FCEE51-D32E-697B-E0D4-D61D4EE8EA26}"/>
                </a:ext>
              </a:extLst>
            </p:cNvPr>
            <p:cNvSpPr/>
            <p:nvPr/>
          </p:nvSpPr>
          <p:spPr>
            <a:xfrm>
              <a:off x="0" y="1663734"/>
              <a:ext cx="12198146" cy="5204012"/>
            </a:xfrm>
            <a:custGeom>
              <a:avLst/>
              <a:gdLst>
                <a:gd name="connsiteX0" fmla="*/ 0 w 12198146"/>
                <a:gd name="connsiteY0" fmla="*/ 0 h 6861566"/>
                <a:gd name="connsiteX1" fmla="*/ 0 w 12198146"/>
                <a:gd name="connsiteY1" fmla="*/ 6696012 h 6861566"/>
                <a:gd name="connsiteX2" fmla="*/ 5155475 w 12198146"/>
                <a:gd name="connsiteY2" fmla="*/ 6784171 h 6861566"/>
                <a:gd name="connsiteX3" fmla="*/ 12198147 w 12198146"/>
                <a:gd name="connsiteY3" fmla="*/ 6240863 h 6861566"/>
                <a:gd name="connsiteX4" fmla="*/ 12198147 w 12198146"/>
                <a:gd name="connsiteY4" fmla="*/ 0 h 6861566"/>
                <a:gd name="connsiteX5" fmla="*/ 0 w 12198146"/>
                <a:gd name="connsiteY5" fmla="*/ 0 h 686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146" h="6861566">
                  <a:moveTo>
                    <a:pt x="0" y="0"/>
                  </a:moveTo>
                  <a:lnTo>
                    <a:pt x="0" y="6696012"/>
                  </a:lnTo>
                  <a:cubicBezTo>
                    <a:pt x="977409" y="6806723"/>
                    <a:pt x="2294965" y="6954339"/>
                    <a:pt x="5155475" y="6784171"/>
                  </a:cubicBezTo>
                  <a:cubicBezTo>
                    <a:pt x="9017982" y="6552496"/>
                    <a:pt x="9165515" y="6421283"/>
                    <a:pt x="12198147" y="6240863"/>
                  </a:cubicBezTo>
                  <a:lnTo>
                    <a:pt x="12198147" y="0"/>
                  </a:lnTo>
                  <a:lnTo>
                    <a:pt x="0" y="0"/>
                  </a:lnTo>
                  <a:close/>
                </a:path>
              </a:pathLst>
            </a:custGeom>
            <a:solidFill>
              <a:srgbClr val="006DA7"/>
            </a:solidFill>
            <a:ln w="20491" cap="flat">
              <a:noFill/>
              <a:prstDash val="solid"/>
              <a:miter/>
            </a:ln>
          </p:spPr>
          <p:txBody>
            <a:bodyPr rtlCol="0" anchor="ctr"/>
            <a:lstStyle/>
            <a:p>
              <a:endParaRPr lang="en-GR" dirty="0">
                <a:latin typeface="Arial" panose="020B0604020202020204" pitchFamily="34" charset="0"/>
              </a:endParaRPr>
            </a:p>
          </p:txBody>
        </p:sp>
        <p:sp>
          <p:nvSpPr>
            <p:cNvPr id="6" name="Freeform 5">
              <a:extLst>
                <a:ext uri="{FF2B5EF4-FFF2-40B4-BE49-F238E27FC236}">
                  <a16:creationId xmlns:a16="http://schemas.microsoft.com/office/drawing/2014/main" id="{6152A864-E8D3-F9DB-5607-45A60423A5A3}"/>
                </a:ext>
              </a:extLst>
            </p:cNvPr>
            <p:cNvSpPr/>
            <p:nvPr/>
          </p:nvSpPr>
          <p:spPr>
            <a:xfrm>
              <a:off x="0" y="6238812"/>
              <a:ext cx="12198146" cy="734092"/>
            </a:xfrm>
            <a:custGeom>
              <a:avLst/>
              <a:gdLst>
                <a:gd name="connsiteX0" fmla="*/ 12198147 w 12198146"/>
                <a:gd name="connsiteY0" fmla="*/ 0 h 734092"/>
                <a:gd name="connsiteX1" fmla="*/ 5155475 w 12198146"/>
                <a:gd name="connsiteY1" fmla="*/ 543308 h 734092"/>
                <a:gd name="connsiteX2" fmla="*/ 0 w 12198146"/>
                <a:gd name="connsiteY2" fmla="*/ 455149 h 734092"/>
                <a:gd name="connsiteX3" fmla="*/ 0 w 12198146"/>
                <a:gd name="connsiteY3" fmla="*/ 580212 h 734092"/>
                <a:gd name="connsiteX4" fmla="*/ 5149327 w 12198146"/>
                <a:gd name="connsiteY4" fmla="*/ 664271 h 734092"/>
                <a:gd name="connsiteX5" fmla="*/ 12196098 w 12198146"/>
                <a:gd name="connsiteY5" fmla="*/ 188620 h 734092"/>
                <a:gd name="connsiteX6" fmla="*/ 12196098 w 12198146"/>
                <a:gd name="connsiteY6" fmla="*/ 0 h 734092"/>
                <a:gd name="connsiteX7" fmla="*/ 12198147 w 12198146"/>
                <a:gd name="connsiteY7" fmla="*/ 0 h 7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146" h="734092">
                  <a:moveTo>
                    <a:pt x="12198147" y="0"/>
                  </a:moveTo>
                  <a:cubicBezTo>
                    <a:pt x="9167564" y="180420"/>
                    <a:pt x="9020031" y="311633"/>
                    <a:pt x="5155475" y="543308"/>
                  </a:cubicBezTo>
                  <a:cubicBezTo>
                    <a:pt x="2294965" y="713476"/>
                    <a:pt x="977409" y="565860"/>
                    <a:pt x="0" y="455149"/>
                  </a:cubicBezTo>
                  <a:lnTo>
                    <a:pt x="0" y="580212"/>
                  </a:lnTo>
                  <a:cubicBezTo>
                    <a:pt x="973311" y="701175"/>
                    <a:pt x="2288818" y="809836"/>
                    <a:pt x="5149327" y="664271"/>
                  </a:cubicBezTo>
                  <a:cubicBezTo>
                    <a:pt x="9013884" y="469500"/>
                    <a:pt x="9165515" y="340336"/>
                    <a:pt x="12196098" y="188620"/>
                  </a:cubicBezTo>
                  <a:lnTo>
                    <a:pt x="12196098" y="0"/>
                  </a:lnTo>
                  <a:lnTo>
                    <a:pt x="12198147" y="0"/>
                  </a:ln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0" scaled="1"/>
            </a:gradFill>
            <a:ln w="20491" cap="flat">
              <a:noFill/>
              <a:prstDash val="solid"/>
              <a:miter/>
            </a:ln>
          </p:spPr>
          <p:txBody>
            <a:bodyPr rtlCol="0" anchor="ctr"/>
            <a:lstStyle/>
            <a:p>
              <a:endParaRPr lang="en-GR" dirty="0">
                <a:latin typeface="Arial" panose="020B0604020202020204" pitchFamily="34" charset="0"/>
              </a:endParaRPr>
            </a:p>
          </p:txBody>
        </p:sp>
      </p:grpSp>
      <p:sp>
        <p:nvSpPr>
          <p:cNvPr id="7" name="Title 1">
            <a:extLst>
              <a:ext uri="{FF2B5EF4-FFF2-40B4-BE49-F238E27FC236}">
                <a16:creationId xmlns:a16="http://schemas.microsoft.com/office/drawing/2014/main" id="{17CD72D9-4F2C-E0FF-7DBB-8AABEC38E940}"/>
              </a:ext>
            </a:extLst>
          </p:cNvPr>
          <p:cNvSpPr>
            <a:spLocks noGrp="1"/>
          </p:cNvSpPr>
          <p:nvPr>
            <p:ph type="ctrTitle" hasCustomPrompt="1"/>
          </p:nvPr>
        </p:nvSpPr>
        <p:spPr>
          <a:xfrm>
            <a:off x="669234" y="3429000"/>
            <a:ext cx="9144000" cy="1175941"/>
          </a:xfrm>
          <a:prstGeom prst="rect">
            <a:avLst/>
          </a:prstGeom>
        </p:spPr>
        <p:txBody>
          <a:bodyPr lIns="0" anchor="b"/>
          <a:lstStyle>
            <a:lvl1pPr algn="l">
              <a:defRPr sz="6000" b="1">
                <a:solidFill>
                  <a:schemeClr val="bg1"/>
                </a:solidFill>
                <a:latin typeface="Blogger Sans" panose="02000506030000020004" pitchFamily="2" charset="0"/>
                <a:ea typeface="Blogger Sans" panose="02000506030000020004" pitchFamily="2" charset="0"/>
              </a:defRPr>
            </a:lvl1pPr>
          </a:lstStyle>
          <a:p>
            <a:r>
              <a:rPr lang="en-GB" dirty="0"/>
              <a:t>Click to add section title</a:t>
            </a:r>
            <a:endParaRPr lang="en-GR" dirty="0"/>
          </a:p>
        </p:txBody>
      </p:sp>
      <p:sp>
        <p:nvSpPr>
          <p:cNvPr id="8" name="Subtitle 2">
            <a:extLst>
              <a:ext uri="{FF2B5EF4-FFF2-40B4-BE49-F238E27FC236}">
                <a16:creationId xmlns:a16="http://schemas.microsoft.com/office/drawing/2014/main" id="{8ED0CF59-7CB9-C807-556F-C8E12C228C53}"/>
              </a:ext>
            </a:extLst>
          </p:cNvPr>
          <p:cNvSpPr>
            <a:spLocks noGrp="1"/>
          </p:cNvSpPr>
          <p:nvPr>
            <p:ph type="subTitle" idx="1" hasCustomPrompt="1"/>
          </p:nvPr>
        </p:nvSpPr>
        <p:spPr>
          <a:xfrm>
            <a:off x="669234" y="4697017"/>
            <a:ext cx="9144000" cy="612153"/>
          </a:xfrm>
          <a:prstGeom prst="rect">
            <a:avLst/>
          </a:prstGeom>
        </p:spPr>
        <p:txBody>
          <a:bodyPr lIns="36000"/>
          <a:lstStyle>
            <a:lvl1pPr marL="0" indent="0" algn="l">
              <a:buNone/>
              <a:defRPr sz="3200">
                <a:solidFill>
                  <a:schemeClr val="bg1"/>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sp>
        <p:nvSpPr>
          <p:cNvPr id="9" name="Picture Placeholder 15">
            <a:extLst>
              <a:ext uri="{FF2B5EF4-FFF2-40B4-BE49-F238E27FC236}">
                <a16:creationId xmlns:a16="http://schemas.microsoft.com/office/drawing/2014/main" id="{AE0D7A55-3081-905F-F7C5-CFB8068D6A2E}"/>
              </a:ext>
            </a:extLst>
          </p:cNvPr>
          <p:cNvSpPr>
            <a:spLocks noGrp="1"/>
          </p:cNvSpPr>
          <p:nvPr>
            <p:ph type="pic" sz="quarter" idx="10" hasCustomPrompt="1"/>
          </p:nvPr>
        </p:nvSpPr>
        <p:spPr>
          <a:xfrm>
            <a:off x="566" y="-2855"/>
            <a:ext cx="12193692" cy="209544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1 w 21646"/>
              <a:gd name="connsiteY0" fmla="*/ 969 h 30474"/>
              <a:gd name="connsiteX1" fmla="*/ 21646 w 21646"/>
              <a:gd name="connsiteY1" fmla="*/ 30474 h 30474"/>
              <a:gd name="connsiteX2" fmla="*/ 21638 w 21646"/>
              <a:gd name="connsiteY2" fmla="*/ 9472 h 30474"/>
              <a:gd name="connsiteX3" fmla="*/ 38 w 21646"/>
              <a:gd name="connsiteY3" fmla="*/ 13417 h 30474"/>
              <a:gd name="connsiteX4" fmla="*/ 1 w 21646"/>
              <a:gd name="connsiteY4" fmla="*/ 969 h 30474"/>
              <a:gd name="connsiteX0" fmla="*/ 1 w 21640"/>
              <a:gd name="connsiteY0" fmla="*/ 3147 h 17037"/>
              <a:gd name="connsiteX1" fmla="*/ 21627 w 21640"/>
              <a:gd name="connsiteY1" fmla="*/ 1272 h 17037"/>
              <a:gd name="connsiteX2" fmla="*/ 21638 w 21640"/>
              <a:gd name="connsiteY2" fmla="*/ 11650 h 17037"/>
              <a:gd name="connsiteX3" fmla="*/ 38 w 21640"/>
              <a:gd name="connsiteY3" fmla="*/ 15595 h 17037"/>
              <a:gd name="connsiteX4" fmla="*/ 1 w 21640"/>
              <a:gd name="connsiteY4" fmla="*/ 3147 h 1703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15058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21 w 21589"/>
              <a:gd name="connsiteY0" fmla="*/ 9692 h 32767"/>
              <a:gd name="connsiteX1" fmla="*/ 21589 w 21589"/>
              <a:gd name="connsiteY1" fmla="*/ 735 h 32767"/>
              <a:gd name="connsiteX2" fmla="*/ 21581 w 21589"/>
              <a:gd name="connsiteY2" fmla="*/ 32033 h 32767"/>
              <a:gd name="connsiteX3" fmla="*/ 0 w 21589"/>
              <a:gd name="connsiteY3" fmla="*/ 28569 h 32767"/>
              <a:gd name="connsiteX4" fmla="*/ 21 w 21589"/>
              <a:gd name="connsiteY4" fmla="*/ 9692 h 32767"/>
              <a:gd name="connsiteX0" fmla="*/ 673 w 21589"/>
              <a:gd name="connsiteY0" fmla="*/ 5497 h 32767"/>
              <a:gd name="connsiteX1" fmla="*/ 21589 w 21589"/>
              <a:gd name="connsiteY1" fmla="*/ 735 h 32767"/>
              <a:gd name="connsiteX2" fmla="*/ 21581 w 21589"/>
              <a:gd name="connsiteY2" fmla="*/ 32033 h 32767"/>
              <a:gd name="connsiteX3" fmla="*/ 0 w 21589"/>
              <a:gd name="connsiteY3" fmla="*/ 28569 h 32767"/>
              <a:gd name="connsiteX4" fmla="*/ 673 w 21589"/>
              <a:gd name="connsiteY4" fmla="*/ 5497 h 32767"/>
              <a:gd name="connsiteX0" fmla="*/ 2 w 21604"/>
              <a:gd name="connsiteY0" fmla="*/ 11154 h 32767"/>
              <a:gd name="connsiteX1" fmla="*/ 21604 w 21604"/>
              <a:gd name="connsiteY1" fmla="*/ 735 h 32767"/>
              <a:gd name="connsiteX2" fmla="*/ 21596 w 21604"/>
              <a:gd name="connsiteY2" fmla="*/ 32033 h 32767"/>
              <a:gd name="connsiteX3" fmla="*/ 15 w 21604"/>
              <a:gd name="connsiteY3" fmla="*/ 28569 h 32767"/>
              <a:gd name="connsiteX4" fmla="*/ 2 w 21604"/>
              <a:gd name="connsiteY4" fmla="*/ 11154 h 32767"/>
              <a:gd name="connsiteX0" fmla="*/ 0 w 21602"/>
              <a:gd name="connsiteY0" fmla="*/ 11154 h 32767"/>
              <a:gd name="connsiteX1" fmla="*/ 21602 w 21602"/>
              <a:gd name="connsiteY1" fmla="*/ 735 h 32767"/>
              <a:gd name="connsiteX2" fmla="*/ 21594 w 21602"/>
              <a:gd name="connsiteY2" fmla="*/ 32033 h 32767"/>
              <a:gd name="connsiteX3" fmla="*/ 13 w 21602"/>
              <a:gd name="connsiteY3" fmla="*/ 28569 h 32767"/>
              <a:gd name="connsiteX4" fmla="*/ 0 w 21602"/>
              <a:gd name="connsiteY4" fmla="*/ 11154 h 32767"/>
              <a:gd name="connsiteX0" fmla="*/ 0 w 21594"/>
              <a:gd name="connsiteY0" fmla="*/ 0 h 21841"/>
              <a:gd name="connsiteX1" fmla="*/ 21321 w 21594"/>
              <a:gd name="connsiteY1" fmla="*/ 1339 h 21841"/>
              <a:gd name="connsiteX2" fmla="*/ 21594 w 21594"/>
              <a:gd name="connsiteY2" fmla="*/ 20879 h 21841"/>
              <a:gd name="connsiteX3" fmla="*/ 13 w 21594"/>
              <a:gd name="connsiteY3" fmla="*/ 17415 h 21841"/>
              <a:gd name="connsiteX4" fmla="*/ 0 w 21594"/>
              <a:gd name="connsiteY4" fmla="*/ 0 h 21841"/>
              <a:gd name="connsiteX0" fmla="*/ 0 w 21594"/>
              <a:gd name="connsiteY0" fmla="*/ 0 h 22152"/>
              <a:gd name="connsiteX1" fmla="*/ 21321 w 21594"/>
              <a:gd name="connsiteY1" fmla="*/ 1339 h 22152"/>
              <a:gd name="connsiteX2" fmla="*/ 21594 w 21594"/>
              <a:gd name="connsiteY2" fmla="*/ 20879 h 22152"/>
              <a:gd name="connsiteX3" fmla="*/ 13 w 21594"/>
              <a:gd name="connsiteY3" fmla="*/ 17415 h 22152"/>
              <a:gd name="connsiteX4" fmla="*/ 0 w 21594"/>
              <a:gd name="connsiteY4" fmla="*/ 0 h 22152"/>
              <a:gd name="connsiteX0" fmla="*/ 0 w 21631"/>
              <a:gd name="connsiteY0" fmla="*/ 59 h 22152"/>
              <a:gd name="connsiteX1" fmla="*/ 21614 w 21631"/>
              <a:gd name="connsiteY1" fmla="*/ 0 h 22152"/>
              <a:gd name="connsiteX2" fmla="*/ 21594 w 21631"/>
              <a:gd name="connsiteY2" fmla="*/ 20938 h 22152"/>
              <a:gd name="connsiteX3" fmla="*/ 13 w 21631"/>
              <a:gd name="connsiteY3" fmla="*/ 17474 h 22152"/>
              <a:gd name="connsiteX4" fmla="*/ 0 w 21631"/>
              <a:gd name="connsiteY4" fmla="*/ 59 h 22152"/>
              <a:gd name="connsiteX0" fmla="*/ 0 w 21633"/>
              <a:gd name="connsiteY0" fmla="*/ 59 h 20947"/>
              <a:gd name="connsiteX1" fmla="*/ 21614 w 21633"/>
              <a:gd name="connsiteY1" fmla="*/ 0 h 20947"/>
              <a:gd name="connsiteX2" fmla="*/ 21594 w 21633"/>
              <a:gd name="connsiteY2" fmla="*/ 20938 h 20947"/>
              <a:gd name="connsiteX3" fmla="*/ 13 w 21633"/>
              <a:gd name="connsiteY3" fmla="*/ 17474 h 20947"/>
              <a:gd name="connsiteX4" fmla="*/ 0 w 21633"/>
              <a:gd name="connsiteY4" fmla="*/ 59 h 20947"/>
              <a:gd name="connsiteX0" fmla="*/ 0 w 21643"/>
              <a:gd name="connsiteY0" fmla="*/ 59 h 20947"/>
              <a:gd name="connsiteX1" fmla="*/ 21614 w 21643"/>
              <a:gd name="connsiteY1" fmla="*/ 0 h 20947"/>
              <a:gd name="connsiteX2" fmla="*/ 21622 w 21643"/>
              <a:gd name="connsiteY2" fmla="*/ 20938 h 20947"/>
              <a:gd name="connsiteX3" fmla="*/ 13 w 21643"/>
              <a:gd name="connsiteY3" fmla="*/ 17474 h 20947"/>
              <a:gd name="connsiteX4" fmla="*/ 0 w 21643"/>
              <a:gd name="connsiteY4" fmla="*/ 59 h 20947"/>
              <a:gd name="connsiteX0" fmla="*/ 0 w 21648"/>
              <a:gd name="connsiteY0" fmla="*/ 59 h 21772"/>
              <a:gd name="connsiteX1" fmla="*/ 21614 w 21648"/>
              <a:gd name="connsiteY1" fmla="*/ 0 h 21772"/>
              <a:gd name="connsiteX2" fmla="*/ 21633 w 21648"/>
              <a:gd name="connsiteY2" fmla="*/ 21764 h 21772"/>
              <a:gd name="connsiteX3" fmla="*/ 13 w 21648"/>
              <a:gd name="connsiteY3" fmla="*/ 17474 h 21772"/>
              <a:gd name="connsiteX4" fmla="*/ 0 w 21648"/>
              <a:gd name="connsiteY4" fmla="*/ 59 h 21772"/>
              <a:gd name="connsiteX0" fmla="*/ 0 w 21636"/>
              <a:gd name="connsiteY0" fmla="*/ 59 h 21772"/>
              <a:gd name="connsiteX1" fmla="*/ 21614 w 21636"/>
              <a:gd name="connsiteY1" fmla="*/ 0 h 21772"/>
              <a:gd name="connsiteX2" fmla="*/ 21633 w 21636"/>
              <a:gd name="connsiteY2" fmla="*/ 21764 h 21772"/>
              <a:gd name="connsiteX3" fmla="*/ 13 w 21636"/>
              <a:gd name="connsiteY3" fmla="*/ 17474 h 21772"/>
              <a:gd name="connsiteX4" fmla="*/ 0 w 21636"/>
              <a:gd name="connsiteY4" fmla="*/ 59 h 21772"/>
              <a:gd name="connsiteX0" fmla="*/ 0 w 21633"/>
              <a:gd name="connsiteY0" fmla="*/ 0 h 21713"/>
              <a:gd name="connsiteX1" fmla="*/ 21518 w 21633"/>
              <a:gd name="connsiteY1" fmla="*/ 2197 h 21713"/>
              <a:gd name="connsiteX2" fmla="*/ 21633 w 21633"/>
              <a:gd name="connsiteY2" fmla="*/ 21705 h 21713"/>
              <a:gd name="connsiteX3" fmla="*/ 13 w 21633"/>
              <a:gd name="connsiteY3" fmla="*/ 17415 h 21713"/>
              <a:gd name="connsiteX4" fmla="*/ 0 w 21633"/>
              <a:gd name="connsiteY4" fmla="*/ 0 h 21713"/>
              <a:gd name="connsiteX0" fmla="*/ 0 w 21662"/>
              <a:gd name="connsiteY0" fmla="*/ 0 h 21713"/>
              <a:gd name="connsiteX1" fmla="*/ 21647 w 21662"/>
              <a:gd name="connsiteY1" fmla="*/ 735 h 21713"/>
              <a:gd name="connsiteX2" fmla="*/ 21633 w 21662"/>
              <a:gd name="connsiteY2" fmla="*/ 21705 h 21713"/>
              <a:gd name="connsiteX3" fmla="*/ 13 w 21662"/>
              <a:gd name="connsiteY3" fmla="*/ 17415 h 21713"/>
              <a:gd name="connsiteX4" fmla="*/ 0 w 21662"/>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52 w 21647"/>
              <a:gd name="connsiteY3" fmla="*/ 17796 h 21705"/>
              <a:gd name="connsiteX4" fmla="*/ 0 w 21647"/>
              <a:gd name="connsiteY4" fmla="*/ 0 h 21705"/>
              <a:gd name="connsiteX0" fmla="*/ 36 w 21599"/>
              <a:gd name="connsiteY0" fmla="*/ 0 h 21133"/>
              <a:gd name="connsiteX1" fmla="*/ 21599 w 21599"/>
              <a:gd name="connsiteY1" fmla="*/ 163 h 21133"/>
              <a:gd name="connsiteX2" fmla="*/ 21585 w 21599"/>
              <a:gd name="connsiteY2" fmla="*/ 21133 h 21133"/>
              <a:gd name="connsiteX3" fmla="*/ 4 w 21599"/>
              <a:gd name="connsiteY3" fmla="*/ 17224 h 21133"/>
              <a:gd name="connsiteX4" fmla="*/ 36 w 21599"/>
              <a:gd name="connsiteY4" fmla="*/ 0 h 21133"/>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0 w 21597"/>
              <a:gd name="connsiteY0" fmla="*/ 0 h 20974"/>
              <a:gd name="connsiteX1" fmla="*/ 21597 w 21597"/>
              <a:gd name="connsiteY1" fmla="*/ 4 h 20974"/>
              <a:gd name="connsiteX2" fmla="*/ 21583 w 21597"/>
              <a:gd name="connsiteY2" fmla="*/ 20974 h 20974"/>
              <a:gd name="connsiteX3" fmla="*/ 2 w 21597"/>
              <a:gd name="connsiteY3" fmla="*/ 17065 h 20974"/>
              <a:gd name="connsiteX4" fmla="*/ 0 w 21597"/>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 h="20974">
                <a:moveTo>
                  <a:pt x="6" y="0"/>
                </a:moveTo>
                <a:lnTo>
                  <a:pt x="21603" y="4"/>
                </a:lnTo>
                <a:cubicBezTo>
                  <a:pt x="21603" y="1623"/>
                  <a:pt x="21599" y="17434"/>
                  <a:pt x="21589" y="20974"/>
                </a:cubicBezTo>
                <a:cubicBezTo>
                  <a:pt x="13419" y="18601"/>
                  <a:pt x="6985" y="13036"/>
                  <a:pt x="8" y="17065"/>
                </a:cubicBezTo>
                <a:cubicBezTo>
                  <a:pt x="-9" y="15243"/>
                  <a:pt x="6" y="3316"/>
                  <a:pt x="6" y="0"/>
                </a:cubicBezTo>
                <a:close/>
              </a:path>
            </a:pathLst>
          </a:custGeom>
          <a:noFill/>
        </p:spPr>
        <p:txBody>
          <a:bodyPr anchor="t"/>
          <a:lstStyle>
            <a:lvl1pPr marL="0" indent="0" algn="ctr">
              <a:buNone/>
              <a:defRPr sz="1800">
                <a:solidFill>
                  <a:srgbClr val="64B4E6"/>
                </a:solidFill>
                <a:latin typeface="Arial" panose="020B0604020202020204" pitchFamily="34" charset="0"/>
                <a:ea typeface="Blogger Sans" panose="02000506030000020004" pitchFamily="50"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Times New Roman" panose="02020603050405020304" pitchFamily="18" charset="0"/>
              </a:rPr>
              <a:t>Click icon below</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image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t>
            </a:r>
          </a:p>
          <a:p>
            <a:endParaRPr lang="en-GR" dirty="0"/>
          </a:p>
        </p:txBody>
      </p:sp>
      <p:pic>
        <p:nvPicPr>
          <p:cNvPr id="11" name="Graphic 10">
            <a:extLst>
              <a:ext uri="{FF2B5EF4-FFF2-40B4-BE49-F238E27FC236}">
                <a16:creationId xmlns:a16="http://schemas.microsoft.com/office/drawing/2014/main" id="{EB23156C-084E-FAE2-C86F-28D3FFCE9C0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9086" y="6100510"/>
            <a:ext cx="1606549" cy="581900"/>
          </a:xfrm>
          <a:prstGeom prst="rect">
            <a:avLst/>
          </a:prstGeom>
        </p:spPr>
      </p:pic>
    </p:spTree>
    <p:extLst>
      <p:ext uri="{BB962C8B-B14F-4D97-AF65-F5344CB8AC3E}">
        <p14:creationId xmlns:p14="http://schemas.microsoft.com/office/powerpoint/2010/main" val="132045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with Pattern">
    <p:spTree>
      <p:nvGrpSpPr>
        <p:cNvPr id="1" name=""/>
        <p:cNvGrpSpPr/>
        <p:nvPr/>
      </p:nvGrpSpPr>
      <p:grpSpPr>
        <a:xfrm>
          <a:off x="0" y="0"/>
          <a:ext cx="0" cy="0"/>
          <a:chOff x="0" y="0"/>
          <a:chExt cx="0" cy="0"/>
        </a:xfrm>
      </p:grpSpPr>
      <p:grpSp>
        <p:nvGrpSpPr>
          <p:cNvPr id="3" name="Graphic 2">
            <a:extLst>
              <a:ext uri="{FF2B5EF4-FFF2-40B4-BE49-F238E27FC236}">
                <a16:creationId xmlns:a16="http://schemas.microsoft.com/office/drawing/2014/main" id="{8DD4F363-1248-633C-FB5C-9159E6193876}"/>
              </a:ext>
            </a:extLst>
          </p:cNvPr>
          <p:cNvGrpSpPr/>
          <p:nvPr userDrawn="1"/>
        </p:nvGrpSpPr>
        <p:grpSpPr>
          <a:xfrm flipV="1">
            <a:off x="0" y="1548830"/>
            <a:ext cx="12198146" cy="5309170"/>
            <a:chOff x="0" y="1663734"/>
            <a:chExt cx="12198146" cy="5309170"/>
          </a:xfrm>
        </p:grpSpPr>
        <p:sp>
          <p:nvSpPr>
            <p:cNvPr id="4" name="Freeform 3">
              <a:extLst>
                <a:ext uri="{FF2B5EF4-FFF2-40B4-BE49-F238E27FC236}">
                  <a16:creationId xmlns:a16="http://schemas.microsoft.com/office/drawing/2014/main" id="{D3FCEE51-D32E-697B-E0D4-D61D4EE8EA26}"/>
                </a:ext>
              </a:extLst>
            </p:cNvPr>
            <p:cNvSpPr/>
            <p:nvPr/>
          </p:nvSpPr>
          <p:spPr>
            <a:xfrm>
              <a:off x="0" y="1663734"/>
              <a:ext cx="12198146" cy="5204012"/>
            </a:xfrm>
            <a:custGeom>
              <a:avLst/>
              <a:gdLst>
                <a:gd name="connsiteX0" fmla="*/ 0 w 12198146"/>
                <a:gd name="connsiteY0" fmla="*/ 0 h 6861566"/>
                <a:gd name="connsiteX1" fmla="*/ 0 w 12198146"/>
                <a:gd name="connsiteY1" fmla="*/ 6696012 h 6861566"/>
                <a:gd name="connsiteX2" fmla="*/ 5155475 w 12198146"/>
                <a:gd name="connsiteY2" fmla="*/ 6784171 h 6861566"/>
                <a:gd name="connsiteX3" fmla="*/ 12198147 w 12198146"/>
                <a:gd name="connsiteY3" fmla="*/ 6240863 h 6861566"/>
                <a:gd name="connsiteX4" fmla="*/ 12198147 w 12198146"/>
                <a:gd name="connsiteY4" fmla="*/ 0 h 6861566"/>
                <a:gd name="connsiteX5" fmla="*/ 0 w 12198146"/>
                <a:gd name="connsiteY5" fmla="*/ 0 h 686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146" h="6861566">
                  <a:moveTo>
                    <a:pt x="0" y="0"/>
                  </a:moveTo>
                  <a:lnTo>
                    <a:pt x="0" y="6696012"/>
                  </a:lnTo>
                  <a:cubicBezTo>
                    <a:pt x="977409" y="6806723"/>
                    <a:pt x="2294965" y="6954339"/>
                    <a:pt x="5155475" y="6784171"/>
                  </a:cubicBezTo>
                  <a:cubicBezTo>
                    <a:pt x="9017982" y="6552496"/>
                    <a:pt x="9165515" y="6421283"/>
                    <a:pt x="12198147" y="6240863"/>
                  </a:cubicBezTo>
                  <a:lnTo>
                    <a:pt x="12198147" y="0"/>
                  </a:lnTo>
                  <a:lnTo>
                    <a:pt x="0" y="0"/>
                  </a:lnTo>
                  <a:close/>
                </a:path>
              </a:pathLst>
            </a:custGeom>
            <a:solidFill>
              <a:srgbClr val="006DA7"/>
            </a:solidFill>
            <a:ln w="20491" cap="flat">
              <a:noFill/>
              <a:prstDash val="solid"/>
              <a:miter/>
            </a:ln>
          </p:spPr>
          <p:txBody>
            <a:bodyPr rtlCol="0" anchor="ctr"/>
            <a:lstStyle/>
            <a:p>
              <a:endParaRPr lang="en-GR" dirty="0">
                <a:latin typeface="Arial" panose="020B0604020202020204" pitchFamily="34" charset="0"/>
              </a:endParaRPr>
            </a:p>
          </p:txBody>
        </p:sp>
        <p:sp>
          <p:nvSpPr>
            <p:cNvPr id="6" name="Freeform 5">
              <a:extLst>
                <a:ext uri="{FF2B5EF4-FFF2-40B4-BE49-F238E27FC236}">
                  <a16:creationId xmlns:a16="http://schemas.microsoft.com/office/drawing/2014/main" id="{6152A864-E8D3-F9DB-5607-45A60423A5A3}"/>
                </a:ext>
              </a:extLst>
            </p:cNvPr>
            <p:cNvSpPr/>
            <p:nvPr/>
          </p:nvSpPr>
          <p:spPr>
            <a:xfrm>
              <a:off x="0" y="6238812"/>
              <a:ext cx="12198146" cy="734092"/>
            </a:xfrm>
            <a:custGeom>
              <a:avLst/>
              <a:gdLst>
                <a:gd name="connsiteX0" fmla="*/ 12198147 w 12198146"/>
                <a:gd name="connsiteY0" fmla="*/ 0 h 734092"/>
                <a:gd name="connsiteX1" fmla="*/ 5155475 w 12198146"/>
                <a:gd name="connsiteY1" fmla="*/ 543308 h 734092"/>
                <a:gd name="connsiteX2" fmla="*/ 0 w 12198146"/>
                <a:gd name="connsiteY2" fmla="*/ 455149 h 734092"/>
                <a:gd name="connsiteX3" fmla="*/ 0 w 12198146"/>
                <a:gd name="connsiteY3" fmla="*/ 580212 h 734092"/>
                <a:gd name="connsiteX4" fmla="*/ 5149327 w 12198146"/>
                <a:gd name="connsiteY4" fmla="*/ 664271 h 734092"/>
                <a:gd name="connsiteX5" fmla="*/ 12196098 w 12198146"/>
                <a:gd name="connsiteY5" fmla="*/ 188620 h 734092"/>
                <a:gd name="connsiteX6" fmla="*/ 12196098 w 12198146"/>
                <a:gd name="connsiteY6" fmla="*/ 0 h 734092"/>
                <a:gd name="connsiteX7" fmla="*/ 12198147 w 12198146"/>
                <a:gd name="connsiteY7" fmla="*/ 0 h 7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146" h="734092">
                  <a:moveTo>
                    <a:pt x="12198147" y="0"/>
                  </a:moveTo>
                  <a:cubicBezTo>
                    <a:pt x="9167564" y="180420"/>
                    <a:pt x="9020031" y="311633"/>
                    <a:pt x="5155475" y="543308"/>
                  </a:cubicBezTo>
                  <a:cubicBezTo>
                    <a:pt x="2294965" y="713476"/>
                    <a:pt x="977409" y="565860"/>
                    <a:pt x="0" y="455149"/>
                  </a:cubicBezTo>
                  <a:lnTo>
                    <a:pt x="0" y="580212"/>
                  </a:lnTo>
                  <a:cubicBezTo>
                    <a:pt x="973311" y="701175"/>
                    <a:pt x="2288818" y="809836"/>
                    <a:pt x="5149327" y="664271"/>
                  </a:cubicBezTo>
                  <a:cubicBezTo>
                    <a:pt x="9013884" y="469500"/>
                    <a:pt x="9165515" y="340336"/>
                    <a:pt x="12196098" y="188620"/>
                  </a:cubicBezTo>
                  <a:lnTo>
                    <a:pt x="12196098" y="0"/>
                  </a:lnTo>
                  <a:lnTo>
                    <a:pt x="12198147" y="0"/>
                  </a:lnTo>
                  <a:close/>
                </a:path>
              </a:pathLst>
            </a:custGeom>
            <a:gradFill>
              <a:gsLst>
                <a:gs pos="0">
                  <a:srgbClr val="64B4E6"/>
                </a:gs>
                <a:gs pos="16000">
                  <a:srgbClr val="499BC9"/>
                </a:gs>
                <a:gs pos="40000">
                  <a:srgbClr val="297EA8"/>
                </a:gs>
                <a:gs pos="62000">
                  <a:srgbClr val="12698F"/>
                </a:gs>
                <a:gs pos="83000">
                  <a:srgbClr val="045C81"/>
                </a:gs>
                <a:gs pos="100000">
                  <a:srgbClr val="00587C"/>
                </a:gs>
              </a:gsLst>
              <a:lin ang="0" scaled="1"/>
            </a:gradFill>
            <a:ln w="20491" cap="flat">
              <a:noFill/>
              <a:prstDash val="solid"/>
              <a:miter/>
            </a:ln>
          </p:spPr>
          <p:txBody>
            <a:bodyPr rtlCol="0" anchor="ctr"/>
            <a:lstStyle/>
            <a:p>
              <a:endParaRPr lang="en-GR" dirty="0">
                <a:latin typeface="Arial" panose="020B0604020202020204" pitchFamily="34" charset="0"/>
              </a:endParaRPr>
            </a:p>
          </p:txBody>
        </p:sp>
      </p:grpSp>
      <p:sp>
        <p:nvSpPr>
          <p:cNvPr id="7" name="Title 1">
            <a:extLst>
              <a:ext uri="{FF2B5EF4-FFF2-40B4-BE49-F238E27FC236}">
                <a16:creationId xmlns:a16="http://schemas.microsoft.com/office/drawing/2014/main" id="{17CD72D9-4F2C-E0FF-7DBB-8AABEC38E940}"/>
              </a:ext>
            </a:extLst>
          </p:cNvPr>
          <p:cNvSpPr>
            <a:spLocks noGrp="1"/>
          </p:cNvSpPr>
          <p:nvPr>
            <p:ph type="ctrTitle" hasCustomPrompt="1"/>
          </p:nvPr>
        </p:nvSpPr>
        <p:spPr>
          <a:xfrm>
            <a:off x="669234" y="3429000"/>
            <a:ext cx="9144000" cy="1175941"/>
          </a:xfrm>
          <a:prstGeom prst="rect">
            <a:avLst/>
          </a:prstGeom>
        </p:spPr>
        <p:txBody>
          <a:bodyPr lIns="0" anchor="b"/>
          <a:lstStyle>
            <a:lvl1pPr algn="l">
              <a:defRPr sz="6000" b="1">
                <a:solidFill>
                  <a:schemeClr val="bg1"/>
                </a:solidFill>
                <a:latin typeface="Blogger Sans" panose="02000506030000020004" pitchFamily="2" charset="0"/>
                <a:ea typeface="Blogger Sans" panose="02000506030000020004" pitchFamily="2" charset="0"/>
              </a:defRPr>
            </a:lvl1pPr>
          </a:lstStyle>
          <a:p>
            <a:r>
              <a:rPr lang="en-GB" dirty="0"/>
              <a:t>Click to add section title</a:t>
            </a:r>
            <a:endParaRPr lang="en-GR" dirty="0"/>
          </a:p>
        </p:txBody>
      </p:sp>
      <p:sp>
        <p:nvSpPr>
          <p:cNvPr id="8" name="Subtitle 2">
            <a:extLst>
              <a:ext uri="{FF2B5EF4-FFF2-40B4-BE49-F238E27FC236}">
                <a16:creationId xmlns:a16="http://schemas.microsoft.com/office/drawing/2014/main" id="{8ED0CF59-7CB9-C807-556F-C8E12C228C53}"/>
              </a:ext>
            </a:extLst>
          </p:cNvPr>
          <p:cNvSpPr>
            <a:spLocks noGrp="1"/>
          </p:cNvSpPr>
          <p:nvPr>
            <p:ph type="subTitle" idx="1" hasCustomPrompt="1"/>
          </p:nvPr>
        </p:nvSpPr>
        <p:spPr>
          <a:xfrm>
            <a:off x="669234" y="4697017"/>
            <a:ext cx="9144000" cy="612153"/>
          </a:xfrm>
          <a:prstGeom prst="rect">
            <a:avLst/>
          </a:prstGeom>
        </p:spPr>
        <p:txBody>
          <a:bodyPr lIns="36000"/>
          <a:lstStyle>
            <a:lvl1pPr marL="0" indent="0" algn="l">
              <a:buNone/>
              <a:defRPr sz="3200">
                <a:solidFill>
                  <a:schemeClr val="bg1"/>
                </a:solidFill>
                <a:latin typeface="Blogger Sans" panose="02000506030000020004" pitchFamily="2" charset="0"/>
                <a:ea typeface="Blogger Sans"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GR" dirty="0"/>
          </a:p>
        </p:txBody>
      </p:sp>
      <p:sp>
        <p:nvSpPr>
          <p:cNvPr id="9" name="Picture Placeholder 15">
            <a:extLst>
              <a:ext uri="{FF2B5EF4-FFF2-40B4-BE49-F238E27FC236}">
                <a16:creationId xmlns:a16="http://schemas.microsoft.com/office/drawing/2014/main" id="{AE0D7A55-3081-905F-F7C5-CFB8068D6A2E}"/>
              </a:ext>
            </a:extLst>
          </p:cNvPr>
          <p:cNvSpPr>
            <a:spLocks noGrp="1"/>
          </p:cNvSpPr>
          <p:nvPr>
            <p:ph type="pic" sz="quarter" idx="10" hasCustomPrompt="1"/>
          </p:nvPr>
        </p:nvSpPr>
        <p:spPr>
          <a:xfrm>
            <a:off x="566" y="-2855"/>
            <a:ext cx="12193692" cy="209544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2 w 21600"/>
              <a:gd name="connsiteY0" fmla="*/ 38349 h 38349"/>
              <a:gd name="connsiteX1" fmla="*/ 21600 w 21600"/>
              <a:gd name="connsiteY1" fmla="*/ 0 h 38349"/>
              <a:gd name="connsiteX2" fmla="*/ 21600 w 21600"/>
              <a:gd name="connsiteY2" fmla="*/ 17322 h 38349"/>
              <a:gd name="connsiteX3" fmla="*/ 0 w 21600"/>
              <a:gd name="connsiteY3" fmla="*/ 20172 h 38349"/>
              <a:gd name="connsiteX4" fmla="*/ 32 w 21600"/>
              <a:gd name="connsiteY4" fmla="*/ 38349 h 38349"/>
              <a:gd name="connsiteX0" fmla="*/ 32 w 21632"/>
              <a:gd name="connsiteY0" fmla="*/ 21027 h 21027"/>
              <a:gd name="connsiteX1" fmla="*/ 21632 w 21632"/>
              <a:gd name="connsiteY1" fmla="*/ 20936 h 21027"/>
              <a:gd name="connsiteX2" fmla="*/ 21600 w 21632"/>
              <a:gd name="connsiteY2" fmla="*/ 0 h 21027"/>
              <a:gd name="connsiteX3" fmla="*/ 0 w 21632"/>
              <a:gd name="connsiteY3" fmla="*/ 2850 h 21027"/>
              <a:gd name="connsiteX4" fmla="*/ 32 w 21632"/>
              <a:gd name="connsiteY4" fmla="*/ 21027 h 21027"/>
              <a:gd name="connsiteX0" fmla="*/ 32 w 21600"/>
              <a:gd name="connsiteY0" fmla="*/ 21027 h 21027"/>
              <a:gd name="connsiteX1" fmla="*/ 21426 w 21600"/>
              <a:gd name="connsiteY1" fmla="*/ 19736 h 21027"/>
              <a:gd name="connsiteX2" fmla="*/ 21600 w 21600"/>
              <a:gd name="connsiteY2" fmla="*/ 0 h 21027"/>
              <a:gd name="connsiteX3" fmla="*/ 0 w 21600"/>
              <a:gd name="connsiteY3" fmla="*/ 2850 h 21027"/>
              <a:gd name="connsiteX4" fmla="*/ 32 w 21600"/>
              <a:gd name="connsiteY4" fmla="*/ 21027 h 21027"/>
              <a:gd name="connsiteX0" fmla="*/ 32 w 21608"/>
              <a:gd name="connsiteY0" fmla="*/ 21027 h 21027"/>
              <a:gd name="connsiteX1" fmla="*/ 21608 w 21608"/>
              <a:gd name="connsiteY1" fmla="*/ 20867 h 21027"/>
              <a:gd name="connsiteX2" fmla="*/ 21600 w 21608"/>
              <a:gd name="connsiteY2" fmla="*/ 0 h 21027"/>
              <a:gd name="connsiteX3" fmla="*/ 0 w 21608"/>
              <a:gd name="connsiteY3" fmla="*/ 2850 h 21027"/>
              <a:gd name="connsiteX4" fmla="*/ 32 w 21608"/>
              <a:gd name="connsiteY4" fmla="*/ 21027 h 21027"/>
              <a:gd name="connsiteX0" fmla="*/ 32 w 21608"/>
              <a:gd name="connsiteY0" fmla="*/ 21233 h 21233"/>
              <a:gd name="connsiteX1" fmla="*/ 21608 w 21608"/>
              <a:gd name="connsiteY1" fmla="*/ 21073 h 21233"/>
              <a:gd name="connsiteX2" fmla="*/ 21600 w 21608"/>
              <a:gd name="connsiteY2" fmla="*/ 0 h 21233"/>
              <a:gd name="connsiteX3" fmla="*/ 0 w 21608"/>
              <a:gd name="connsiteY3" fmla="*/ 3056 h 21233"/>
              <a:gd name="connsiteX4" fmla="*/ 32 w 21608"/>
              <a:gd name="connsiteY4" fmla="*/ 21233 h 21233"/>
              <a:gd name="connsiteX0" fmla="*/ 111 w 21608"/>
              <a:gd name="connsiteY0" fmla="*/ 20205 h 21073"/>
              <a:gd name="connsiteX1" fmla="*/ 21608 w 21608"/>
              <a:gd name="connsiteY1" fmla="*/ 21073 h 21073"/>
              <a:gd name="connsiteX2" fmla="*/ 21600 w 21608"/>
              <a:gd name="connsiteY2" fmla="*/ 0 h 21073"/>
              <a:gd name="connsiteX3" fmla="*/ 0 w 21608"/>
              <a:gd name="connsiteY3" fmla="*/ 3056 h 21073"/>
              <a:gd name="connsiteX4" fmla="*/ 111 w 21608"/>
              <a:gd name="connsiteY4" fmla="*/ 20205 h 21073"/>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05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3844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530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96 h 21096"/>
              <a:gd name="connsiteX1" fmla="*/ 21609 w 21609"/>
              <a:gd name="connsiteY1" fmla="*/ 21073 h 21096"/>
              <a:gd name="connsiteX2" fmla="*/ 21601 w 21609"/>
              <a:gd name="connsiteY2" fmla="*/ 0 h 21096"/>
              <a:gd name="connsiteX3" fmla="*/ 1 w 21609"/>
              <a:gd name="connsiteY3" fmla="*/ 4016 h 21096"/>
              <a:gd name="connsiteX4" fmla="*/ 3 w 21609"/>
              <a:gd name="connsiteY4" fmla="*/ 21096 h 21096"/>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3 w 21609"/>
              <a:gd name="connsiteY0" fmla="*/ 21025 h 21025"/>
              <a:gd name="connsiteX1" fmla="*/ 21609 w 21609"/>
              <a:gd name="connsiteY1" fmla="*/ 21002 h 21025"/>
              <a:gd name="connsiteX2" fmla="*/ 21601 w 21609"/>
              <a:gd name="connsiteY2" fmla="*/ 0 h 21025"/>
              <a:gd name="connsiteX3" fmla="*/ 1 w 21609"/>
              <a:gd name="connsiteY3" fmla="*/ 3945 h 21025"/>
              <a:gd name="connsiteX4" fmla="*/ 3 w 21609"/>
              <a:gd name="connsiteY4" fmla="*/ 21025 h 21025"/>
              <a:gd name="connsiteX0" fmla="*/ 1 w 21646"/>
              <a:gd name="connsiteY0" fmla="*/ 969 h 30474"/>
              <a:gd name="connsiteX1" fmla="*/ 21646 w 21646"/>
              <a:gd name="connsiteY1" fmla="*/ 30474 h 30474"/>
              <a:gd name="connsiteX2" fmla="*/ 21638 w 21646"/>
              <a:gd name="connsiteY2" fmla="*/ 9472 h 30474"/>
              <a:gd name="connsiteX3" fmla="*/ 38 w 21646"/>
              <a:gd name="connsiteY3" fmla="*/ 13417 h 30474"/>
              <a:gd name="connsiteX4" fmla="*/ 1 w 21646"/>
              <a:gd name="connsiteY4" fmla="*/ 969 h 30474"/>
              <a:gd name="connsiteX0" fmla="*/ 1 w 21640"/>
              <a:gd name="connsiteY0" fmla="*/ 3147 h 17037"/>
              <a:gd name="connsiteX1" fmla="*/ 21627 w 21640"/>
              <a:gd name="connsiteY1" fmla="*/ 1272 h 17037"/>
              <a:gd name="connsiteX2" fmla="*/ 21638 w 21640"/>
              <a:gd name="connsiteY2" fmla="*/ 11650 h 17037"/>
              <a:gd name="connsiteX3" fmla="*/ 38 w 21640"/>
              <a:gd name="connsiteY3" fmla="*/ 15595 h 17037"/>
              <a:gd name="connsiteX4" fmla="*/ 1 w 21640"/>
              <a:gd name="connsiteY4" fmla="*/ 3147 h 1703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15058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1 w 21627"/>
              <a:gd name="connsiteY0" fmla="*/ 2610 h 32767"/>
              <a:gd name="connsiteX1" fmla="*/ 21627 w 21627"/>
              <a:gd name="connsiteY1" fmla="*/ 735 h 32767"/>
              <a:gd name="connsiteX2" fmla="*/ 21619 w 21627"/>
              <a:gd name="connsiteY2" fmla="*/ 32033 h 32767"/>
              <a:gd name="connsiteX3" fmla="*/ 38 w 21627"/>
              <a:gd name="connsiteY3" fmla="*/ 28569 h 32767"/>
              <a:gd name="connsiteX4" fmla="*/ 1 w 21627"/>
              <a:gd name="connsiteY4" fmla="*/ 2610 h 32767"/>
              <a:gd name="connsiteX0" fmla="*/ 21 w 21589"/>
              <a:gd name="connsiteY0" fmla="*/ 9692 h 32767"/>
              <a:gd name="connsiteX1" fmla="*/ 21589 w 21589"/>
              <a:gd name="connsiteY1" fmla="*/ 735 h 32767"/>
              <a:gd name="connsiteX2" fmla="*/ 21581 w 21589"/>
              <a:gd name="connsiteY2" fmla="*/ 32033 h 32767"/>
              <a:gd name="connsiteX3" fmla="*/ 0 w 21589"/>
              <a:gd name="connsiteY3" fmla="*/ 28569 h 32767"/>
              <a:gd name="connsiteX4" fmla="*/ 21 w 21589"/>
              <a:gd name="connsiteY4" fmla="*/ 9692 h 32767"/>
              <a:gd name="connsiteX0" fmla="*/ 673 w 21589"/>
              <a:gd name="connsiteY0" fmla="*/ 5497 h 32767"/>
              <a:gd name="connsiteX1" fmla="*/ 21589 w 21589"/>
              <a:gd name="connsiteY1" fmla="*/ 735 h 32767"/>
              <a:gd name="connsiteX2" fmla="*/ 21581 w 21589"/>
              <a:gd name="connsiteY2" fmla="*/ 32033 h 32767"/>
              <a:gd name="connsiteX3" fmla="*/ 0 w 21589"/>
              <a:gd name="connsiteY3" fmla="*/ 28569 h 32767"/>
              <a:gd name="connsiteX4" fmla="*/ 673 w 21589"/>
              <a:gd name="connsiteY4" fmla="*/ 5497 h 32767"/>
              <a:gd name="connsiteX0" fmla="*/ 2 w 21604"/>
              <a:gd name="connsiteY0" fmla="*/ 11154 h 32767"/>
              <a:gd name="connsiteX1" fmla="*/ 21604 w 21604"/>
              <a:gd name="connsiteY1" fmla="*/ 735 h 32767"/>
              <a:gd name="connsiteX2" fmla="*/ 21596 w 21604"/>
              <a:gd name="connsiteY2" fmla="*/ 32033 h 32767"/>
              <a:gd name="connsiteX3" fmla="*/ 15 w 21604"/>
              <a:gd name="connsiteY3" fmla="*/ 28569 h 32767"/>
              <a:gd name="connsiteX4" fmla="*/ 2 w 21604"/>
              <a:gd name="connsiteY4" fmla="*/ 11154 h 32767"/>
              <a:gd name="connsiteX0" fmla="*/ 0 w 21602"/>
              <a:gd name="connsiteY0" fmla="*/ 11154 h 32767"/>
              <a:gd name="connsiteX1" fmla="*/ 21602 w 21602"/>
              <a:gd name="connsiteY1" fmla="*/ 735 h 32767"/>
              <a:gd name="connsiteX2" fmla="*/ 21594 w 21602"/>
              <a:gd name="connsiteY2" fmla="*/ 32033 h 32767"/>
              <a:gd name="connsiteX3" fmla="*/ 13 w 21602"/>
              <a:gd name="connsiteY3" fmla="*/ 28569 h 32767"/>
              <a:gd name="connsiteX4" fmla="*/ 0 w 21602"/>
              <a:gd name="connsiteY4" fmla="*/ 11154 h 32767"/>
              <a:gd name="connsiteX0" fmla="*/ 0 w 21594"/>
              <a:gd name="connsiteY0" fmla="*/ 0 h 21841"/>
              <a:gd name="connsiteX1" fmla="*/ 21321 w 21594"/>
              <a:gd name="connsiteY1" fmla="*/ 1339 h 21841"/>
              <a:gd name="connsiteX2" fmla="*/ 21594 w 21594"/>
              <a:gd name="connsiteY2" fmla="*/ 20879 h 21841"/>
              <a:gd name="connsiteX3" fmla="*/ 13 w 21594"/>
              <a:gd name="connsiteY3" fmla="*/ 17415 h 21841"/>
              <a:gd name="connsiteX4" fmla="*/ 0 w 21594"/>
              <a:gd name="connsiteY4" fmla="*/ 0 h 21841"/>
              <a:gd name="connsiteX0" fmla="*/ 0 w 21594"/>
              <a:gd name="connsiteY0" fmla="*/ 0 h 22152"/>
              <a:gd name="connsiteX1" fmla="*/ 21321 w 21594"/>
              <a:gd name="connsiteY1" fmla="*/ 1339 h 22152"/>
              <a:gd name="connsiteX2" fmla="*/ 21594 w 21594"/>
              <a:gd name="connsiteY2" fmla="*/ 20879 h 22152"/>
              <a:gd name="connsiteX3" fmla="*/ 13 w 21594"/>
              <a:gd name="connsiteY3" fmla="*/ 17415 h 22152"/>
              <a:gd name="connsiteX4" fmla="*/ 0 w 21594"/>
              <a:gd name="connsiteY4" fmla="*/ 0 h 22152"/>
              <a:gd name="connsiteX0" fmla="*/ 0 w 21631"/>
              <a:gd name="connsiteY0" fmla="*/ 59 h 22152"/>
              <a:gd name="connsiteX1" fmla="*/ 21614 w 21631"/>
              <a:gd name="connsiteY1" fmla="*/ 0 h 22152"/>
              <a:gd name="connsiteX2" fmla="*/ 21594 w 21631"/>
              <a:gd name="connsiteY2" fmla="*/ 20938 h 22152"/>
              <a:gd name="connsiteX3" fmla="*/ 13 w 21631"/>
              <a:gd name="connsiteY3" fmla="*/ 17474 h 22152"/>
              <a:gd name="connsiteX4" fmla="*/ 0 w 21631"/>
              <a:gd name="connsiteY4" fmla="*/ 59 h 22152"/>
              <a:gd name="connsiteX0" fmla="*/ 0 w 21633"/>
              <a:gd name="connsiteY0" fmla="*/ 59 h 20947"/>
              <a:gd name="connsiteX1" fmla="*/ 21614 w 21633"/>
              <a:gd name="connsiteY1" fmla="*/ 0 h 20947"/>
              <a:gd name="connsiteX2" fmla="*/ 21594 w 21633"/>
              <a:gd name="connsiteY2" fmla="*/ 20938 h 20947"/>
              <a:gd name="connsiteX3" fmla="*/ 13 w 21633"/>
              <a:gd name="connsiteY3" fmla="*/ 17474 h 20947"/>
              <a:gd name="connsiteX4" fmla="*/ 0 w 21633"/>
              <a:gd name="connsiteY4" fmla="*/ 59 h 20947"/>
              <a:gd name="connsiteX0" fmla="*/ 0 w 21643"/>
              <a:gd name="connsiteY0" fmla="*/ 59 h 20947"/>
              <a:gd name="connsiteX1" fmla="*/ 21614 w 21643"/>
              <a:gd name="connsiteY1" fmla="*/ 0 h 20947"/>
              <a:gd name="connsiteX2" fmla="*/ 21622 w 21643"/>
              <a:gd name="connsiteY2" fmla="*/ 20938 h 20947"/>
              <a:gd name="connsiteX3" fmla="*/ 13 w 21643"/>
              <a:gd name="connsiteY3" fmla="*/ 17474 h 20947"/>
              <a:gd name="connsiteX4" fmla="*/ 0 w 21643"/>
              <a:gd name="connsiteY4" fmla="*/ 59 h 20947"/>
              <a:gd name="connsiteX0" fmla="*/ 0 w 21648"/>
              <a:gd name="connsiteY0" fmla="*/ 59 h 21772"/>
              <a:gd name="connsiteX1" fmla="*/ 21614 w 21648"/>
              <a:gd name="connsiteY1" fmla="*/ 0 h 21772"/>
              <a:gd name="connsiteX2" fmla="*/ 21633 w 21648"/>
              <a:gd name="connsiteY2" fmla="*/ 21764 h 21772"/>
              <a:gd name="connsiteX3" fmla="*/ 13 w 21648"/>
              <a:gd name="connsiteY3" fmla="*/ 17474 h 21772"/>
              <a:gd name="connsiteX4" fmla="*/ 0 w 21648"/>
              <a:gd name="connsiteY4" fmla="*/ 59 h 21772"/>
              <a:gd name="connsiteX0" fmla="*/ 0 w 21636"/>
              <a:gd name="connsiteY0" fmla="*/ 59 h 21772"/>
              <a:gd name="connsiteX1" fmla="*/ 21614 w 21636"/>
              <a:gd name="connsiteY1" fmla="*/ 0 h 21772"/>
              <a:gd name="connsiteX2" fmla="*/ 21633 w 21636"/>
              <a:gd name="connsiteY2" fmla="*/ 21764 h 21772"/>
              <a:gd name="connsiteX3" fmla="*/ 13 w 21636"/>
              <a:gd name="connsiteY3" fmla="*/ 17474 h 21772"/>
              <a:gd name="connsiteX4" fmla="*/ 0 w 21636"/>
              <a:gd name="connsiteY4" fmla="*/ 59 h 21772"/>
              <a:gd name="connsiteX0" fmla="*/ 0 w 21633"/>
              <a:gd name="connsiteY0" fmla="*/ 0 h 21713"/>
              <a:gd name="connsiteX1" fmla="*/ 21518 w 21633"/>
              <a:gd name="connsiteY1" fmla="*/ 2197 h 21713"/>
              <a:gd name="connsiteX2" fmla="*/ 21633 w 21633"/>
              <a:gd name="connsiteY2" fmla="*/ 21705 h 21713"/>
              <a:gd name="connsiteX3" fmla="*/ 13 w 21633"/>
              <a:gd name="connsiteY3" fmla="*/ 17415 h 21713"/>
              <a:gd name="connsiteX4" fmla="*/ 0 w 21633"/>
              <a:gd name="connsiteY4" fmla="*/ 0 h 21713"/>
              <a:gd name="connsiteX0" fmla="*/ 0 w 21662"/>
              <a:gd name="connsiteY0" fmla="*/ 0 h 21713"/>
              <a:gd name="connsiteX1" fmla="*/ 21647 w 21662"/>
              <a:gd name="connsiteY1" fmla="*/ 735 h 21713"/>
              <a:gd name="connsiteX2" fmla="*/ 21633 w 21662"/>
              <a:gd name="connsiteY2" fmla="*/ 21705 h 21713"/>
              <a:gd name="connsiteX3" fmla="*/ 13 w 21662"/>
              <a:gd name="connsiteY3" fmla="*/ 17415 h 21713"/>
              <a:gd name="connsiteX4" fmla="*/ 0 w 21662"/>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13"/>
              <a:gd name="connsiteX1" fmla="*/ 21647 w 21647"/>
              <a:gd name="connsiteY1" fmla="*/ 735 h 21713"/>
              <a:gd name="connsiteX2" fmla="*/ 21633 w 21647"/>
              <a:gd name="connsiteY2" fmla="*/ 21705 h 21713"/>
              <a:gd name="connsiteX3" fmla="*/ 13 w 21647"/>
              <a:gd name="connsiteY3" fmla="*/ 17415 h 21713"/>
              <a:gd name="connsiteX4" fmla="*/ 0 w 21647"/>
              <a:gd name="connsiteY4" fmla="*/ 0 h 21713"/>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13 w 21647"/>
              <a:gd name="connsiteY3" fmla="*/ 17415 h 21705"/>
              <a:gd name="connsiteX4" fmla="*/ 0 w 21647"/>
              <a:gd name="connsiteY4" fmla="*/ 0 h 21705"/>
              <a:gd name="connsiteX0" fmla="*/ 0 w 21647"/>
              <a:gd name="connsiteY0" fmla="*/ 0 h 21705"/>
              <a:gd name="connsiteX1" fmla="*/ 21647 w 21647"/>
              <a:gd name="connsiteY1" fmla="*/ 735 h 21705"/>
              <a:gd name="connsiteX2" fmla="*/ 21633 w 21647"/>
              <a:gd name="connsiteY2" fmla="*/ 21705 h 21705"/>
              <a:gd name="connsiteX3" fmla="*/ 52 w 21647"/>
              <a:gd name="connsiteY3" fmla="*/ 17796 h 21705"/>
              <a:gd name="connsiteX4" fmla="*/ 0 w 21647"/>
              <a:gd name="connsiteY4" fmla="*/ 0 h 21705"/>
              <a:gd name="connsiteX0" fmla="*/ 36 w 21599"/>
              <a:gd name="connsiteY0" fmla="*/ 0 h 21133"/>
              <a:gd name="connsiteX1" fmla="*/ 21599 w 21599"/>
              <a:gd name="connsiteY1" fmla="*/ 163 h 21133"/>
              <a:gd name="connsiteX2" fmla="*/ 21585 w 21599"/>
              <a:gd name="connsiteY2" fmla="*/ 21133 h 21133"/>
              <a:gd name="connsiteX3" fmla="*/ 4 w 21599"/>
              <a:gd name="connsiteY3" fmla="*/ 17224 h 21133"/>
              <a:gd name="connsiteX4" fmla="*/ 36 w 21599"/>
              <a:gd name="connsiteY4" fmla="*/ 0 h 21133"/>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0 w 21597"/>
              <a:gd name="connsiteY0" fmla="*/ 0 h 20974"/>
              <a:gd name="connsiteX1" fmla="*/ 21597 w 21597"/>
              <a:gd name="connsiteY1" fmla="*/ 4 h 20974"/>
              <a:gd name="connsiteX2" fmla="*/ 21583 w 21597"/>
              <a:gd name="connsiteY2" fmla="*/ 20974 h 20974"/>
              <a:gd name="connsiteX3" fmla="*/ 2 w 21597"/>
              <a:gd name="connsiteY3" fmla="*/ 17065 h 20974"/>
              <a:gd name="connsiteX4" fmla="*/ 0 w 21597"/>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 name="connsiteX0" fmla="*/ 6 w 21603"/>
              <a:gd name="connsiteY0" fmla="*/ 0 h 20974"/>
              <a:gd name="connsiteX1" fmla="*/ 21603 w 21603"/>
              <a:gd name="connsiteY1" fmla="*/ 4 h 20974"/>
              <a:gd name="connsiteX2" fmla="*/ 21589 w 21603"/>
              <a:gd name="connsiteY2" fmla="*/ 20974 h 20974"/>
              <a:gd name="connsiteX3" fmla="*/ 8 w 21603"/>
              <a:gd name="connsiteY3" fmla="*/ 17065 h 20974"/>
              <a:gd name="connsiteX4" fmla="*/ 6 w 21603"/>
              <a:gd name="connsiteY4" fmla="*/ 0 h 2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 h="20974">
                <a:moveTo>
                  <a:pt x="6" y="0"/>
                </a:moveTo>
                <a:lnTo>
                  <a:pt x="21603" y="4"/>
                </a:lnTo>
                <a:cubicBezTo>
                  <a:pt x="21603" y="1623"/>
                  <a:pt x="21599" y="17434"/>
                  <a:pt x="21589" y="20974"/>
                </a:cubicBezTo>
                <a:cubicBezTo>
                  <a:pt x="13419" y="18601"/>
                  <a:pt x="6985" y="13036"/>
                  <a:pt x="8" y="17065"/>
                </a:cubicBezTo>
                <a:cubicBezTo>
                  <a:pt x="-9" y="15243"/>
                  <a:pt x="6" y="3316"/>
                  <a:pt x="6" y="0"/>
                </a:cubicBezTo>
                <a:close/>
              </a:path>
            </a:pathLst>
          </a:custGeom>
          <a:noFill/>
        </p:spPr>
        <p:txBody>
          <a:bodyPr anchor="t"/>
          <a:lstStyle>
            <a:lvl1pPr marL="0" indent="0" algn="ctr">
              <a:buNone/>
              <a:defRPr sz="1800">
                <a:solidFill>
                  <a:srgbClr val="64B4E6"/>
                </a:solidFill>
                <a:latin typeface="Arial" panose="020B0604020202020204" pitchFamily="34" charset="0"/>
                <a:ea typeface="Blogger Sans" panose="02000506030000020004" pitchFamily="50"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Times New Roman" panose="02020603050405020304" pitchFamily="18" charset="0"/>
              </a:rPr>
              <a:t>Click icon below</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to add image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t>
            </a:r>
          </a:p>
          <a:p>
            <a:endParaRPr lang="en-GR" dirty="0"/>
          </a:p>
        </p:txBody>
      </p:sp>
      <p:pic>
        <p:nvPicPr>
          <p:cNvPr id="2" name="Graphic 1">
            <a:extLst>
              <a:ext uri="{FF2B5EF4-FFF2-40B4-BE49-F238E27FC236}">
                <a16:creationId xmlns:a16="http://schemas.microsoft.com/office/drawing/2014/main" id="{553AB58D-2650-D511-F6F0-01D87233319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66876" y="2225124"/>
            <a:ext cx="2225124" cy="2225124"/>
          </a:xfrm>
          <a:prstGeom prst="rect">
            <a:avLst/>
          </a:prstGeom>
        </p:spPr>
      </p:pic>
      <p:pic>
        <p:nvPicPr>
          <p:cNvPr id="5" name="Graphic 4">
            <a:extLst>
              <a:ext uri="{FF2B5EF4-FFF2-40B4-BE49-F238E27FC236}">
                <a16:creationId xmlns:a16="http://schemas.microsoft.com/office/drawing/2014/main" id="{3C59FBD4-FF49-C3FF-AEF9-42F76101E2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66876" y="4632876"/>
            <a:ext cx="2225124" cy="2225124"/>
          </a:xfrm>
          <a:prstGeom prst="rect">
            <a:avLst/>
          </a:prstGeom>
        </p:spPr>
      </p:pic>
      <p:pic>
        <p:nvPicPr>
          <p:cNvPr id="10" name="Graphic 9">
            <a:extLst>
              <a:ext uri="{FF2B5EF4-FFF2-40B4-BE49-F238E27FC236}">
                <a16:creationId xmlns:a16="http://schemas.microsoft.com/office/drawing/2014/main" id="{6C32088F-82E9-A921-6159-8C2CF4766D6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591183" y="4632876"/>
            <a:ext cx="2225124" cy="2225124"/>
          </a:xfrm>
          <a:prstGeom prst="rect">
            <a:avLst/>
          </a:prstGeom>
        </p:spPr>
      </p:pic>
      <p:pic>
        <p:nvPicPr>
          <p:cNvPr id="13" name="Graphic 12">
            <a:extLst>
              <a:ext uri="{FF2B5EF4-FFF2-40B4-BE49-F238E27FC236}">
                <a16:creationId xmlns:a16="http://schemas.microsoft.com/office/drawing/2014/main" id="{C804F4B1-B6B8-B041-BC1D-064C528C587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6100510"/>
            <a:ext cx="1606549" cy="581900"/>
          </a:xfrm>
          <a:prstGeom prst="rect">
            <a:avLst/>
          </a:prstGeom>
        </p:spPr>
      </p:pic>
    </p:spTree>
    <p:extLst>
      <p:ext uri="{BB962C8B-B14F-4D97-AF65-F5344CB8AC3E}">
        <p14:creationId xmlns:p14="http://schemas.microsoft.com/office/powerpoint/2010/main" val="614231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415479"/>
      </p:ext>
    </p:extLst>
  </p:cSld>
  <p:clrMap bg1="lt1" tx1="dk1" bg2="lt2" tx2="dk2" accent1="accent1" accent2="accent2" accent3="accent3" accent4="accent4" accent5="accent5" accent6="accent6" hlink="hlink" folHlink="folHlink"/>
  <p:sldLayoutIdLst>
    <p:sldLayoutId id="2147483662" r:id="rId1"/>
    <p:sldLayoutId id="2147483701" r:id="rId2"/>
    <p:sldLayoutId id="2147483661" r:id="rId3"/>
    <p:sldLayoutId id="2147483663" r:id="rId4"/>
    <p:sldLayoutId id="214748366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0408"/>
      </p:ext>
    </p:extLst>
  </p:cSld>
  <p:clrMap bg1="lt1" tx1="dk1" bg2="lt2" tx2="dk2" accent1="accent1" accent2="accent2" accent3="accent3" accent4="accent4" accent5="accent5" accent6="accent6" hlink="hlink" folHlink="folHlink"/>
  <p:sldLayoutIdLst>
    <p:sldLayoutId id="2147483655" r:id="rId1"/>
    <p:sldLayoutId id="2147483681" r:id="rId2"/>
    <p:sldLayoutId id="2147483660" r:id="rId3"/>
    <p:sldLayoutId id="2147483682" r:id="rId4"/>
    <p:sldLayoutId id="2147483704" r:id="rId5"/>
    <p:sldLayoutId id="2147483705" r:id="rId6"/>
    <p:sldLayoutId id="2147483706" r:id="rId7"/>
    <p:sldLayoutId id="214748370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784512"/>
      </p:ext>
    </p:extLst>
  </p:cSld>
  <p:clrMap bg1="lt1" tx1="dk1" bg2="lt2" tx2="dk2" accent1="accent1" accent2="accent2" accent3="accent3" accent4="accent4" accent5="accent5" accent6="accent6" hlink="hlink" folHlink="folHlink"/>
  <p:sldLayoutIdLst>
    <p:sldLayoutId id="2147483650" r:id="rId1"/>
    <p:sldLayoutId id="2147483687" r:id="rId2"/>
    <p:sldLayoutId id="2147483679" r:id="rId3"/>
    <p:sldLayoutId id="2147483689" r:id="rId4"/>
    <p:sldLayoutId id="2147483668" r:id="rId5"/>
    <p:sldLayoutId id="2147483683" r:id="rId6"/>
    <p:sldLayoutId id="2147483684" r:id="rId7"/>
    <p:sldLayoutId id="2147483685" r:id="rId8"/>
    <p:sldLayoutId id="2147483702" r:id="rId9"/>
    <p:sldLayoutId id="214748370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231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457861"/>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diagramData" Target="../diagrams/data15.xml"/><Relationship Id="rId2" Type="http://schemas.openxmlformats.org/officeDocument/2006/relationships/diagramData" Target="../diagrams/data13.xml"/><Relationship Id="rId16" Type="http://schemas.microsoft.com/office/2007/relationships/diagramDrawing" Target="../diagrams/drawing15.xml"/><Relationship Id="rId1" Type="http://schemas.openxmlformats.org/officeDocument/2006/relationships/slideLayout" Target="../slideLayouts/slideLayout1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diagramColors" Target="../diagrams/colors15.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40.jpg"/><Relationship Id="rId11" Type="http://schemas.openxmlformats.org/officeDocument/2006/relationships/image" Target="../media/image45.jpg"/><Relationship Id="rId5" Type="http://schemas.openxmlformats.org/officeDocument/2006/relationships/image" Target="../media/image39.jpg"/><Relationship Id="rId10" Type="http://schemas.openxmlformats.org/officeDocument/2006/relationships/image" Target="../media/image44.jpg"/><Relationship Id="rId4" Type="http://schemas.openxmlformats.org/officeDocument/2006/relationships/image" Target="../media/image38.jpg"/><Relationship Id="rId9"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9.jpg"/><Relationship Id="rId5" Type="http://schemas.openxmlformats.org/officeDocument/2006/relationships/image" Target="../media/image52.jpg"/><Relationship Id="rId4" Type="http://schemas.openxmlformats.org/officeDocument/2006/relationships/image" Target="../media/image51.jpg"/></Relationships>
</file>

<file path=ppt/slides/_rels/slide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54.jpg"/><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9.jpg"/><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2E51D-3414-890B-CF46-DCB1EF2D4E4F}"/>
              </a:ext>
            </a:extLst>
          </p:cNvPr>
          <p:cNvSpPr>
            <a:spLocks noGrp="1"/>
          </p:cNvSpPr>
          <p:nvPr>
            <p:ph type="ctrTitle"/>
          </p:nvPr>
        </p:nvSpPr>
        <p:spPr/>
        <p:txBody>
          <a:bodyPr/>
          <a:lstStyle/>
          <a:p>
            <a:endParaRPr lang="en-GB" dirty="0">
              <a:solidFill>
                <a:srgbClr val="FFFFFF"/>
              </a:solidFill>
            </a:endParaRPr>
          </a:p>
        </p:txBody>
      </p:sp>
      <p:sp>
        <p:nvSpPr>
          <p:cNvPr id="4" name="Subtitle 3">
            <a:extLst>
              <a:ext uri="{FF2B5EF4-FFF2-40B4-BE49-F238E27FC236}">
                <a16:creationId xmlns:a16="http://schemas.microsoft.com/office/drawing/2014/main" id="{1814DEE2-057B-15CB-1739-B18717D39ED9}"/>
              </a:ext>
            </a:extLst>
          </p:cNvPr>
          <p:cNvSpPr>
            <a:spLocks noGrp="1"/>
          </p:cNvSpPr>
          <p:nvPr>
            <p:ph type="subTitle" idx="1"/>
          </p:nvPr>
        </p:nvSpPr>
        <p:spPr/>
        <p:txBody>
          <a:bodyPr/>
          <a:lstStyle/>
          <a:p>
            <a:endParaRPr lang="en-GB">
              <a:solidFill>
                <a:srgbClr val="FFFFFF"/>
              </a:solidFill>
            </a:endParaRPr>
          </a:p>
        </p:txBody>
      </p:sp>
      <p:sp>
        <p:nvSpPr>
          <p:cNvPr id="6" name="Text Placeholder 5">
            <a:extLst>
              <a:ext uri="{FF2B5EF4-FFF2-40B4-BE49-F238E27FC236}">
                <a16:creationId xmlns:a16="http://schemas.microsoft.com/office/drawing/2014/main" id="{0BDA3911-8389-AF67-05DD-D4466362CF1A}"/>
              </a:ext>
            </a:extLst>
          </p:cNvPr>
          <p:cNvSpPr>
            <a:spLocks noGrp="1"/>
          </p:cNvSpPr>
          <p:nvPr>
            <p:ph type="body" sz="quarter" idx="15"/>
          </p:nvPr>
        </p:nvSpPr>
        <p:spPr/>
        <p:txBody>
          <a:bodyPr/>
          <a:lstStyle/>
          <a:p>
            <a:endParaRPr lang="en-GB">
              <a:solidFill>
                <a:srgbClr val="FFFFFF"/>
              </a:solidFill>
            </a:endParaRPr>
          </a:p>
        </p:txBody>
      </p:sp>
      <p:sp>
        <p:nvSpPr>
          <p:cNvPr id="7" name="Picture Placeholder 6">
            <a:extLst>
              <a:ext uri="{FF2B5EF4-FFF2-40B4-BE49-F238E27FC236}">
                <a16:creationId xmlns:a16="http://schemas.microsoft.com/office/drawing/2014/main" id="{6B90F6BF-4FA1-74C1-9125-9EBFA5F8722B}"/>
              </a:ext>
            </a:extLst>
          </p:cNvPr>
          <p:cNvSpPr>
            <a:spLocks noGrp="1"/>
          </p:cNvSpPr>
          <p:nvPr>
            <p:ph type="pic" sz="quarter" idx="18"/>
          </p:nvPr>
        </p:nvSpPr>
        <p:spPr/>
        <p:txBody>
          <a:bodyPr/>
          <a:lstStyle/>
          <a:p>
            <a:endParaRPr lang="en-US"/>
          </a:p>
        </p:txBody>
      </p:sp>
      <p:sp>
        <p:nvSpPr>
          <p:cNvPr id="8" name="Picture Placeholder 7">
            <a:extLst>
              <a:ext uri="{FF2B5EF4-FFF2-40B4-BE49-F238E27FC236}">
                <a16:creationId xmlns:a16="http://schemas.microsoft.com/office/drawing/2014/main" id="{B8149746-A2B3-F683-43D6-85D23532DF6D}"/>
              </a:ext>
            </a:extLst>
          </p:cNvPr>
          <p:cNvSpPr>
            <a:spLocks noGrp="1"/>
          </p:cNvSpPr>
          <p:nvPr>
            <p:ph type="pic" sz="quarter" idx="19"/>
          </p:nvPr>
        </p:nvSpPr>
        <p:spPr/>
        <p:txBody>
          <a:bodyPr/>
          <a:lstStyle/>
          <a:p>
            <a:endParaRPr lang="en-US"/>
          </a:p>
        </p:txBody>
      </p:sp>
      <p:sp>
        <p:nvSpPr>
          <p:cNvPr id="9" name="Text Placeholder 8">
            <a:extLst>
              <a:ext uri="{FF2B5EF4-FFF2-40B4-BE49-F238E27FC236}">
                <a16:creationId xmlns:a16="http://schemas.microsoft.com/office/drawing/2014/main" id="{78FE280A-32BF-BAE8-1002-51ADD3A22902}"/>
              </a:ext>
            </a:extLst>
          </p:cNvPr>
          <p:cNvSpPr>
            <a:spLocks noGrp="1"/>
          </p:cNvSpPr>
          <p:nvPr>
            <p:ph type="body" sz="quarter" idx="20"/>
          </p:nvPr>
        </p:nvSpPr>
        <p:spPr/>
        <p:txBody>
          <a:bodyPr/>
          <a:lstStyle/>
          <a:p>
            <a:endParaRPr lang="en-GB">
              <a:solidFill>
                <a:srgbClr val="FFFFFF"/>
              </a:solidFill>
            </a:endParaRPr>
          </a:p>
        </p:txBody>
      </p:sp>
      <p:sp>
        <p:nvSpPr>
          <p:cNvPr id="10" name="Text Placeholder 9">
            <a:extLst>
              <a:ext uri="{FF2B5EF4-FFF2-40B4-BE49-F238E27FC236}">
                <a16:creationId xmlns:a16="http://schemas.microsoft.com/office/drawing/2014/main" id="{DE913439-906F-DF3A-9CEA-1F4209DDFAB7}"/>
              </a:ext>
            </a:extLst>
          </p:cNvPr>
          <p:cNvSpPr>
            <a:spLocks noGrp="1"/>
          </p:cNvSpPr>
          <p:nvPr>
            <p:ph type="body" sz="quarter" idx="21"/>
          </p:nvPr>
        </p:nvSpPr>
        <p:spPr/>
        <p:txBody>
          <a:bodyPr/>
          <a:lstStyle/>
          <a:p>
            <a:endParaRPr lang="en-GB">
              <a:solidFill>
                <a:srgbClr val="FFFFFF"/>
              </a:solidFill>
            </a:endParaRPr>
          </a:p>
        </p:txBody>
      </p:sp>
      <p:sp>
        <p:nvSpPr>
          <p:cNvPr id="11" name="Text Placeholder 10">
            <a:extLst>
              <a:ext uri="{FF2B5EF4-FFF2-40B4-BE49-F238E27FC236}">
                <a16:creationId xmlns:a16="http://schemas.microsoft.com/office/drawing/2014/main" id="{0F00455E-4309-8E34-3868-A13A54181CB8}"/>
              </a:ext>
            </a:extLst>
          </p:cNvPr>
          <p:cNvSpPr>
            <a:spLocks noGrp="1"/>
          </p:cNvSpPr>
          <p:nvPr>
            <p:ph type="body" sz="quarter" idx="22"/>
          </p:nvPr>
        </p:nvSpPr>
        <p:spPr/>
        <p:txBody>
          <a:bodyPr/>
          <a:lstStyle/>
          <a:p>
            <a:endParaRPr lang="en-GB">
              <a:solidFill>
                <a:srgbClr val="FFFFFF"/>
              </a:solidFill>
            </a:endParaRPr>
          </a:p>
        </p:txBody>
      </p:sp>
      <p:cxnSp>
        <p:nvCxnSpPr>
          <p:cNvPr id="22" name="Straight Connector 21">
            <a:extLst>
              <a:ext uri="{FF2B5EF4-FFF2-40B4-BE49-F238E27FC236}">
                <a16:creationId xmlns:a16="http://schemas.microsoft.com/office/drawing/2014/main" id="{40A803FC-E33C-3FD9-4D3D-BEBB338685EC}"/>
              </a:ext>
            </a:extLst>
          </p:cNvPr>
          <p:cNvCxnSpPr>
            <a:cxnSpLocks/>
          </p:cNvCxnSpPr>
          <p:nvPr/>
        </p:nvCxnSpPr>
        <p:spPr>
          <a:xfrm>
            <a:off x="6083417" y="5549649"/>
            <a:ext cx="0" cy="6355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Placeholder 16" descr="A group of people climbing a mountain&#10;&#10;Description automatically generated with medium confidence">
            <a:extLst>
              <a:ext uri="{FF2B5EF4-FFF2-40B4-BE49-F238E27FC236}">
                <a16:creationId xmlns:a16="http://schemas.microsoft.com/office/drawing/2014/main" id="{07854E6E-873D-F628-77AD-DF1C56934577}"/>
              </a:ext>
            </a:extLst>
          </p:cNvPr>
          <p:cNvPicPr>
            <a:picLocks noGrp="1" noChangeAspect="1"/>
          </p:cNvPicPr>
          <p:nvPr>
            <p:ph type="pic" sz="quarter" idx="10"/>
          </p:nvPr>
        </p:nvPicPr>
        <p:blipFill>
          <a:blip r:embed="rId3"/>
          <a:srcRect t="18743" b="18743"/>
          <a:stretch>
            <a:fillRect/>
          </a:stretch>
        </p:blipFill>
        <p:spPr/>
      </p:pic>
      <p:sp>
        <p:nvSpPr>
          <p:cNvPr id="13" name="object 9">
            <a:extLst>
              <a:ext uri="{FF2B5EF4-FFF2-40B4-BE49-F238E27FC236}">
                <a16:creationId xmlns:a16="http://schemas.microsoft.com/office/drawing/2014/main" id="{C702E50E-BEF0-1AF4-A357-29A7B2251EEC}"/>
              </a:ext>
            </a:extLst>
          </p:cNvPr>
          <p:cNvSpPr txBox="1">
            <a:spLocks/>
          </p:cNvSpPr>
          <p:nvPr/>
        </p:nvSpPr>
        <p:spPr>
          <a:xfrm>
            <a:off x="457898" y="2475202"/>
            <a:ext cx="9761866" cy="1435100"/>
          </a:xfrm>
          <a:prstGeom prst="rect">
            <a:avLst/>
          </a:prstGeom>
        </p:spPr>
        <p:txBody>
          <a:bodyPr vert="horz" wrap="square" lIns="0" tIns="107314" rIns="0" bIns="0" rtlCol="0" anchor="b">
            <a:spAutoFit/>
          </a:bodyPr>
          <a:lstStyle>
            <a:lvl1pPr algn="l" defTabSz="914400" rtl="0" eaLnBrk="1" latinLnBrk="0" hangingPunct="1">
              <a:lnSpc>
                <a:spcPct val="90000"/>
              </a:lnSpc>
              <a:spcBef>
                <a:spcPct val="0"/>
              </a:spcBef>
              <a:buNone/>
              <a:defRPr sz="5400" b="1" kern="1200">
                <a:solidFill>
                  <a:schemeClr val="bg1">
                    <a:lumMod val="95000"/>
                  </a:schemeClr>
                </a:solidFill>
                <a:latin typeface="Blogger Sans" panose="02000506030000020004" pitchFamily="2" charset="0"/>
                <a:ea typeface="Blogger Sans" panose="02000506030000020004" pitchFamily="2" charset="0"/>
                <a:cs typeface="+mj-cs"/>
              </a:defRPr>
            </a:lvl1pPr>
          </a:lstStyle>
          <a:p>
            <a:pPr algn="ctr">
              <a:lnSpc>
                <a:spcPct val="100000"/>
              </a:lnSpc>
              <a:spcBef>
                <a:spcPts val="844"/>
              </a:spcBef>
            </a:pPr>
            <a:r>
              <a:rPr lang="ro-RO" sz="4000" spc="285" dirty="0">
                <a:solidFill>
                  <a:srgbClr val="000000"/>
                </a:solidFill>
                <a:latin typeface="Trebuchet MS"/>
                <a:cs typeface="Trebuchet MS"/>
              </a:rPr>
              <a:t>PROGRAMUL</a:t>
            </a:r>
            <a:r>
              <a:rPr lang="ro-RO" sz="4000" spc="-190" dirty="0">
                <a:solidFill>
                  <a:srgbClr val="000000"/>
                </a:solidFill>
                <a:latin typeface="Trebuchet MS"/>
                <a:cs typeface="Trebuchet MS"/>
              </a:rPr>
              <a:t> </a:t>
            </a:r>
            <a:r>
              <a:rPr lang="ro-RO" sz="4000" spc="80" dirty="0">
                <a:solidFill>
                  <a:srgbClr val="000000"/>
                </a:solidFill>
                <a:latin typeface="Trebuchet MS"/>
                <a:cs typeface="Trebuchet MS"/>
              </a:rPr>
              <a:t>REGIONAL</a:t>
            </a:r>
            <a:r>
              <a:rPr lang="ro-RO" sz="4000" spc="-185" dirty="0">
                <a:solidFill>
                  <a:srgbClr val="000000"/>
                </a:solidFill>
                <a:latin typeface="Trebuchet MS"/>
                <a:cs typeface="Trebuchet MS"/>
              </a:rPr>
              <a:t> </a:t>
            </a:r>
            <a:r>
              <a:rPr lang="ro-RO" sz="4000" spc="-95" dirty="0">
                <a:solidFill>
                  <a:srgbClr val="000000"/>
                </a:solidFill>
                <a:latin typeface="Trebuchet MS"/>
                <a:cs typeface="Trebuchet MS"/>
              </a:rPr>
              <a:t>SUD-EST</a:t>
            </a:r>
            <a:endParaRPr lang="ro-RO" sz="4000" dirty="0">
              <a:latin typeface="Trebuchet MS"/>
              <a:cs typeface="Trebuchet MS"/>
            </a:endParaRPr>
          </a:p>
          <a:p>
            <a:pPr marL="132080" algn="ctr">
              <a:lnSpc>
                <a:spcPct val="100000"/>
              </a:lnSpc>
              <a:spcBef>
                <a:spcPts val="750"/>
              </a:spcBef>
            </a:pPr>
            <a:r>
              <a:rPr lang="ro-RO" sz="4000" spc="-210" dirty="0">
                <a:solidFill>
                  <a:srgbClr val="000000"/>
                </a:solidFill>
                <a:latin typeface="Trebuchet MS"/>
                <a:cs typeface="Trebuchet MS"/>
              </a:rPr>
              <a:t>2021-2027</a:t>
            </a:r>
            <a:endParaRPr lang="ro-RO" sz="4000" dirty="0">
              <a:latin typeface="Trebuchet MS"/>
              <a:cs typeface="Trebuchet MS"/>
            </a:endParaRPr>
          </a:p>
        </p:txBody>
      </p:sp>
      <p:pic>
        <p:nvPicPr>
          <p:cNvPr id="2" name="object 3">
            <a:extLst>
              <a:ext uri="{FF2B5EF4-FFF2-40B4-BE49-F238E27FC236}">
                <a16:creationId xmlns:a16="http://schemas.microsoft.com/office/drawing/2014/main" id="{3433CBD4-E187-9CFE-F9BF-983C210613D9}"/>
              </a:ext>
            </a:extLst>
          </p:cNvPr>
          <p:cNvPicPr/>
          <p:nvPr/>
        </p:nvPicPr>
        <p:blipFill>
          <a:blip r:embed="rId4" cstate="print"/>
          <a:stretch>
            <a:fillRect/>
          </a:stretch>
        </p:blipFill>
        <p:spPr>
          <a:xfrm>
            <a:off x="9564169" y="82817"/>
            <a:ext cx="2562224" cy="1409699"/>
          </a:xfrm>
          <a:prstGeom prst="rect">
            <a:avLst/>
          </a:prstGeom>
        </p:spPr>
      </p:pic>
    </p:spTree>
    <p:extLst>
      <p:ext uri="{BB962C8B-B14F-4D97-AF65-F5344CB8AC3E}">
        <p14:creationId xmlns:p14="http://schemas.microsoft.com/office/powerpoint/2010/main" val="305507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4F0F7E-ED7D-9574-27DB-0F0C681EAE1D}"/>
              </a:ext>
            </a:extLst>
          </p:cNvPr>
          <p:cNvSpPr txBox="1"/>
          <p:nvPr/>
        </p:nvSpPr>
        <p:spPr>
          <a:xfrm>
            <a:off x="339299" y="160647"/>
            <a:ext cx="10091737" cy="307777"/>
          </a:xfrm>
          <a:prstGeom prst="rect">
            <a:avLst/>
          </a:prstGeom>
          <a:noFill/>
        </p:spPr>
        <p:txBody>
          <a:bodyPr wrap="square">
            <a:spAutoFit/>
          </a:bodyPr>
          <a:lstStyle/>
          <a:p>
            <a:r>
              <a:rPr lang="it-IT" sz="1400" b="1" spc="-35" dirty="0">
                <a:solidFill>
                  <a:srgbClr val="000000"/>
                </a:solidFill>
                <a:latin typeface="Arial"/>
                <a:cs typeface="Arial"/>
              </a:rPr>
              <a:t>PRIORITATEA </a:t>
            </a:r>
            <a:r>
              <a:rPr lang="it-IT" sz="1400" b="1" spc="80" dirty="0">
                <a:solidFill>
                  <a:srgbClr val="000000"/>
                </a:solidFill>
                <a:latin typeface="Arial"/>
                <a:cs typeface="Arial"/>
              </a:rPr>
              <a:t>1 </a:t>
            </a:r>
            <a:r>
              <a:rPr lang="it-IT" sz="1400" b="1" spc="-45" dirty="0">
                <a:solidFill>
                  <a:srgbClr val="000000"/>
                </a:solidFill>
                <a:latin typeface="Arial"/>
                <a:cs typeface="Arial"/>
              </a:rPr>
              <a:t>- </a:t>
            </a:r>
            <a:r>
              <a:rPr lang="it-IT" sz="1400" b="1" spc="50" dirty="0">
                <a:solidFill>
                  <a:srgbClr val="000000"/>
                </a:solidFill>
                <a:latin typeface="Arial"/>
                <a:cs typeface="Arial"/>
              </a:rPr>
              <a:t>O </a:t>
            </a:r>
            <a:r>
              <a:rPr lang="it-IT" sz="1400" b="1" spc="-45" dirty="0">
                <a:solidFill>
                  <a:srgbClr val="000000"/>
                </a:solidFill>
                <a:latin typeface="Arial"/>
                <a:cs typeface="Arial"/>
              </a:rPr>
              <a:t>REGIUNE </a:t>
            </a:r>
            <a:r>
              <a:rPr lang="it-IT" sz="1400" b="1" spc="10" dirty="0">
                <a:solidFill>
                  <a:srgbClr val="000000"/>
                </a:solidFill>
                <a:latin typeface="Arial"/>
                <a:cs typeface="Arial"/>
              </a:rPr>
              <a:t>COMPETITIVĂ </a:t>
            </a:r>
            <a:r>
              <a:rPr lang="it-IT" sz="1400" b="1" spc="65" dirty="0">
                <a:solidFill>
                  <a:srgbClr val="000000"/>
                </a:solidFill>
                <a:latin typeface="Arial"/>
                <a:cs typeface="Arial"/>
              </a:rPr>
              <a:t>PRIN </a:t>
            </a:r>
            <a:r>
              <a:rPr lang="it-IT" sz="1400" b="1" spc="70" dirty="0">
                <a:solidFill>
                  <a:srgbClr val="000000"/>
                </a:solidFill>
                <a:latin typeface="Arial"/>
                <a:cs typeface="Arial"/>
              </a:rPr>
              <a:t> </a:t>
            </a:r>
            <a:r>
              <a:rPr lang="it-IT" sz="1400" b="1" spc="30" dirty="0">
                <a:solidFill>
                  <a:srgbClr val="000000"/>
                </a:solidFill>
                <a:latin typeface="Arial"/>
                <a:cs typeface="Arial"/>
              </a:rPr>
              <a:t>INOVARE,</a:t>
            </a:r>
            <a:r>
              <a:rPr lang="it-IT" sz="1400" b="1" spc="-70" dirty="0">
                <a:solidFill>
                  <a:srgbClr val="000000"/>
                </a:solidFill>
                <a:latin typeface="Arial"/>
                <a:cs typeface="Arial"/>
              </a:rPr>
              <a:t> </a:t>
            </a:r>
            <a:r>
              <a:rPr lang="it-IT" sz="1400" b="1" spc="-10" dirty="0">
                <a:solidFill>
                  <a:srgbClr val="000000"/>
                </a:solidFill>
                <a:latin typeface="Arial"/>
                <a:cs typeface="Arial"/>
              </a:rPr>
              <a:t>DIGITALIZARE</a:t>
            </a:r>
            <a:r>
              <a:rPr lang="it-IT" sz="1400" b="1" spc="-70" dirty="0">
                <a:solidFill>
                  <a:srgbClr val="000000"/>
                </a:solidFill>
                <a:latin typeface="Arial"/>
                <a:cs typeface="Arial"/>
              </a:rPr>
              <a:t> </a:t>
            </a:r>
            <a:r>
              <a:rPr lang="it-IT" sz="1400" b="1" spc="-30" dirty="0">
                <a:solidFill>
                  <a:srgbClr val="000000"/>
                </a:solidFill>
                <a:latin typeface="Arial"/>
                <a:cs typeface="Arial"/>
              </a:rPr>
              <a:t>ȘI</a:t>
            </a:r>
            <a:r>
              <a:rPr lang="it-IT" sz="1400" b="1" spc="-70" dirty="0">
                <a:solidFill>
                  <a:srgbClr val="000000"/>
                </a:solidFill>
                <a:latin typeface="Arial"/>
                <a:cs typeface="Arial"/>
              </a:rPr>
              <a:t> </a:t>
            </a:r>
            <a:r>
              <a:rPr lang="it-IT" sz="1400" b="1" dirty="0">
                <a:solidFill>
                  <a:srgbClr val="000000"/>
                </a:solidFill>
                <a:latin typeface="Arial"/>
                <a:cs typeface="Arial"/>
              </a:rPr>
              <a:t>ÎNTREPRINDERI</a:t>
            </a:r>
            <a:r>
              <a:rPr lang="it-IT" sz="1400" b="1" spc="-70" dirty="0">
                <a:solidFill>
                  <a:srgbClr val="000000"/>
                </a:solidFill>
                <a:latin typeface="Arial"/>
                <a:cs typeface="Arial"/>
              </a:rPr>
              <a:t> </a:t>
            </a:r>
            <a:r>
              <a:rPr lang="it-IT" sz="1400" b="1" spc="70" dirty="0">
                <a:solidFill>
                  <a:srgbClr val="000000"/>
                </a:solidFill>
                <a:latin typeface="Arial"/>
                <a:cs typeface="Arial"/>
              </a:rPr>
              <a:t>DINAMICE</a:t>
            </a:r>
            <a:endParaRPr lang="ro-RO" sz="1400" b="1" dirty="0"/>
          </a:p>
        </p:txBody>
      </p:sp>
      <p:sp>
        <p:nvSpPr>
          <p:cNvPr id="6" name="object 9">
            <a:extLst>
              <a:ext uri="{FF2B5EF4-FFF2-40B4-BE49-F238E27FC236}">
                <a16:creationId xmlns:a16="http://schemas.microsoft.com/office/drawing/2014/main" id="{DCD3133F-6A33-1A47-FFCE-95163AC4E956}"/>
              </a:ext>
            </a:extLst>
          </p:cNvPr>
          <p:cNvSpPr txBox="1"/>
          <p:nvPr/>
        </p:nvSpPr>
        <p:spPr>
          <a:xfrm>
            <a:off x="605999" y="535099"/>
            <a:ext cx="11233576" cy="487634"/>
          </a:xfrm>
          <a:prstGeom prst="rect">
            <a:avLst/>
          </a:prstGeom>
        </p:spPr>
        <p:txBody>
          <a:bodyPr vert="horz" wrap="square" lIns="0" tIns="12700" rIns="0" bIns="0" rtlCol="0">
            <a:spAutoFit/>
          </a:bodyPr>
          <a:lstStyle/>
          <a:p>
            <a:pPr marL="12700" marR="5080">
              <a:lnSpc>
                <a:spcPct val="114599"/>
              </a:lnSpc>
              <a:spcBef>
                <a:spcPts val="100"/>
              </a:spcBef>
            </a:pPr>
            <a:r>
              <a:rPr sz="1400" b="1" spc="75" dirty="0">
                <a:solidFill>
                  <a:srgbClr val="004AAC"/>
                </a:solidFill>
                <a:latin typeface="Trebuchet MS"/>
                <a:cs typeface="Trebuchet MS"/>
              </a:rPr>
              <a:t>Obiectiv</a:t>
            </a:r>
            <a:r>
              <a:rPr sz="1400" b="1" spc="-105" dirty="0">
                <a:solidFill>
                  <a:srgbClr val="004AAC"/>
                </a:solidFill>
                <a:latin typeface="Trebuchet MS"/>
                <a:cs typeface="Trebuchet MS"/>
              </a:rPr>
              <a:t> </a:t>
            </a:r>
            <a:r>
              <a:rPr sz="1400" b="1" spc="50" dirty="0">
                <a:solidFill>
                  <a:srgbClr val="004AAC"/>
                </a:solidFill>
                <a:latin typeface="Trebuchet MS"/>
                <a:cs typeface="Trebuchet MS"/>
              </a:rPr>
              <a:t>specific</a:t>
            </a:r>
            <a:r>
              <a:rPr sz="1400" b="1" spc="-100" dirty="0">
                <a:solidFill>
                  <a:srgbClr val="004AAC"/>
                </a:solidFill>
                <a:latin typeface="Trebuchet MS"/>
                <a:cs typeface="Trebuchet MS"/>
              </a:rPr>
              <a:t> </a:t>
            </a:r>
            <a:r>
              <a:rPr sz="1400" b="1" spc="60" dirty="0">
                <a:solidFill>
                  <a:srgbClr val="004AAC"/>
                </a:solidFill>
                <a:latin typeface="Trebuchet MS"/>
                <a:cs typeface="Trebuchet MS"/>
              </a:rPr>
              <a:t>FEDR</a:t>
            </a:r>
            <a:r>
              <a:rPr sz="1400" b="1" spc="-105" dirty="0">
                <a:solidFill>
                  <a:srgbClr val="004AAC"/>
                </a:solidFill>
                <a:latin typeface="Trebuchet MS"/>
                <a:cs typeface="Trebuchet MS"/>
              </a:rPr>
              <a:t> </a:t>
            </a:r>
            <a:r>
              <a:rPr sz="1400" b="1" spc="170" dirty="0">
                <a:solidFill>
                  <a:srgbClr val="004AAC"/>
                </a:solidFill>
                <a:latin typeface="Trebuchet MS"/>
                <a:cs typeface="Trebuchet MS"/>
              </a:rPr>
              <a:t>a</a:t>
            </a:r>
            <a:r>
              <a:rPr sz="1400" b="1" spc="-100" dirty="0">
                <a:solidFill>
                  <a:srgbClr val="004AAC"/>
                </a:solidFill>
                <a:latin typeface="Trebuchet MS"/>
                <a:cs typeface="Trebuchet MS"/>
              </a:rPr>
              <a:t> </a:t>
            </a:r>
            <a:r>
              <a:rPr sz="1400" b="1" spc="-20" dirty="0">
                <a:solidFill>
                  <a:srgbClr val="004AAC"/>
                </a:solidFill>
                <a:latin typeface="Trebuchet MS"/>
                <a:cs typeface="Trebuchet MS"/>
              </a:rPr>
              <a:t>(iii)</a:t>
            </a:r>
            <a:r>
              <a:rPr sz="1400" b="1" spc="-105" dirty="0">
                <a:solidFill>
                  <a:srgbClr val="004AAC"/>
                </a:solidFill>
                <a:latin typeface="Trebuchet MS"/>
                <a:cs typeface="Trebuchet MS"/>
              </a:rPr>
              <a:t> </a:t>
            </a:r>
            <a:r>
              <a:rPr sz="1400" b="1" spc="90" dirty="0">
                <a:solidFill>
                  <a:srgbClr val="004AAC"/>
                </a:solidFill>
                <a:latin typeface="Trebuchet MS"/>
                <a:cs typeface="Trebuchet MS"/>
              </a:rPr>
              <a:t>Intensificarea</a:t>
            </a:r>
            <a:r>
              <a:rPr sz="1400" b="1" spc="-100" dirty="0">
                <a:solidFill>
                  <a:srgbClr val="004AAC"/>
                </a:solidFill>
                <a:latin typeface="Trebuchet MS"/>
                <a:cs typeface="Trebuchet MS"/>
              </a:rPr>
              <a:t> </a:t>
            </a:r>
            <a:r>
              <a:rPr sz="1400" b="1" spc="50" dirty="0">
                <a:solidFill>
                  <a:srgbClr val="004AAC"/>
                </a:solidFill>
                <a:latin typeface="Trebuchet MS"/>
                <a:cs typeface="Trebuchet MS"/>
              </a:rPr>
              <a:t>creşterii </a:t>
            </a:r>
            <a:r>
              <a:rPr sz="1400" b="1" spc="-710" dirty="0">
                <a:solidFill>
                  <a:srgbClr val="004AAC"/>
                </a:solidFill>
                <a:latin typeface="Trebuchet MS"/>
                <a:cs typeface="Trebuchet MS"/>
              </a:rPr>
              <a:t> </a:t>
            </a:r>
            <a:r>
              <a:rPr sz="1400" b="1" spc="90" dirty="0">
                <a:solidFill>
                  <a:srgbClr val="004AAC"/>
                </a:solidFill>
                <a:latin typeface="Trebuchet MS"/>
                <a:cs typeface="Trebuchet MS"/>
              </a:rPr>
              <a:t>durabile</a:t>
            </a:r>
            <a:r>
              <a:rPr sz="1400" b="1" spc="-105" dirty="0">
                <a:solidFill>
                  <a:srgbClr val="004AAC"/>
                </a:solidFill>
                <a:latin typeface="Trebuchet MS"/>
                <a:cs typeface="Trebuchet MS"/>
              </a:rPr>
              <a:t> </a:t>
            </a:r>
            <a:r>
              <a:rPr sz="1400" b="1" spc="85" dirty="0">
                <a:solidFill>
                  <a:srgbClr val="004AAC"/>
                </a:solidFill>
                <a:latin typeface="Trebuchet MS"/>
                <a:cs typeface="Trebuchet MS"/>
              </a:rPr>
              <a:t>şi</a:t>
            </a:r>
            <a:r>
              <a:rPr sz="1400" b="1" spc="-100" dirty="0">
                <a:solidFill>
                  <a:srgbClr val="004AAC"/>
                </a:solidFill>
                <a:latin typeface="Trebuchet MS"/>
                <a:cs typeface="Trebuchet MS"/>
              </a:rPr>
              <a:t> </a:t>
            </a:r>
            <a:r>
              <a:rPr sz="1400" b="1" spc="170" dirty="0">
                <a:solidFill>
                  <a:srgbClr val="004AAC"/>
                </a:solidFill>
                <a:latin typeface="Trebuchet MS"/>
                <a:cs typeface="Trebuchet MS"/>
              </a:rPr>
              <a:t>a</a:t>
            </a:r>
            <a:r>
              <a:rPr sz="1400" b="1" spc="-100" dirty="0">
                <a:solidFill>
                  <a:srgbClr val="004AAC"/>
                </a:solidFill>
                <a:latin typeface="Trebuchet MS"/>
                <a:cs typeface="Trebuchet MS"/>
              </a:rPr>
              <a:t> </a:t>
            </a:r>
            <a:r>
              <a:rPr sz="1400" b="1" spc="80" dirty="0">
                <a:solidFill>
                  <a:srgbClr val="004AAC"/>
                </a:solidFill>
                <a:latin typeface="Trebuchet MS"/>
                <a:cs typeface="Trebuchet MS"/>
              </a:rPr>
              <a:t>competitivităţii</a:t>
            </a:r>
            <a:r>
              <a:rPr sz="1400" b="1" spc="-105" dirty="0">
                <a:solidFill>
                  <a:srgbClr val="004AAC"/>
                </a:solidFill>
                <a:latin typeface="Trebuchet MS"/>
                <a:cs typeface="Trebuchet MS"/>
              </a:rPr>
              <a:t> </a:t>
            </a:r>
            <a:r>
              <a:rPr sz="1400" b="1" spc="140" dirty="0">
                <a:solidFill>
                  <a:srgbClr val="004AAC"/>
                </a:solidFill>
                <a:latin typeface="Trebuchet MS"/>
                <a:cs typeface="Trebuchet MS"/>
              </a:rPr>
              <a:t>IMM-urilor</a:t>
            </a:r>
            <a:r>
              <a:rPr sz="1400" b="1" spc="-100" dirty="0">
                <a:solidFill>
                  <a:srgbClr val="004AAC"/>
                </a:solidFill>
                <a:latin typeface="Trebuchet MS"/>
                <a:cs typeface="Trebuchet MS"/>
              </a:rPr>
              <a:t> </a:t>
            </a:r>
            <a:r>
              <a:rPr sz="1400" b="1" spc="85" dirty="0">
                <a:solidFill>
                  <a:srgbClr val="004AAC"/>
                </a:solidFill>
                <a:latin typeface="Trebuchet MS"/>
                <a:cs typeface="Trebuchet MS"/>
              </a:rPr>
              <a:t>şi</a:t>
            </a:r>
            <a:r>
              <a:rPr sz="1400" b="1" spc="-100" dirty="0">
                <a:solidFill>
                  <a:srgbClr val="004AAC"/>
                </a:solidFill>
                <a:latin typeface="Trebuchet MS"/>
                <a:cs typeface="Trebuchet MS"/>
              </a:rPr>
              <a:t> </a:t>
            </a:r>
            <a:r>
              <a:rPr sz="1400" b="1" spc="75" dirty="0">
                <a:solidFill>
                  <a:srgbClr val="004AAC"/>
                </a:solidFill>
                <a:latin typeface="Trebuchet MS"/>
                <a:cs typeface="Trebuchet MS"/>
              </a:rPr>
              <a:t>crearea </a:t>
            </a:r>
            <a:r>
              <a:rPr sz="1400" b="1" spc="80" dirty="0">
                <a:solidFill>
                  <a:srgbClr val="004AAC"/>
                </a:solidFill>
                <a:latin typeface="Trebuchet MS"/>
                <a:cs typeface="Trebuchet MS"/>
              </a:rPr>
              <a:t> de </a:t>
            </a:r>
            <a:r>
              <a:rPr sz="1400" b="1" spc="65" dirty="0">
                <a:solidFill>
                  <a:srgbClr val="004AAC"/>
                </a:solidFill>
                <a:latin typeface="Trebuchet MS"/>
                <a:cs typeface="Trebuchet MS"/>
              </a:rPr>
              <a:t>locuri </a:t>
            </a:r>
            <a:r>
              <a:rPr sz="1400" b="1" spc="80" dirty="0">
                <a:solidFill>
                  <a:srgbClr val="004AAC"/>
                </a:solidFill>
                <a:latin typeface="Trebuchet MS"/>
                <a:cs typeface="Trebuchet MS"/>
              </a:rPr>
              <a:t>de </a:t>
            </a:r>
            <a:r>
              <a:rPr sz="1400" b="1" spc="155" dirty="0">
                <a:solidFill>
                  <a:srgbClr val="004AAC"/>
                </a:solidFill>
                <a:latin typeface="Trebuchet MS"/>
                <a:cs typeface="Trebuchet MS"/>
              </a:rPr>
              <a:t>muncă </a:t>
            </a:r>
            <a:r>
              <a:rPr sz="1400" b="1" spc="85" dirty="0">
                <a:solidFill>
                  <a:srgbClr val="004AAC"/>
                </a:solidFill>
                <a:latin typeface="Trebuchet MS"/>
                <a:cs typeface="Trebuchet MS"/>
              </a:rPr>
              <a:t>în </a:t>
            </a:r>
            <a:r>
              <a:rPr sz="1400" b="1" spc="125" dirty="0">
                <a:solidFill>
                  <a:srgbClr val="004AAC"/>
                </a:solidFill>
                <a:latin typeface="Trebuchet MS"/>
                <a:cs typeface="Trebuchet MS"/>
              </a:rPr>
              <a:t>IMM-uri, </a:t>
            </a:r>
            <a:r>
              <a:rPr sz="1400" b="1" spc="80" dirty="0">
                <a:solidFill>
                  <a:srgbClr val="004AAC"/>
                </a:solidFill>
                <a:latin typeface="Trebuchet MS"/>
                <a:cs typeface="Trebuchet MS"/>
              </a:rPr>
              <a:t>inclusiv </a:t>
            </a:r>
            <a:r>
              <a:rPr sz="1400" b="1" spc="90" dirty="0">
                <a:solidFill>
                  <a:srgbClr val="004AAC"/>
                </a:solidFill>
                <a:latin typeface="Trebuchet MS"/>
                <a:cs typeface="Trebuchet MS"/>
              </a:rPr>
              <a:t>prin </a:t>
            </a:r>
            <a:r>
              <a:rPr sz="1400" b="1" spc="95" dirty="0">
                <a:solidFill>
                  <a:srgbClr val="004AAC"/>
                </a:solidFill>
                <a:latin typeface="Trebuchet MS"/>
                <a:cs typeface="Trebuchet MS"/>
              </a:rPr>
              <a:t> </a:t>
            </a:r>
            <a:r>
              <a:rPr sz="1400" b="1" spc="70" dirty="0">
                <a:solidFill>
                  <a:srgbClr val="004AAC"/>
                </a:solidFill>
                <a:latin typeface="Trebuchet MS"/>
                <a:cs typeface="Trebuchet MS"/>
              </a:rPr>
              <a:t>investiţii</a:t>
            </a:r>
            <a:r>
              <a:rPr sz="1400" b="1" spc="-105" dirty="0">
                <a:solidFill>
                  <a:srgbClr val="004AAC"/>
                </a:solidFill>
                <a:latin typeface="Trebuchet MS"/>
                <a:cs typeface="Trebuchet MS"/>
              </a:rPr>
              <a:t> </a:t>
            </a:r>
            <a:r>
              <a:rPr sz="1400" b="1" spc="80" dirty="0">
                <a:solidFill>
                  <a:srgbClr val="004AAC"/>
                </a:solidFill>
                <a:latin typeface="Trebuchet MS"/>
                <a:cs typeface="Trebuchet MS"/>
              </a:rPr>
              <a:t>productive</a:t>
            </a:r>
            <a:endParaRPr sz="1400" dirty="0">
              <a:latin typeface="Trebuchet MS"/>
              <a:cs typeface="Trebuchet MS"/>
            </a:endParaRPr>
          </a:p>
        </p:txBody>
      </p:sp>
      <p:sp>
        <p:nvSpPr>
          <p:cNvPr id="8" name="object 7">
            <a:extLst>
              <a:ext uri="{FF2B5EF4-FFF2-40B4-BE49-F238E27FC236}">
                <a16:creationId xmlns:a16="http://schemas.microsoft.com/office/drawing/2014/main" id="{844E22B9-A2CF-85A5-F7B9-4B34E31D1DF1}"/>
              </a:ext>
            </a:extLst>
          </p:cNvPr>
          <p:cNvSpPr txBox="1"/>
          <p:nvPr/>
        </p:nvSpPr>
        <p:spPr>
          <a:xfrm>
            <a:off x="4694664" y="1343024"/>
            <a:ext cx="7497336" cy="3747051"/>
          </a:xfrm>
          <a:prstGeom prst="rect">
            <a:avLst/>
          </a:prstGeom>
        </p:spPr>
        <p:txBody>
          <a:bodyPr vert="horz" wrap="square" lIns="0" tIns="12700" rIns="0" bIns="0" rtlCol="0">
            <a:spAutoFit/>
          </a:bodyPr>
          <a:lstStyle/>
          <a:p>
            <a:pPr marL="12700" marR="5080">
              <a:lnSpc>
                <a:spcPct val="127600"/>
              </a:lnSpc>
              <a:spcBef>
                <a:spcPts val="100"/>
              </a:spcBef>
            </a:pPr>
            <a:r>
              <a:rPr sz="1600" b="1" spc="-5" dirty="0">
                <a:latin typeface="Tahoma"/>
                <a:cs typeface="Tahoma"/>
              </a:rPr>
              <a:t>Acțiunea</a:t>
            </a:r>
            <a:r>
              <a:rPr sz="1600" b="1" spc="-65" dirty="0">
                <a:latin typeface="Tahoma"/>
                <a:cs typeface="Tahoma"/>
              </a:rPr>
              <a:t> </a:t>
            </a:r>
            <a:r>
              <a:rPr sz="1600" b="1" spc="-195" dirty="0">
                <a:latin typeface="Tahoma"/>
                <a:cs typeface="Tahoma"/>
              </a:rPr>
              <a:t>1.5</a:t>
            </a:r>
            <a:r>
              <a:rPr sz="1600" b="1" spc="-65" dirty="0">
                <a:latin typeface="Tahoma"/>
                <a:cs typeface="Tahoma"/>
              </a:rPr>
              <a:t> </a:t>
            </a:r>
            <a:r>
              <a:rPr sz="1600" b="1" spc="-60" dirty="0">
                <a:latin typeface="Tahoma"/>
                <a:cs typeface="Tahoma"/>
              </a:rPr>
              <a:t>Sprijinirea</a:t>
            </a:r>
            <a:r>
              <a:rPr sz="1600" b="1" spc="-65" dirty="0">
                <a:latin typeface="Tahoma"/>
                <a:cs typeface="Tahoma"/>
              </a:rPr>
              <a:t> </a:t>
            </a:r>
            <a:r>
              <a:rPr sz="1600" b="1" spc="-15" dirty="0">
                <a:latin typeface="Tahoma"/>
                <a:cs typeface="Tahoma"/>
              </a:rPr>
              <a:t>companiilor</a:t>
            </a:r>
            <a:r>
              <a:rPr sz="1600" b="1" spc="-60" dirty="0">
                <a:latin typeface="Tahoma"/>
                <a:cs typeface="Tahoma"/>
              </a:rPr>
              <a:t> </a:t>
            </a:r>
            <a:r>
              <a:rPr sz="1600" b="1" spc="-70" dirty="0">
                <a:latin typeface="Tahoma"/>
                <a:cs typeface="Tahoma"/>
              </a:rPr>
              <a:t>prin</a:t>
            </a:r>
            <a:r>
              <a:rPr sz="1600" b="1" spc="-65" dirty="0">
                <a:latin typeface="Tahoma"/>
                <a:cs typeface="Tahoma"/>
              </a:rPr>
              <a:t> </a:t>
            </a:r>
            <a:r>
              <a:rPr sz="1600" b="1" spc="-45" dirty="0">
                <a:latin typeface="Tahoma"/>
                <a:cs typeface="Tahoma"/>
              </a:rPr>
              <a:t>intermediul </a:t>
            </a:r>
            <a:r>
              <a:rPr sz="1600" b="1" spc="-690" dirty="0">
                <a:latin typeface="Tahoma"/>
                <a:cs typeface="Tahoma"/>
              </a:rPr>
              <a:t> </a:t>
            </a:r>
            <a:r>
              <a:rPr sz="1600" b="1" spc="-45" dirty="0">
                <a:latin typeface="Tahoma"/>
                <a:cs typeface="Tahoma"/>
              </a:rPr>
              <a:t>infrastructurilor</a:t>
            </a:r>
            <a:r>
              <a:rPr sz="1600" b="1" spc="-65" dirty="0">
                <a:latin typeface="Tahoma"/>
                <a:cs typeface="Tahoma"/>
              </a:rPr>
              <a:t> </a:t>
            </a:r>
            <a:r>
              <a:rPr sz="1600" b="1" spc="-5" dirty="0">
                <a:latin typeface="Tahoma"/>
                <a:cs typeface="Tahoma"/>
              </a:rPr>
              <a:t>suport</a:t>
            </a:r>
            <a:r>
              <a:rPr sz="1600" b="1" spc="-65" dirty="0">
                <a:latin typeface="Tahoma"/>
                <a:cs typeface="Tahoma"/>
              </a:rPr>
              <a:t> </a:t>
            </a:r>
            <a:r>
              <a:rPr sz="1600" b="1" spc="65" dirty="0">
                <a:latin typeface="Tahoma"/>
                <a:cs typeface="Tahoma"/>
              </a:rPr>
              <a:t>de</a:t>
            </a:r>
            <a:r>
              <a:rPr sz="1600" b="1" spc="-65" dirty="0">
                <a:latin typeface="Tahoma"/>
                <a:cs typeface="Tahoma"/>
              </a:rPr>
              <a:t> </a:t>
            </a:r>
            <a:r>
              <a:rPr sz="1600" b="1" dirty="0">
                <a:latin typeface="Tahoma"/>
                <a:cs typeface="Tahoma"/>
              </a:rPr>
              <a:t>afaceri</a:t>
            </a:r>
            <a:endParaRPr sz="1600" dirty="0">
              <a:latin typeface="Tahoma"/>
              <a:cs typeface="Tahoma"/>
            </a:endParaRPr>
          </a:p>
          <a:p>
            <a:pPr>
              <a:lnSpc>
                <a:spcPct val="100000"/>
              </a:lnSpc>
              <a:spcBef>
                <a:spcPts val="10"/>
              </a:spcBef>
            </a:pPr>
            <a:endParaRPr sz="1600" dirty="0">
              <a:latin typeface="Tahoma"/>
              <a:cs typeface="Tahoma"/>
            </a:endParaRPr>
          </a:p>
          <a:p>
            <a:pPr marL="95250">
              <a:lnSpc>
                <a:spcPct val="100000"/>
              </a:lnSpc>
              <a:spcAft>
                <a:spcPts val="600"/>
              </a:spcAft>
            </a:pPr>
            <a:r>
              <a:rPr sz="1600" spc="10" dirty="0">
                <a:latin typeface="Verdana"/>
                <a:cs typeface="Verdana"/>
              </a:rPr>
              <a:t>A</a:t>
            </a:r>
            <a:r>
              <a:rPr sz="1600" spc="165" dirty="0">
                <a:latin typeface="Verdana"/>
                <a:cs typeface="Verdana"/>
              </a:rPr>
              <a:t>c</a:t>
            </a:r>
            <a:r>
              <a:rPr sz="1600" spc="-85" dirty="0">
                <a:latin typeface="Verdana"/>
                <a:cs typeface="Verdana"/>
              </a:rPr>
              <a:t>t</a:t>
            </a:r>
            <a:r>
              <a:rPr sz="1600" spc="-114" dirty="0">
                <a:latin typeface="Verdana"/>
                <a:cs typeface="Verdana"/>
              </a:rPr>
              <a:t>i</a:t>
            </a:r>
            <a:r>
              <a:rPr sz="1600" spc="-170" dirty="0">
                <a:latin typeface="Verdana"/>
                <a:cs typeface="Verdana"/>
              </a:rPr>
              <a:t>v</a:t>
            </a:r>
            <a:r>
              <a:rPr sz="1600" spc="-114" dirty="0">
                <a:latin typeface="Verdana"/>
                <a:cs typeface="Verdana"/>
              </a:rPr>
              <a:t>i</a:t>
            </a:r>
            <a:r>
              <a:rPr sz="1600" spc="-85" dirty="0">
                <a:latin typeface="Verdana"/>
                <a:cs typeface="Verdana"/>
              </a:rPr>
              <a:t>t</a:t>
            </a:r>
            <a:r>
              <a:rPr sz="1600" spc="-65" dirty="0">
                <a:latin typeface="Verdana"/>
                <a:cs typeface="Verdana"/>
              </a:rPr>
              <a:t>ă</a:t>
            </a:r>
            <a:r>
              <a:rPr sz="1600" spc="-85" dirty="0">
                <a:latin typeface="Verdana"/>
                <a:cs typeface="Verdana"/>
              </a:rPr>
              <a:t>ț</a:t>
            </a:r>
            <a:r>
              <a:rPr sz="1600" spc="-110" dirty="0">
                <a:latin typeface="Verdana"/>
                <a:cs typeface="Verdana"/>
              </a:rPr>
              <a:t>i</a:t>
            </a:r>
            <a:r>
              <a:rPr sz="1600" spc="-160" dirty="0">
                <a:latin typeface="Verdana"/>
                <a:cs typeface="Verdana"/>
              </a:rPr>
              <a:t> </a:t>
            </a:r>
            <a:r>
              <a:rPr sz="1600" spc="60" dirty="0">
                <a:latin typeface="Verdana"/>
                <a:cs typeface="Verdana"/>
              </a:rPr>
              <a:t>o</a:t>
            </a:r>
            <a:r>
              <a:rPr sz="1600" spc="-150" dirty="0">
                <a:latin typeface="Verdana"/>
                <a:cs typeface="Verdana"/>
              </a:rPr>
              <a:t>r</a:t>
            </a:r>
            <a:r>
              <a:rPr sz="1600" spc="-114" dirty="0">
                <a:latin typeface="Verdana"/>
                <a:cs typeface="Verdana"/>
              </a:rPr>
              <a:t>i</a:t>
            </a:r>
            <a:r>
              <a:rPr sz="1600" spc="60" dirty="0">
                <a:latin typeface="Verdana"/>
                <a:cs typeface="Verdana"/>
              </a:rPr>
              <a:t>e</a:t>
            </a:r>
            <a:r>
              <a:rPr sz="1600" spc="-135" dirty="0">
                <a:latin typeface="Verdana"/>
                <a:cs typeface="Verdana"/>
              </a:rPr>
              <a:t>n</a:t>
            </a:r>
            <a:r>
              <a:rPr sz="1600" spc="-85" dirty="0">
                <a:latin typeface="Verdana"/>
                <a:cs typeface="Verdana"/>
              </a:rPr>
              <a:t>t</a:t>
            </a:r>
            <a:r>
              <a:rPr sz="1600" spc="-65" dirty="0">
                <a:latin typeface="Verdana"/>
                <a:cs typeface="Verdana"/>
              </a:rPr>
              <a:t>a</a:t>
            </a:r>
            <a:r>
              <a:rPr sz="1600" spc="-85" dirty="0">
                <a:latin typeface="Verdana"/>
                <a:cs typeface="Verdana"/>
              </a:rPr>
              <a:t>t</a:t>
            </a:r>
            <a:r>
              <a:rPr sz="1600" spc="-114" dirty="0">
                <a:latin typeface="Verdana"/>
                <a:cs typeface="Verdana"/>
              </a:rPr>
              <a:t>i</a:t>
            </a:r>
            <a:r>
              <a:rPr sz="1600" spc="-170" dirty="0">
                <a:latin typeface="Verdana"/>
                <a:cs typeface="Verdana"/>
              </a:rPr>
              <a:t>v</a:t>
            </a:r>
            <a:r>
              <a:rPr sz="1600" spc="60" dirty="0">
                <a:latin typeface="Verdana"/>
                <a:cs typeface="Verdana"/>
              </a:rPr>
              <a:t>e</a:t>
            </a:r>
            <a:r>
              <a:rPr sz="1600" spc="-555" dirty="0">
                <a:latin typeface="Verdana"/>
                <a:cs typeface="Verdana"/>
              </a:rPr>
              <a:t>:</a:t>
            </a:r>
            <a:endParaRPr sz="1600" dirty="0">
              <a:latin typeface="Verdana"/>
              <a:cs typeface="Verdana"/>
            </a:endParaRPr>
          </a:p>
          <a:p>
            <a:pPr marL="95250" marR="175895">
              <a:lnSpc>
                <a:spcPct val="115199"/>
              </a:lnSpc>
              <a:buChar char="•"/>
              <a:tabLst>
                <a:tab pos="631190" algn="l"/>
              </a:tabLst>
            </a:pPr>
            <a:r>
              <a:rPr lang="ro-RO" sz="1600" spc="-20" dirty="0">
                <a:latin typeface="Verdana"/>
                <a:cs typeface="Verdana"/>
              </a:rPr>
              <a:t> </a:t>
            </a:r>
            <a:r>
              <a:rPr sz="1600" spc="-20" dirty="0" err="1">
                <a:latin typeface="Verdana"/>
                <a:cs typeface="Verdana"/>
              </a:rPr>
              <a:t>crearea</a:t>
            </a:r>
            <a:r>
              <a:rPr sz="1600" spc="-20" dirty="0">
                <a:latin typeface="Verdana"/>
                <a:cs typeface="Verdana"/>
              </a:rPr>
              <a:t> </a:t>
            </a:r>
            <a:r>
              <a:rPr sz="1600" spc="-55" dirty="0">
                <a:latin typeface="Verdana"/>
                <a:cs typeface="Verdana"/>
              </a:rPr>
              <a:t>parcurilor </a:t>
            </a:r>
            <a:r>
              <a:rPr sz="1600" spc="-75" dirty="0">
                <a:latin typeface="Verdana"/>
                <a:cs typeface="Verdana"/>
              </a:rPr>
              <a:t>industriale, </a:t>
            </a:r>
            <a:r>
              <a:rPr sz="1600" spc="-55" dirty="0">
                <a:latin typeface="Verdana"/>
                <a:cs typeface="Verdana"/>
              </a:rPr>
              <a:t>inclusiv </a:t>
            </a:r>
            <a:r>
              <a:rPr sz="1600" spc="-35" dirty="0">
                <a:latin typeface="Verdana"/>
                <a:cs typeface="Verdana"/>
              </a:rPr>
              <a:t>dotarea </a:t>
            </a:r>
            <a:r>
              <a:rPr sz="1600" spc="-30" dirty="0">
                <a:latin typeface="Verdana"/>
                <a:cs typeface="Verdana"/>
              </a:rPr>
              <a:t> </a:t>
            </a:r>
            <a:r>
              <a:rPr sz="1600" dirty="0">
                <a:latin typeface="Verdana"/>
                <a:cs typeface="Verdana"/>
              </a:rPr>
              <a:t>acestora</a:t>
            </a:r>
            <a:r>
              <a:rPr sz="1600" spc="-160" dirty="0">
                <a:latin typeface="Verdana"/>
                <a:cs typeface="Verdana"/>
              </a:rPr>
              <a:t> </a:t>
            </a:r>
            <a:r>
              <a:rPr sz="1600" spc="20" dirty="0">
                <a:latin typeface="Verdana"/>
                <a:cs typeface="Verdana"/>
              </a:rPr>
              <a:t>cu</a:t>
            </a:r>
            <a:r>
              <a:rPr sz="1600" spc="-165" dirty="0">
                <a:latin typeface="Verdana"/>
                <a:cs typeface="Verdana"/>
              </a:rPr>
              <a:t> </a:t>
            </a:r>
            <a:r>
              <a:rPr sz="1600" spc="-90" dirty="0">
                <a:latin typeface="Verdana"/>
                <a:cs typeface="Verdana"/>
              </a:rPr>
              <a:t>utilități</a:t>
            </a:r>
            <a:r>
              <a:rPr sz="1600" spc="-155" dirty="0">
                <a:latin typeface="Verdana"/>
                <a:cs typeface="Verdana"/>
              </a:rPr>
              <a:t> </a:t>
            </a:r>
            <a:r>
              <a:rPr sz="1600" spc="-20" dirty="0">
                <a:latin typeface="Verdana"/>
                <a:cs typeface="Verdana"/>
              </a:rPr>
              <a:t>și</a:t>
            </a:r>
            <a:r>
              <a:rPr sz="1600" spc="-155" dirty="0">
                <a:latin typeface="Verdana"/>
                <a:cs typeface="Verdana"/>
              </a:rPr>
              <a:t> </a:t>
            </a:r>
            <a:r>
              <a:rPr sz="1600" spc="-35" dirty="0">
                <a:latin typeface="Verdana"/>
                <a:cs typeface="Verdana"/>
              </a:rPr>
              <a:t>active</a:t>
            </a:r>
            <a:r>
              <a:rPr sz="1600" spc="-160" dirty="0">
                <a:latin typeface="Verdana"/>
                <a:cs typeface="Verdana"/>
              </a:rPr>
              <a:t> </a:t>
            </a:r>
            <a:r>
              <a:rPr sz="1600" dirty="0">
                <a:latin typeface="Verdana"/>
                <a:cs typeface="Verdana"/>
              </a:rPr>
              <a:t>corporale</a:t>
            </a:r>
            <a:r>
              <a:rPr sz="1600" spc="-160" dirty="0">
                <a:latin typeface="Verdana"/>
                <a:cs typeface="Verdana"/>
              </a:rPr>
              <a:t> </a:t>
            </a:r>
            <a:r>
              <a:rPr sz="1600" spc="-20" dirty="0">
                <a:latin typeface="Verdana"/>
                <a:cs typeface="Verdana"/>
              </a:rPr>
              <a:t>și</a:t>
            </a:r>
            <a:r>
              <a:rPr sz="1600" spc="-155" dirty="0">
                <a:latin typeface="Verdana"/>
                <a:cs typeface="Verdana"/>
              </a:rPr>
              <a:t> </a:t>
            </a:r>
            <a:r>
              <a:rPr sz="1600" spc="-10" dirty="0">
                <a:latin typeface="Verdana"/>
                <a:cs typeface="Verdana"/>
              </a:rPr>
              <a:t>necorporale </a:t>
            </a:r>
            <a:r>
              <a:rPr sz="1600" spc="-755" dirty="0">
                <a:latin typeface="Verdana"/>
                <a:cs typeface="Verdana"/>
              </a:rPr>
              <a:t> </a:t>
            </a:r>
            <a:r>
              <a:rPr sz="1600" spc="-135" dirty="0">
                <a:latin typeface="Verdana"/>
                <a:cs typeface="Verdana"/>
              </a:rPr>
              <a:t>n</a:t>
            </a:r>
            <a:r>
              <a:rPr sz="1600" spc="60" dirty="0">
                <a:latin typeface="Verdana"/>
                <a:cs typeface="Verdana"/>
              </a:rPr>
              <a:t>e</a:t>
            </a:r>
            <a:r>
              <a:rPr sz="1600" spc="165" dirty="0">
                <a:latin typeface="Verdana"/>
                <a:cs typeface="Verdana"/>
              </a:rPr>
              <a:t>c</a:t>
            </a:r>
            <a:r>
              <a:rPr sz="1600" spc="60" dirty="0">
                <a:latin typeface="Verdana"/>
                <a:cs typeface="Verdana"/>
              </a:rPr>
              <a:t>e</a:t>
            </a:r>
            <a:r>
              <a:rPr sz="1600" spc="65" dirty="0">
                <a:latin typeface="Verdana"/>
                <a:cs typeface="Verdana"/>
              </a:rPr>
              <a:t>s</a:t>
            </a:r>
            <a:r>
              <a:rPr sz="1600" spc="-65" dirty="0">
                <a:latin typeface="Verdana"/>
                <a:cs typeface="Verdana"/>
              </a:rPr>
              <a:t>a</a:t>
            </a:r>
            <a:r>
              <a:rPr sz="1600" spc="-150" dirty="0">
                <a:latin typeface="Verdana"/>
                <a:cs typeface="Verdana"/>
              </a:rPr>
              <a:t>r</a:t>
            </a:r>
            <a:r>
              <a:rPr sz="1600" spc="65" dirty="0">
                <a:latin typeface="Verdana"/>
                <a:cs typeface="Verdana"/>
              </a:rPr>
              <a:t>e</a:t>
            </a:r>
            <a:r>
              <a:rPr sz="1600" spc="-165" dirty="0">
                <a:latin typeface="Verdana"/>
                <a:cs typeface="Verdana"/>
              </a:rPr>
              <a:t> </a:t>
            </a:r>
            <a:r>
              <a:rPr sz="1600" spc="10" dirty="0">
                <a:latin typeface="Verdana"/>
                <a:cs typeface="Verdana"/>
              </a:rPr>
              <a:t>p</a:t>
            </a:r>
            <a:r>
              <a:rPr sz="1600" spc="-150" dirty="0">
                <a:latin typeface="Verdana"/>
                <a:cs typeface="Verdana"/>
              </a:rPr>
              <a:t>r</a:t>
            </a:r>
            <a:r>
              <a:rPr sz="1600" spc="60" dirty="0">
                <a:latin typeface="Verdana"/>
                <a:cs typeface="Verdana"/>
              </a:rPr>
              <a:t>e</a:t>
            </a:r>
            <a:r>
              <a:rPr sz="1600" spc="65" dirty="0">
                <a:latin typeface="Verdana"/>
                <a:cs typeface="Verdana"/>
              </a:rPr>
              <a:t>s</a:t>
            </a:r>
            <a:r>
              <a:rPr sz="1600" spc="-85" dirty="0">
                <a:latin typeface="Verdana"/>
                <a:cs typeface="Verdana"/>
              </a:rPr>
              <a:t>t</a:t>
            </a:r>
            <a:r>
              <a:rPr sz="1600" spc="-65" dirty="0">
                <a:latin typeface="Verdana"/>
                <a:cs typeface="Verdana"/>
              </a:rPr>
              <a:t>ă</a:t>
            </a:r>
            <a:r>
              <a:rPr sz="1600" spc="-150" dirty="0">
                <a:latin typeface="Verdana"/>
                <a:cs typeface="Verdana"/>
              </a:rPr>
              <a:t>r</a:t>
            </a:r>
            <a:r>
              <a:rPr sz="1600" spc="-114" dirty="0">
                <a:latin typeface="Verdana"/>
                <a:cs typeface="Verdana"/>
              </a:rPr>
              <a:t>i</a:t>
            </a:r>
            <a:r>
              <a:rPr sz="1600" spc="-110" dirty="0">
                <a:latin typeface="Verdana"/>
                <a:cs typeface="Verdana"/>
              </a:rPr>
              <a:t>i</a:t>
            </a:r>
            <a:r>
              <a:rPr sz="1600" spc="-160" dirty="0">
                <a:latin typeface="Verdana"/>
                <a:cs typeface="Verdana"/>
              </a:rPr>
              <a:t> </a:t>
            </a:r>
            <a:r>
              <a:rPr sz="1600" spc="65" dirty="0">
                <a:latin typeface="Verdana"/>
                <a:cs typeface="Verdana"/>
              </a:rPr>
              <a:t>s</a:t>
            </a:r>
            <a:r>
              <a:rPr sz="1600" spc="60" dirty="0">
                <a:latin typeface="Verdana"/>
                <a:cs typeface="Verdana"/>
              </a:rPr>
              <a:t>e</a:t>
            </a:r>
            <a:r>
              <a:rPr sz="1600" spc="-150" dirty="0">
                <a:latin typeface="Verdana"/>
                <a:cs typeface="Verdana"/>
              </a:rPr>
              <a:t>r</a:t>
            </a:r>
            <a:r>
              <a:rPr sz="1600" spc="-170" dirty="0">
                <a:latin typeface="Verdana"/>
                <a:cs typeface="Verdana"/>
              </a:rPr>
              <a:t>v</a:t>
            </a:r>
            <a:r>
              <a:rPr sz="1600" spc="-114" dirty="0">
                <a:latin typeface="Verdana"/>
                <a:cs typeface="Verdana"/>
              </a:rPr>
              <a:t>i</a:t>
            </a:r>
            <a:r>
              <a:rPr sz="1600" spc="165" dirty="0">
                <a:latin typeface="Verdana"/>
                <a:cs typeface="Verdana"/>
              </a:rPr>
              <a:t>c</a:t>
            </a:r>
            <a:r>
              <a:rPr sz="1600" spc="-114" dirty="0">
                <a:latin typeface="Verdana"/>
                <a:cs typeface="Verdana"/>
              </a:rPr>
              <a:t>ii</a:t>
            </a:r>
            <a:r>
              <a:rPr sz="1600" spc="-5" dirty="0">
                <a:latin typeface="Verdana"/>
                <a:cs typeface="Verdana"/>
              </a:rPr>
              <a:t>l</a:t>
            </a:r>
            <a:r>
              <a:rPr sz="1600" spc="60" dirty="0">
                <a:latin typeface="Verdana"/>
                <a:cs typeface="Verdana"/>
              </a:rPr>
              <a:t>o</a:t>
            </a:r>
            <a:r>
              <a:rPr sz="1600" spc="-145" dirty="0">
                <a:latin typeface="Verdana"/>
                <a:cs typeface="Verdana"/>
              </a:rPr>
              <a:t>r</a:t>
            </a:r>
            <a:r>
              <a:rPr sz="1600" spc="-160" dirty="0">
                <a:latin typeface="Verdana"/>
                <a:cs typeface="Verdana"/>
              </a:rPr>
              <a:t> </a:t>
            </a:r>
            <a:r>
              <a:rPr sz="1600" spc="60" dirty="0" err="1">
                <a:latin typeface="Verdana"/>
                <a:cs typeface="Verdana"/>
              </a:rPr>
              <a:t>o</a:t>
            </a:r>
            <a:r>
              <a:rPr sz="1600" spc="-5" dirty="0" err="1">
                <a:latin typeface="Verdana"/>
                <a:cs typeface="Verdana"/>
              </a:rPr>
              <a:t>f</a:t>
            </a:r>
            <a:r>
              <a:rPr sz="1600" spc="60" dirty="0" err="1">
                <a:latin typeface="Verdana"/>
                <a:cs typeface="Verdana"/>
              </a:rPr>
              <a:t>e</a:t>
            </a:r>
            <a:r>
              <a:rPr sz="1600" spc="-150" dirty="0" err="1">
                <a:latin typeface="Verdana"/>
                <a:cs typeface="Verdana"/>
              </a:rPr>
              <a:t>r</a:t>
            </a:r>
            <a:r>
              <a:rPr sz="1600" spc="-114" dirty="0" err="1">
                <a:latin typeface="Verdana"/>
                <a:cs typeface="Verdana"/>
              </a:rPr>
              <a:t>i</a:t>
            </a:r>
            <a:r>
              <a:rPr sz="1600" spc="-85" dirty="0" err="1">
                <a:latin typeface="Verdana"/>
                <a:cs typeface="Verdana"/>
              </a:rPr>
              <a:t>t</a:t>
            </a:r>
            <a:r>
              <a:rPr sz="1600" spc="65" dirty="0" err="1">
                <a:latin typeface="Verdana"/>
                <a:cs typeface="Verdana"/>
              </a:rPr>
              <a:t>e</a:t>
            </a:r>
            <a:r>
              <a:rPr sz="1600" spc="-165" dirty="0">
                <a:latin typeface="Verdana"/>
                <a:cs typeface="Verdana"/>
              </a:rPr>
              <a:t> </a:t>
            </a:r>
            <a:r>
              <a:rPr sz="1600" spc="-5" dirty="0" err="1">
                <a:latin typeface="Verdana"/>
                <a:cs typeface="Verdana"/>
              </a:rPr>
              <a:t>f</a:t>
            </a:r>
            <a:r>
              <a:rPr sz="1600" spc="-114" dirty="0" err="1">
                <a:latin typeface="Verdana"/>
                <a:cs typeface="Verdana"/>
              </a:rPr>
              <a:t>i</a:t>
            </a:r>
            <a:r>
              <a:rPr sz="1600" spc="-150" dirty="0" err="1">
                <a:latin typeface="Verdana"/>
                <a:cs typeface="Verdana"/>
              </a:rPr>
              <a:t>r</a:t>
            </a:r>
            <a:r>
              <a:rPr sz="1600" spc="-175" dirty="0" err="1">
                <a:latin typeface="Verdana"/>
                <a:cs typeface="Verdana"/>
              </a:rPr>
              <a:t>m</a:t>
            </a:r>
            <a:r>
              <a:rPr sz="1600" spc="60" dirty="0" err="1">
                <a:latin typeface="Verdana"/>
                <a:cs typeface="Verdana"/>
              </a:rPr>
              <a:t>e</a:t>
            </a:r>
            <a:r>
              <a:rPr sz="1600" spc="-5" dirty="0" err="1">
                <a:latin typeface="Verdana"/>
                <a:cs typeface="Verdana"/>
              </a:rPr>
              <a:t>l</a:t>
            </a:r>
            <a:r>
              <a:rPr sz="1600" spc="60" dirty="0" err="1">
                <a:latin typeface="Verdana"/>
                <a:cs typeface="Verdana"/>
              </a:rPr>
              <a:t>o</a:t>
            </a:r>
            <a:r>
              <a:rPr sz="1600" spc="-145" dirty="0" err="1">
                <a:latin typeface="Verdana"/>
                <a:cs typeface="Verdana"/>
              </a:rPr>
              <a:t>r</a:t>
            </a:r>
            <a:r>
              <a:rPr lang="ro-RO" sz="1600" spc="-145" dirty="0">
                <a:latin typeface="Verdana"/>
                <a:cs typeface="Verdana"/>
              </a:rPr>
              <a:t> – </a:t>
            </a:r>
            <a:r>
              <a:rPr lang="ro-RO" sz="1600" b="1" u="sng" spc="-145" dirty="0">
                <a:latin typeface="Verdana"/>
                <a:cs typeface="Verdana"/>
              </a:rPr>
              <a:t>44.705.882 euro FEDR+BS</a:t>
            </a:r>
            <a:endParaRPr sz="1600" b="1" u="sng" dirty="0">
              <a:latin typeface="Verdana"/>
              <a:cs typeface="Verdana"/>
            </a:endParaRPr>
          </a:p>
          <a:p>
            <a:pPr marL="95250">
              <a:lnSpc>
                <a:spcPct val="100000"/>
              </a:lnSpc>
              <a:spcBef>
                <a:spcPts val="405"/>
              </a:spcBef>
              <a:buChar char="•"/>
              <a:tabLst>
                <a:tab pos="631190" algn="l"/>
              </a:tabLst>
            </a:pPr>
            <a:r>
              <a:rPr lang="ro-RO" sz="1600" spc="-30" dirty="0">
                <a:latin typeface="Verdana"/>
                <a:cs typeface="Verdana"/>
              </a:rPr>
              <a:t> </a:t>
            </a:r>
            <a:r>
              <a:rPr sz="1600" spc="-30" dirty="0" err="1">
                <a:latin typeface="Verdana"/>
                <a:cs typeface="Verdana"/>
              </a:rPr>
              <a:t>dezvoltarea</a:t>
            </a:r>
            <a:r>
              <a:rPr sz="1600" spc="-165" dirty="0">
                <a:latin typeface="Verdana"/>
                <a:cs typeface="Verdana"/>
              </a:rPr>
              <a:t> </a:t>
            </a:r>
            <a:r>
              <a:rPr sz="1600" spc="-40" dirty="0">
                <a:latin typeface="Verdana"/>
                <a:cs typeface="Verdana"/>
              </a:rPr>
              <a:t>serviciilor</a:t>
            </a:r>
            <a:r>
              <a:rPr sz="1600" spc="-160" dirty="0">
                <a:latin typeface="Verdana"/>
                <a:cs typeface="Verdana"/>
              </a:rPr>
              <a:t> </a:t>
            </a:r>
            <a:r>
              <a:rPr sz="1600" spc="-30" dirty="0">
                <a:latin typeface="Verdana"/>
                <a:cs typeface="Verdana"/>
              </a:rPr>
              <a:t>aferente</a:t>
            </a:r>
            <a:r>
              <a:rPr sz="1600" spc="-165" dirty="0">
                <a:latin typeface="Verdana"/>
                <a:cs typeface="Verdana"/>
              </a:rPr>
              <a:t> </a:t>
            </a:r>
            <a:r>
              <a:rPr sz="1600" spc="-55" dirty="0">
                <a:latin typeface="Verdana"/>
                <a:cs typeface="Verdana"/>
              </a:rPr>
              <a:t>parcurilor</a:t>
            </a:r>
            <a:r>
              <a:rPr sz="1600" spc="-160" dirty="0">
                <a:latin typeface="Verdana"/>
                <a:cs typeface="Verdana"/>
              </a:rPr>
              <a:t> </a:t>
            </a:r>
            <a:r>
              <a:rPr sz="1600" spc="-90" dirty="0">
                <a:latin typeface="Verdana"/>
                <a:cs typeface="Verdana"/>
              </a:rPr>
              <a:t>industriale;</a:t>
            </a:r>
            <a:endParaRPr sz="1600" dirty="0">
              <a:latin typeface="Verdana"/>
              <a:cs typeface="Verdana"/>
            </a:endParaRPr>
          </a:p>
          <a:p>
            <a:pPr marL="95250" marR="803275">
              <a:lnSpc>
                <a:spcPct val="115199"/>
              </a:lnSpc>
              <a:buChar char="•"/>
              <a:tabLst>
                <a:tab pos="631190" algn="l"/>
              </a:tabLst>
            </a:pPr>
            <a:r>
              <a:rPr lang="ro-RO" sz="1600" spc="-100" dirty="0">
                <a:latin typeface="Verdana"/>
                <a:cs typeface="Verdana"/>
              </a:rPr>
              <a:t> </a:t>
            </a:r>
            <a:r>
              <a:rPr sz="1600" spc="-100" dirty="0" err="1">
                <a:latin typeface="Verdana"/>
                <a:cs typeface="Verdana"/>
              </a:rPr>
              <a:t>sprijin</a:t>
            </a:r>
            <a:r>
              <a:rPr sz="1600" spc="-100" dirty="0">
                <a:latin typeface="Verdana"/>
                <a:cs typeface="Verdana"/>
              </a:rPr>
              <a:t> </a:t>
            </a:r>
            <a:r>
              <a:rPr sz="1600" spc="-70" dirty="0">
                <a:latin typeface="Verdana"/>
                <a:cs typeface="Verdana"/>
              </a:rPr>
              <a:t>financiar </a:t>
            </a:r>
            <a:r>
              <a:rPr sz="1600" spc="-20" dirty="0">
                <a:latin typeface="Verdana"/>
                <a:cs typeface="Verdana"/>
              </a:rPr>
              <a:t>acordat </a:t>
            </a:r>
            <a:r>
              <a:rPr sz="1600" spc="-70" dirty="0">
                <a:latin typeface="Verdana"/>
                <a:cs typeface="Verdana"/>
              </a:rPr>
              <a:t>pentru </a:t>
            </a:r>
            <a:r>
              <a:rPr sz="1600" spc="-30" dirty="0">
                <a:latin typeface="Verdana"/>
                <a:cs typeface="Verdana"/>
              </a:rPr>
              <a:t>dezvoltarea </a:t>
            </a:r>
            <a:r>
              <a:rPr sz="1600" spc="-20" dirty="0">
                <a:latin typeface="Verdana"/>
                <a:cs typeface="Verdana"/>
              </a:rPr>
              <a:t>și </a:t>
            </a:r>
            <a:r>
              <a:rPr sz="1600" spc="-15" dirty="0">
                <a:latin typeface="Verdana"/>
                <a:cs typeface="Verdana"/>
              </a:rPr>
              <a:t> </a:t>
            </a:r>
            <a:r>
              <a:rPr sz="1600" spc="65" dirty="0">
                <a:latin typeface="Verdana"/>
                <a:cs typeface="Verdana"/>
              </a:rPr>
              <a:t>s</a:t>
            </a:r>
            <a:r>
              <a:rPr sz="1600" spc="-135" dirty="0">
                <a:latin typeface="Verdana"/>
                <a:cs typeface="Verdana"/>
              </a:rPr>
              <a:t>u</a:t>
            </a:r>
            <a:r>
              <a:rPr sz="1600" spc="65" dirty="0">
                <a:latin typeface="Verdana"/>
                <a:cs typeface="Verdana"/>
              </a:rPr>
              <a:t>s</a:t>
            </a:r>
            <a:r>
              <a:rPr sz="1600" spc="-85" dirty="0">
                <a:latin typeface="Verdana"/>
                <a:cs typeface="Verdana"/>
              </a:rPr>
              <a:t>ț</a:t>
            </a:r>
            <a:r>
              <a:rPr sz="1600" spc="-114" dirty="0">
                <a:latin typeface="Verdana"/>
                <a:cs typeface="Verdana"/>
              </a:rPr>
              <a:t>i</a:t>
            </a:r>
            <a:r>
              <a:rPr sz="1600" spc="-135" dirty="0">
                <a:latin typeface="Verdana"/>
                <a:cs typeface="Verdana"/>
              </a:rPr>
              <a:t>n</a:t>
            </a:r>
            <a:r>
              <a:rPr sz="1600" spc="60" dirty="0">
                <a:latin typeface="Verdana"/>
                <a:cs typeface="Verdana"/>
              </a:rPr>
              <a:t>e</a:t>
            </a:r>
            <a:r>
              <a:rPr sz="1600" spc="-150" dirty="0">
                <a:latin typeface="Verdana"/>
                <a:cs typeface="Verdana"/>
              </a:rPr>
              <a:t>r</a:t>
            </a:r>
            <a:r>
              <a:rPr sz="1600" spc="60" dirty="0">
                <a:latin typeface="Verdana"/>
                <a:cs typeface="Verdana"/>
              </a:rPr>
              <a:t>e</a:t>
            </a:r>
            <a:r>
              <a:rPr sz="1600" spc="-60" dirty="0">
                <a:latin typeface="Verdana"/>
                <a:cs typeface="Verdana"/>
              </a:rPr>
              <a:t>a</a:t>
            </a:r>
            <a:r>
              <a:rPr sz="1600" spc="-165" dirty="0">
                <a:latin typeface="Verdana"/>
                <a:cs typeface="Verdana"/>
              </a:rPr>
              <a:t> </a:t>
            </a:r>
            <a:r>
              <a:rPr sz="1600" spc="-65" dirty="0">
                <a:latin typeface="Verdana"/>
                <a:cs typeface="Verdana"/>
              </a:rPr>
              <a:t>a</a:t>
            </a:r>
            <a:r>
              <a:rPr sz="1600" spc="165" dirty="0">
                <a:latin typeface="Verdana"/>
                <a:cs typeface="Verdana"/>
              </a:rPr>
              <a:t>c</a:t>
            </a:r>
            <a:r>
              <a:rPr sz="1600" spc="-85" dirty="0">
                <a:latin typeface="Verdana"/>
                <a:cs typeface="Verdana"/>
              </a:rPr>
              <a:t>t</a:t>
            </a:r>
            <a:r>
              <a:rPr sz="1600" spc="-114" dirty="0">
                <a:latin typeface="Verdana"/>
                <a:cs typeface="Verdana"/>
              </a:rPr>
              <a:t>i</a:t>
            </a:r>
            <a:r>
              <a:rPr sz="1600" spc="-170" dirty="0">
                <a:latin typeface="Verdana"/>
                <a:cs typeface="Verdana"/>
              </a:rPr>
              <a:t>v</a:t>
            </a:r>
            <a:r>
              <a:rPr sz="1600" spc="-114" dirty="0">
                <a:latin typeface="Verdana"/>
                <a:cs typeface="Verdana"/>
              </a:rPr>
              <a:t>i</a:t>
            </a:r>
            <a:r>
              <a:rPr sz="1600" spc="-85" dirty="0">
                <a:latin typeface="Verdana"/>
                <a:cs typeface="Verdana"/>
              </a:rPr>
              <a:t>t</a:t>
            </a:r>
            <a:r>
              <a:rPr sz="1600" spc="-65" dirty="0">
                <a:latin typeface="Verdana"/>
                <a:cs typeface="Verdana"/>
              </a:rPr>
              <a:t>ă</a:t>
            </a:r>
            <a:r>
              <a:rPr sz="1600" spc="-85" dirty="0">
                <a:latin typeface="Verdana"/>
                <a:cs typeface="Verdana"/>
              </a:rPr>
              <a:t>ț</a:t>
            </a:r>
            <a:r>
              <a:rPr sz="1600" spc="-114" dirty="0">
                <a:latin typeface="Verdana"/>
                <a:cs typeface="Verdana"/>
              </a:rPr>
              <a:t>i</a:t>
            </a:r>
            <a:r>
              <a:rPr sz="1600" spc="-110" dirty="0">
                <a:latin typeface="Verdana"/>
                <a:cs typeface="Verdana"/>
              </a:rPr>
              <a:t>i</a:t>
            </a:r>
            <a:r>
              <a:rPr sz="1600" spc="-160" dirty="0">
                <a:latin typeface="Verdana"/>
                <a:cs typeface="Verdana"/>
              </a:rPr>
              <a:t> </a:t>
            </a:r>
            <a:r>
              <a:rPr sz="1600" spc="-5" dirty="0">
                <a:latin typeface="Verdana"/>
                <a:cs typeface="Verdana"/>
              </a:rPr>
              <a:t>f</a:t>
            </a:r>
            <a:r>
              <a:rPr sz="1600" spc="-114" dirty="0">
                <a:latin typeface="Verdana"/>
                <a:cs typeface="Verdana"/>
              </a:rPr>
              <a:t>i</a:t>
            </a:r>
            <a:r>
              <a:rPr sz="1600" spc="-150" dirty="0">
                <a:latin typeface="Verdana"/>
                <a:cs typeface="Verdana"/>
              </a:rPr>
              <a:t>r</a:t>
            </a:r>
            <a:r>
              <a:rPr sz="1600" spc="-175" dirty="0">
                <a:latin typeface="Verdana"/>
                <a:cs typeface="Verdana"/>
              </a:rPr>
              <a:t>m</a:t>
            </a:r>
            <a:r>
              <a:rPr sz="1600" spc="60" dirty="0">
                <a:latin typeface="Verdana"/>
                <a:cs typeface="Verdana"/>
              </a:rPr>
              <a:t>e</a:t>
            </a:r>
            <a:r>
              <a:rPr sz="1600" spc="-5" dirty="0">
                <a:latin typeface="Verdana"/>
                <a:cs typeface="Verdana"/>
              </a:rPr>
              <a:t>l</a:t>
            </a:r>
            <a:r>
              <a:rPr sz="1600" spc="60" dirty="0">
                <a:latin typeface="Verdana"/>
                <a:cs typeface="Verdana"/>
              </a:rPr>
              <a:t>o</a:t>
            </a:r>
            <a:r>
              <a:rPr sz="1600" spc="-145" dirty="0">
                <a:latin typeface="Verdana"/>
                <a:cs typeface="Verdana"/>
              </a:rPr>
              <a:t>r</a:t>
            </a:r>
            <a:r>
              <a:rPr sz="1600" spc="-160" dirty="0">
                <a:latin typeface="Verdana"/>
                <a:cs typeface="Verdana"/>
              </a:rPr>
              <a:t> </a:t>
            </a:r>
            <a:r>
              <a:rPr sz="1600" spc="-150" dirty="0">
                <a:latin typeface="Verdana"/>
                <a:cs typeface="Verdana"/>
              </a:rPr>
              <a:t>r</a:t>
            </a:r>
            <a:r>
              <a:rPr sz="1600" spc="60" dirty="0">
                <a:latin typeface="Verdana"/>
                <a:cs typeface="Verdana"/>
              </a:rPr>
              <a:t>e</a:t>
            </a:r>
            <a:r>
              <a:rPr sz="1600" spc="5" dirty="0">
                <a:latin typeface="Verdana"/>
                <a:cs typeface="Verdana"/>
              </a:rPr>
              <a:t>z</a:t>
            </a:r>
            <a:r>
              <a:rPr sz="1600" spc="-114" dirty="0">
                <a:latin typeface="Verdana"/>
                <a:cs typeface="Verdana"/>
              </a:rPr>
              <a:t>i</a:t>
            </a:r>
            <a:r>
              <a:rPr sz="1600" spc="10" dirty="0">
                <a:latin typeface="Verdana"/>
                <a:cs typeface="Verdana"/>
              </a:rPr>
              <a:t>d</a:t>
            </a:r>
            <a:r>
              <a:rPr sz="1600" spc="60" dirty="0">
                <a:latin typeface="Verdana"/>
                <a:cs typeface="Verdana"/>
              </a:rPr>
              <a:t>e</a:t>
            </a:r>
            <a:r>
              <a:rPr sz="1600" spc="-135" dirty="0">
                <a:latin typeface="Verdana"/>
                <a:cs typeface="Verdana"/>
              </a:rPr>
              <a:t>n</a:t>
            </a:r>
            <a:r>
              <a:rPr sz="1600" spc="-85" dirty="0">
                <a:latin typeface="Verdana"/>
                <a:cs typeface="Verdana"/>
              </a:rPr>
              <a:t>t</a:t>
            </a:r>
            <a:r>
              <a:rPr sz="1600" spc="65" dirty="0">
                <a:latin typeface="Verdana"/>
                <a:cs typeface="Verdana"/>
              </a:rPr>
              <a:t>e</a:t>
            </a:r>
            <a:r>
              <a:rPr sz="1600" spc="-165" dirty="0">
                <a:latin typeface="Verdana"/>
                <a:cs typeface="Verdana"/>
              </a:rPr>
              <a:t> </a:t>
            </a:r>
            <a:r>
              <a:rPr sz="1600" spc="10" dirty="0">
                <a:latin typeface="Verdana"/>
                <a:cs typeface="Verdana"/>
              </a:rPr>
              <a:t>d</a:t>
            </a:r>
            <a:r>
              <a:rPr sz="1600" spc="-114" dirty="0">
                <a:latin typeface="Verdana"/>
                <a:cs typeface="Verdana"/>
              </a:rPr>
              <a:t>i</a:t>
            </a:r>
            <a:r>
              <a:rPr sz="1600" spc="-130" dirty="0">
                <a:latin typeface="Verdana"/>
                <a:cs typeface="Verdana"/>
              </a:rPr>
              <a:t>n</a:t>
            </a:r>
            <a:r>
              <a:rPr sz="1600" spc="-165" dirty="0">
                <a:latin typeface="Verdana"/>
                <a:cs typeface="Verdana"/>
              </a:rPr>
              <a:t> </a:t>
            </a:r>
            <a:r>
              <a:rPr sz="1600" spc="10" dirty="0">
                <a:latin typeface="Verdana"/>
                <a:cs typeface="Verdana"/>
              </a:rPr>
              <a:t>p</a:t>
            </a:r>
            <a:r>
              <a:rPr sz="1600" spc="-65" dirty="0">
                <a:latin typeface="Verdana"/>
                <a:cs typeface="Verdana"/>
              </a:rPr>
              <a:t>a</a:t>
            </a:r>
            <a:r>
              <a:rPr sz="1600" spc="-150" dirty="0">
                <a:latin typeface="Verdana"/>
                <a:cs typeface="Verdana"/>
              </a:rPr>
              <a:t>r</a:t>
            </a:r>
            <a:r>
              <a:rPr sz="1600" spc="165" dirty="0">
                <a:latin typeface="Verdana"/>
                <a:cs typeface="Verdana"/>
              </a:rPr>
              <a:t>c</a:t>
            </a:r>
            <a:r>
              <a:rPr sz="1600" spc="-135" dirty="0">
                <a:latin typeface="Verdana"/>
                <a:cs typeface="Verdana"/>
              </a:rPr>
              <a:t>u</a:t>
            </a:r>
            <a:r>
              <a:rPr sz="1600" dirty="0">
                <a:latin typeface="Verdana"/>
                <a:cs typeface="Verdana"/>
              </a:rPr>
              <a:t>l  </a:t>
            </a:r>
            <a:r>
              <a:rPr sz="1600" spc="-114" dirty="0">
                <a:latin typeface="Verdana"/>
                <a:cs typeface="Verdana"/>
              </a:rPr>
              <a:t>i</a:t>
            </a:r>
            <a:r>
              <a:rPr sz="1600" spc="-135" dirty="0">
                <a:latin typeface="Verdana"/>
                <a:cs typeface="Verdana"/>
              </a:rPr>
              <a:t>n</a:t>
            </a:r>
            <a:r>
              <a:rPr sz="1600" spc="10" dirty="0">
                <a:latin typeface="Verdana"/>
                <a:cs typeface="Verdana"/>
              </a:rPr>
              <a:t>d</a:t>
            </a:r>
            <a:r>
              <a:rPr sz="1600" spc="-135" dirty="0">
                <a:latin typeface="Verdana"/>
                <a:cs typeface="Verdana"/>
              </a:rPr>
              <a:t>u</a:t>
            </a:r>
            <a:r>
              <a:rPr sz="1600" spc="65" dirty="0">
                <a:latin typeface="Verdana"/>
                <a:cs typeface="Verdana"/>
              </a:rPr>
              <a:t>s</a:t>
            </a:r>
            <a:r>
              <a:rPr sz="1600" spc="-85" dirty="0">
                <a:latin typeface="Verdana"/>
                <a:cs typeface="Verdana"/>
              </a:rPr>
              <a:t>t</a:t>
            </a:r>
            <a:r>
              <a:rPr sz="1600" spc="-150" dirty="0">
                <a:latin typeface="Verdana"/>
                <a:cs typeface="Verdana"/>
              </a:rPr>
              <a:t>r</a:t>
            </a:r>
            <a:r>
              <a:rPr sz="1600" spc="-114" dirty="0">
                <a:latin typeface="Verdana"/>
                <a:cs typeface="Verdana"/>
              </a:rPr>
              <a:t>i</a:t>
            </a:r>
            <a:r>
              <a:rPr sz="1600" spc="-65" dirty="0">
                <a:latin typeface="Verdana"/>
                <a:cs typeface="Verdana"/>
              </a:rPr>
              <a:t>a</a:t>
            </a:r>
            <a:r>
              <a:rPr sz="1600" dirty="0">
                <a:latin typeface="Verdana"/>
                <a:cs typeface="Verdana"/>
              </a:rPr>
              <a:t>l</a:t>
            </a:r>
            <a:r>
              <a:rPr sz="1600" spc="-160" dirty="0">
                <a:latin typeface="Verdana"/>
                <a:cs typeface="Verdana"/>
              </a:rPr>
              <a:t> </a:t>
            </a:r>
            <a:r>
              <a:rPr sz="1600" spc="-250" dirty="0">
                <a:latin typeface="Verdana"/>
                <a:cs typeface="Verdana"/>
              </a:rPr>
              <a:t>-</a:t>
            </a:r>
            <a:r>
              <a:rPr sz="1600" spc="-160" dirty="0">
                <a:latin typeface="Verdana"/>
                <a:cs typeface="Verdana"/>
              </a:rPr>
              <a:t> </a:t>
            </a:r>
            <a:r>
              <a:rPr sz="1600" u="sng" spc="-114" dirty="0">
                <a:latin typeface="Verdana"/>
                <a:cs typeface="Verdana"/>
              </a:rPr>
              <a:t>i</a:t>
            </a:r>
            <a:r>
              <a:rPr sz="1600" u="sng" spc="-135" dirty="0">
                <a:latin typeface="Verdana"/>
                <a:cs typeface="Verdana"/>
              </a:rPr>
              <a:t>n</a:t>
            </a:r>
            <a:r>
              <a:rPr sz="1600" u="sng" spc="65" dirty="0">
                <a:latin typeface="Verdana"/>
                <a:cs typeface="Verdana"/>
              </a:rPr>
              <a:t>s</a:t>
            </a:r>
            <a:r>
              <a:rPr sz="1600" u="sng" spc="-85" dirty="0">
                <a:latin typeface="Verdana"/>
                <a:cs typeface="Verdana"/>
              </a:rPr>
              <a:t>t</a:t>
            </a:r>
            <a:r>
              <a:rPr sz="1600" u="sng" spc="-150" dirty="0">
                <a:latin typeface="Verdana"/>
                <a:cs typeface="Verdana"/>
              </a:rPr>
              <a:t>r</a:t>
            </a:r>
            <a:r>
              <a:rPr sz="1600" u="sng" spc="-135" dirty="0">
                <a:latin typeface="Verdana"/>
                <a:cs typeface="Verdana"/>
              </a:rPr>
              <a:t>u</a:t>
            </a:r>
            <a:r>
              <a:rPr sz="1600" u="sng" spc="-175" dirty="0">
                <a:latin typeface="Verdana"/>
                <a:cs typeface="Verdana"/>
              </a:rPr>
              <a:t>m</a:t>
            </a:r>
            <a:r>
              <a:rPr sz="1600" u="sng" spc="60" dirty="0">
                <a:latin typeface="Verdana"/>
                <a:cs typeface="Verdana"/>
              </a:rPr>
              <a:t>e</a:t>
            </a:r>
            <a:r>
              <a:rPr sz="1600" u="sng" spc="-135" dirty="0">
                <a:latin typeface="Verdana"/>
                <a:cs typeface="Verdana"/>
              </a:rPr>
              <a:t>n</a:t>
            </a:r>
            <a:r>
              <a:rPr sz="1600" u="sng" spc="-80" dirty="0">
                <a:latin typeface="Verdana"/>
                <a:cs typeface="Verdana"/>
              </a:rPr>
              <a:t>t</a:t>
            </a:r>
            <a:r>
              <a:rPr sz="1600" u="sng" spc="-160" dirty="0">
                <a:latin typeface="Verdana"/>
                <a:cs typeface="Verdana"/>
              </a:rPr>
              <a:t> </a:t>
            </a:r>
            <a:r>
              <a:rPr sz="1600" u="sng" spc="-5" dirty="0" err="1">
                <a:latin typeface="Verdana"/>
                <a:cs typeface="Verdana"/>
              </a:rPr>
              <a:t>f</a:t>
            </a:r>
            <a:r>
              <a:rPr sz="1600" u="sng" spc="-114" dirty="0" err="1">
                <a:latin typeface="Verdana"/>
                <a:cs typeface="Verdana"/>
              </a:rPr>
              <a:t>i</a:t>
            </a:r>
            <a:r>
              <a:rPr sz="1600" u="sng" spc="-135" dirty="0" err="1">
                <a:latin typeface="Verdana"/>
                <a:cs typeface="Verdana"/>
              </a:rPr>
              <a:t>n</a:t>
            </a:r>
            <a:r>
              <a:rPr sz="1600" u="sng" spc="-65" dirty="0" err="1">
                <a:latin typeface="Verdana"/>
                <a:cs typeface="Verdana"/>
              </a:rPr>
              <a:t>a</a:t>
            </a:r>
            <a:r>
              <a:rPr sz="1600" u="sng" spc="-135" dirty="0" err="1">
                <a:latin typeface="Verdana"/>
                <a:cs typeface="Verdana"/>
              </a:rPr>
              <a:t>n</a:t>
            </a:r>
            <a:r>
              <a:rPr sz="1600" u="sng" spc="165" dirty="0" err="1">
                <a:latin typeface="Verdana"/>
                <a:cs typeface="Verdana"/>
              </a:rPr>
              <a:t>c</a:t>
            </a:r>
            <a:r>
              <a:rPr sz="1600" u="sng" spc="-114" dirty="0" err="1">
                <a:latin typeface="Verdana"/>
                <a:cs typeface="Verdana"/>
              </a:rPr>
              <a:t>i</a:t>
            </a:r>
            <a:r>
              <a:rPr sz="1600" u="sng" spc="-65" dirty="0" err="1">
                <a:latin typeface="Verdana"/>
                <a:cs typeface="Verdana"/>
              </a:rPr>
              <a:t>a</a:t>
            </a:r>
            <a:r>
              <a:rPr sz="1600" u="sng" spc="-150" dirty="0" err="1">
                <a:latin typeface="Verdana"/>
                <a:cs typeface="Verdana"/>
              </a:rPr>
              <a:t>r</a:t>
            </a:r>
            <a:r>
              <a:rPr sz="1600" u="sng" spc="-280" dirty="0">
                <a:latin typeface="Verdana"/>
                <a:cs typeface="Verdana"/>
              </a:rPr>
              <a:t>.</a:t>
            </a:r>
            <a:r>
              <a:rPr lang="ro-RO" sz="1600" u="sng" spc="-280" dirty="0">
                <a:latin typeface="Verdana"/>
                <a:cs typeface="Verdana"/>
              </a:rPr>
              <a:t> </a:t>
            </a:r>
            <a:r>
              <a:rPr lang="ro-RO" sz="1600" spc="-280" dirty="0">
                <a:latin typeface="Verdana"/>
                <a:cs typeface="Verdana"/>
              </a:rPr>
              <a:t>– </a:t>
            </a:r>
            <a:r>
              <a:rPr lang="ro-RO" sz="1600" b="1" u="sng" spc="-280" dirty="0">
                <a:latin typeface="Verdana"/>
                <a:cs typeface="Verdana"/>
              </a:rPr>
              <a:t>17.647.059 euro FEDR+BS</a:t>
            </a:r>
            <a:endParaRPr sz="1600" b="1" u="sng" dirty="0">
              <a:latin typeface="Verdana"/>
              <a:cs typeface="Verdana"/>
            </a:endParaRPr>
          </a:p>
          <a:p>
            <a:pPr marL="95250" marR="1115060">
              <a:lnSpc>
                <a:spcPct val="115199"/>
              </a:lnSpc>
              <a:buChar char="•"/>
              <a:tabLst>
                <a:tab pos="631190" algn="l"/>
              </a:tabLst>
            </a:pPr>
            <a:r>
              <a:rPr lang="ro-RO" sz="1600" spc="-100" dirty="0">
                <a:latin typeface="Verdana"/>
                <a:cs typeface="Verdana"/>
              </a:rPr>
              <a:t> </a:t>
            </a:r>
            <a:r>
              <a:rPr sz="1600" spc="-100" dirty="0" err="1">
                <a:latin typeface="Verdana"/>
                <a:cs typeface="Verdana"/>
              </a:rPr>
              <a:t>sprijin</a:t>
            </a:r>
            <a:r>
              <a:rPr sz="1600" spc="-165" dirty="0">
                <a:latin typeface="Verdana"/>
                <a:cs typeface="Verdana"/>
              </a:rPr>
              <a:t> </a:t>
            </a:r>
            <a:r>
              <a:rPr sz="1600" spc="-70" dirty="0">
                <a:latin typeface="Verdana"/>
                <a:cs typeface="Verdana"/>
              </a:rPr>
              <a:t>financiar</a:t>
            </a:r>
            <a:r>
              <a:rPr sz="1600" spc="-160" dirty="0">
                <a:latin typeface="Verdana"/>
                <a:cs typeface="Verdana"/>
              </a:rPr>
              <a:t> </a:t>
            </a:r>
            <a:r>
              <a:rPr sz="1600" spc="-20" dirty="0">
                <a:latin typeface="Verdana"/>
                <a:cs typeface="Verdana"/>
              </a:rPr>
              <a:t>acordat</a:t>
            </a:r>
            <a:r>
              <a:rPr sz="1600" spc="-160" dirty="0">
                <a:latin typeface="Verdana"/>
                <a:cs typeface="Verdana"/>
              </a:rPr>
              <a:t> </a:t>
            </a:r>
            <a:r>
              <a:rPr sz="1600" spc="-70" dirty="0">
                <a:latin typeface="Verdana"/>
                <a:cs typeface="Verdana"/>
              </a:rPr>
              <a:t>pentru</a:t>
            </a:r>
            <a:r>
              <a:rPr sz="1600" spc="-165" dirty="0">
                <a:latin typeface="Verdana"/>
                <a:cs typeface="Verdana"/>
              </a:rPr>
              <a:t> </a:t>
            </a:r>
            <a:r>
              <a:rPr sz="1600" spc="-30" dirty="0">
                <a:latin typeface="Verdana"/>
                <a:cs typeface="Verdana"/>
              </a:rPr>
              <a:t>dezvoltarea</a:t>
            </a:r>
            <a:r>
              <a:rPr sz="1600" spc="-160" dirty="0">
                <a:latin typeface="Verdana"/>
                <a:cs typeface="Verdana"/>
              </a:rPr>
              <a:t> </a:t>
            </a:r>
            <a:r>
              <a:rPr sz="1600" spc="-20" dirty="0">
                <a:latin typeface="Verdana"/>
                <a:cs typeface="Verdana"/>
              </a:rPr>
              <a:t>și </a:t>
            </a:r>
            <a:r>
              <a:rPr sz="1600" spc="-760" dirty="0">
                <a:latin typeface="Verdana"/>
                <a:cs typeface="Verdana"/>
              </a:rPr>
              <a:t> </a:t>
            </a:r>
            <a:r>
              <a:rPr sz="1600" spc="65" dirty="0">
                <a:latin typeface="Verdana"/>
                <a:cs typeface="Verdana"/>
              </a:rPr>
              <a:t>s</a:t>
            </a:r>
            <a:r>
              <a:rPr sz="1600" spc="-135" dirty="0">
                <a:latin typeface="Verdana"/>
                <a:cs typeface="Verdana"/>
              </a:rPr>
              <a:t>u</a:t>
            </a:r>
            <a:r>
              <a:rPr sz="1600" spc="65" dirty="0">
                <a:latin typeface="Verdana"/>
                <a:cs typeface="Verdana"/>
              </a:rPr>
              <a:t>s</a:t>
            </a:r>
            <a:r>
              <a:rPr sz="1600" spc="-85" dirty="0">
                <a:latin typeface="Verdana"/>
                <a:cs typeface="Verdana"/>
              </a:rPr>
              <a:t>ț</a:t>
            </a:r>
            <a:r>
              <a:rPr sz="1600" spc="-114" dirty="0">
                <a:latin typeface="Verdana"/>
                <a:cs typeface="Verdana"/>
              </a:rPr>
              <a:t>i</a:t>
            </a:r>
            <a:r>
              <a:rPr sz="1600" spc="-135" dirty="0">
                <a:latin typeface="Verdana"/>
                <a:cs typeface="Verdana"/>
              </a:rPr>
              <a:t>n</a:t>
            </a:r>
            <a:r>
              <a:rPr sz="1600" spc="60" dirty="0">
                <a:latin typeface="Verdana"/>
                <a:cs typeface="Verdana"/>
              </a:rPr>
              <a:t>e</a:t>
            </a:r>
            <a:r>
              <a:rPr sz="1600" spc="-150" dirty="0">
                <a:latin typeface="Verdana"/>
                <a:cs typeface="Verdana"/>
              </a:rPr>
              <a:t>r</a:t>
            </a:r>
            <a:r>
              <a:rPr sz="1600" spc="60" dirty="0">
                <a:latin typeface="Verdana"/>
                <a:cs typeface="Verdana"/>
              </a:rPr>
              <a:t>e</a:t>
            </a:r>
            <a:r>
              <a:rPr sz="1600" spc="-60" dirty="0">
                <a:latin typeface="Verdana"/>
                <a:cs typeface="Verdana"/>
              </a:rPr>
              <a:t>a</a:t>
            </a:r>
            <a:r>
              <a:rPr sz="1600" spc="-165" dirty="0">
                <a:latin typeface="Verdana"/>
                <a:cs typeface="Verdana"/>
              </a:rPr>
              <a:t> </a:t>
            </a:r>
            <a:r>
              <a:rPr sz="1600" spc="-65" dirty="0">
                <a:latin typeface="Verdana"/>
                <a:cs typeface="Verdana"/>
              </a:rPr>
              <a:t>a</a:t>
            </a:r>
            <a:r>
              <a:rPr sz="1600" spc="165" dirty="0">
                <a:latin typeface="Verdana"/>
                <a:cs typeface="Verdana"/>
              </a:rPr>
              <a:t>c</a:t>
            </a:r>
            <a:r>
              <a:rPr sz="1600" spc="-85" dirty="0">
                <a:latin typeface="Verdana"/>
                <a:cs typeface="Verdana"/>
              </a:rPr>
              <a:t>t</a:t>
            </a:r>
            <a:r>
              <a:rPr sz="1600" spc="-114" dirty="0">
                <a:latin typeface="Verdana"/>
                <a:cs typeface="Verdana"/>
              </a:rPr>
              <a:t>i</a:t>
            </a:r>
            <a:r>
              <a:rPr sz="1600" spc="-170" dirty="0">
                <a:latin typeface="Verdana"/>
                <a:cs typeface="Verdana"/>
              </a:rPr>
              <a:t>v</a:t>
            </a:r>
            <a:r>
              <a:rPr sz="1600" spc="-114" dirty="0">
                <a:latin typeface="Verdana"/>
                <a:cs typeface="Verdana"/>
              </a:rPr>
              <a:t>i</a:t>
            </a:r>
            <a:r>
              <a:rPr sz="1600" spc="-85" dirty="0">
                <a:latin typeface="Verdana"/>
                <a:cs typeface="Verdana"/>
              </a:rPr>
              <a:t>t</a:t>
            </a:r>
            <a:r>
              <a:rPr sz="1600" spc="-65" dirty="0">
                <a:latin typeface="Verdana"/>
                <a:cs typeface="Verdana"/>
              </a:rPr>
              <a:t>ă</a:t>
            </a:r>
            <a:r>
              <a:rPr sz="1600" spc="-85" dirty="0">
                <a:latin typeface="Verdana"/>
                <a:cs typeface="Verdana"/>
              </a:rPr>
              <a:t>ț</a:t>
            </a:r>
            <a:r>
              <a:rPr sz="1600" spc="-114" dirty="0">
                <a:latin typeface="Verdana"/>
                <a:cs typeface="Verdana"/>
              </a:rPr>
              <a:t>i</a:t>
            </a:r>
            <a:r>
              <a:rPr sz="1600" spc="-110" dirty="0">
                <a:latin typeface="Verdana"/>
                <a:cs typeface="Verdana"/>
              </a:rPr>
              <a:t>i</a:t>
            </a:r>
            <a:r>
              <a:rPr sz="1600" spc="-160" dirty="0">
                <a:latin typeface="Verdana"/>
                <a:cs typeface="Verdana"/>
              </a:rPr>
              <a:t> </a:t>
            </a:r>
            <a:r>
              <a:rPr sz="1600" spc="-5" dirty="0">
                <a:latin typeface="Verdana"/>
                <a:cs typeface="Verdana"/>
              </a:rPr>
              <a:t>f</a:t>
            </a:r>
            <a:r>
              <a:rPr sz="1600" spc="-114" dirty="0">
                <a:latin typeface="Verdana"/>
                <a:cs typeface="Verdana"/>
              </a:rPr>
              <a:t>i</a:t>
            </a:r>
            <a:r>
              <a:rPr sz="1600" spc="-150" dirty="0">
                <a:latin typeface="Verdana"/>
                <a:cs typeface="Verdana"/>
              </a:rPr>
              <a:t>r</a:t>
            </a:r>
            <a:r>
              <a:rPr sz="1600" spc="-175" dirty="0">
                <a:latin typeface="Verdana"/>
                <a:cs typeface="Verdana"/>
              </a:rPr>
              <a:t>m</a:t>
            </a:r>
            <a:r>
              <a:rPr sz="1600" spc="60" dirty="0">
                <a:latin typeface="Verdana"/>
                <a:cs typeface="Verdana"/>
              </a:rPr>
              <a:t>e</a:t>
            </a:r>
            <a:r>
              <a:rPr sz="1600" spc="-5" dirty="0">
                <a:latin typeface="Verdana"/>
                <a:cs typeface="Verdana"/>
              </a:rPr>
              <a:t>l</a:t>
            </a:r>
            <a:r>
              <a:rPr sz="1600" spc="60" dirty="0">
                <a:latin typeface="Verdana"/>
                <a:cs typeface="Verdana"/>
              </a:rPr>
              <a:t>o</a:t>
            </a:r>
            <a:r>
              <a:rPr sz="1600" spc="-145" dirty="0">
                <a:latin typeface="Verdana"/>
                <a:cs typeface="Verdana"/>
              </a:rPr>
              <a:t>r</a:t>
            </a:r>
            <a:r>
              <a:rPr sz="1600" spc="-160" dirty="0">
                <a:latin typeface="Verdana"/>
                <a:cs typeface="Verdana"/>
              </a:rPr>
              <a:t> </a:t>
            </a:r>
            <a:r>
              <a:rPr sz="1600" spc="-114" dirty="0">
                <a:latin typeface="Verdana"/>
                <a:cs typeface="Verdana"/>
              </a:rPr>
              <a:t>i</a:t>
            </a:r>
            <a:r>
              <a:rPr sz="1600" spc="-135" dirty="0">
                <a:latin typeface="Verdana"/>
                <a:cs typeface="Verdana"/>
              </a:rPr>
              <a:t>n</a:t>
            </a:r>
            <a:r>
              <a:rPr sz="1600" spc="165" dirty="0">
                <a:latin typeface="Verdana"/>
                <a:cs typeface="Verdana"/>
              </a:rPr>
              <a:t>c</a:t>
            </a:r>
            <a:r>
              <a:rPr sz="1600" spc="-135" dirty="0">
                <a:latin typeface="Verdana"/>
                <a:cs typeface="Verdana"/>
              </a:rPr>
              <a:t>u</a:t>
            </a:r>
            <a:r>
              <a:rPr sz="1600" spc="10" dirty="0">
                <a:latin typeface="Verdana"/>
                <a:cs typeface="Verdana"/>
              </a:rPr>
              <a:t>b</a:t>
            </a:r>
            <a:r>
              <a:rPr sz="1600" spc="-65" dirty="0">
                <a:latin typeface="Verdana"/>
                <a:cs typeface="Verdana"/>
              </a:rPr>
              <a:t>a</a:t>
            </a:r>
            <a:r>
              <a:rPr sz="1600" spc="-85" dirty="0">
                <a:latin typeface="Verdana"/>
                <a:cs typeface="Verdana"/>
              </a:rPr>
              <a:t>t</a:t>
            </a:r>
            <a:r>
              <a:rPr sz="1600" spc="60" dirty="0">
                <a:latin typeface="Verdana"/>
                <a:cs typeface="Verdana"/>
              </a:rPr>
              <a:t>e</a:t>
            </a:r>
            <a:r>
              <a:rPr sz="1600" spc="-280" dirty="0">
                <a:latin typeface="Verdana"/>
                <a:cs typeface="Verdana"/>
              </a:rPr>
              <a:t>.</a:t>
            </a:r>
            <a:r>
              <a:rPr lang="ro-RO" sz="1600" spc="-280" dirty="0">
                <a:latin typeface="Verdana"/>
                <a:cs typeface="Verdana"/>
              </a:rPr>
              <a:t> - </a:t>
            </a:r>
            <a:r>
              <a:rPr lang="ro-RO" sz="1600" b="1" u="sng" spc="-280" dirty="0">
                <a:latin typeface="Verdana"/>
                <a:cs typeface="Verdana"/>
              </a:rPr>
              <a:t>11.764.706 euro FEDR+BS</a:t>
            </a:r>
            <a:endParaRPr sz="1600" b="1" u="sng" dirty="0">
              <a:latin typeface="Verdana"/>
              <a:cs typeface="Verdana"/>
            </a:endParaRPr>
          </a:p>
        </p:txBody>
      </p:sp>
      <p:grpSp>
        <p:nvGrpSpPr>
          <p:cNvPr id="9" name="object 3">
            <a:extLst>
              <a:ext uri="{FF2B5EF4-FFF2-40B4-BE49-F238E27FC236}">
                <a16:creationId xmlns:a16="http://schemas.microsoft.com/office/drawing/2014/main" id="{B6E7CAD4-7D98-0F8C-4A34-4A063EB2C013}"/>
              </a:ext>
            </a:extLst>
          </p:cNvPr>
          <p:cNvGrpSpPr/>
          <p:nvPr/>
        </p:nvGrpSpPr>
        <p:grpSpPr>
          <a:xfrm>
            <a:off x="-212128" y="1501098"/>
            <a:ext cx="4906792" cy="3430901"/>
            <a:chOff x="22759" y="114825"/>
            <a:chExt cx="10062638" cy="6677024"/>
          </a:xfrm>
        </p:grpSpPr>
        <p:sp>
          <p:nvSpPr>
            <p:cNvPr id="10" name="object 4">
              <a:extLst>
                <a:ext uri="{FF2B5EF4-FFF2-40B4-BE49-F238E27FC236}">
                  <a16:creationId xmlns:a16="http://schemas.microsoft.com/office/drawing/2014/main" id="{1D4EBC4B-DC61-31C5-FD2F-445081D98F42}"/>
                </a:ext>
              </a:extLst>
            </p:cNvPr>
            <p:cNvSpPr/>
            <p:nvPr/>
          </p:nvSpPr>
          <p:spPr>
            <a:xfrm>
              <a:off x="22759" y="1709917"/>
              <a:ext cx="2454275" cy="4257675"/>
            </a:xfrm>
            <a:custGeom>
              <a:avLst/>
              <a:gdLst/>
              <a:ahLst/>
              <a:cxnLst/>
              <a:rect l="l" t="t" r="r" b="b"/>
              <a:pathLst>
                <a:path w="2454275" h="4257675">
                  <a:moveTo>
                    <a:pt x="1968285" y="4257674"/>
                  </a:moveTo>
                  <a:lnTo>
                    <a:pt x="0" y="4257674"/>
                  </a:lnTo>
                  <a:lnTo>
                    <a:pt x="0" y="0"/>
                  </a:lnTo>
                  <a:lnTo>
                    <a:pt x="1968289" y="0"/>
                  </a:lnTo>
                  <a:lnTo>
                    <a:pt x="2016298" y="2377"/>
                  </a:lnTo>
                  <a:lnTo>
                    <a:pt x="2063497" y="9421"/>
                  </a:lnTo>
                  <a:lnTo>
                    <a:pt x="2109565" y="21001"/>
                  </a:lnTo>
                  <a:lnTo>
                    <a:pt x="2154183" y="36983"/>
                  </a:lnTo>
                  <a:lnTo>
                    <a:pt x="2197032" y="57237"/>
                  </a:lnTo>
                  <a:lnTo>
                    <a:pt x="2237793" y="81629"/>
                  </a:lnTo>
                  <a:lnTo>
                    <a:pt x="2276149" y="110029"/>
                  </a:lnTo>
                  <a:lnTo>
                    <a:pt x="2311780" y="142304"/>
                  </a:lnTo>
                  <a:lnTo>
                    <a:pt x="2344049" y="177942"/>
                  </a:lnTo>
                  <a:lnTo>
                    <a:pt x="2372444" y="216304"/>
                  </a:lnTo>
                  <a:lnTo>
                    <a:pt x="2396832" y="257072"/>
                  </a:lnTo>
                  <a:lnTo>
                    <a:pt x="2417082" y="299929"/>
                  </a:lnTo>
                  <a:lnTo>
                    <a:pt x="2433062" y="344554"/>
                  </a:lnTo>
                  <a:lnTo>
                    <a:pt x="2444639" y="390630"/>
                  </a:lnTo>
                  <a:lnTo>
                    <a:pt x="2451683" y="437838"/>
                  </a:lnTo>
                  <a:lnTo>
                    <a:pt x="2454060" y="485859"/>
                  </a:lnTo>
                  <a:lnTo>
                    <a:pt x="2454060" y="3771814"/>
                  </a:lnTo>
                  <a:lnTo>
                    <a:pt x="2451683" y="3819836"/>
                  </a:lnTo>
                  <a:lnTo>
                    <a:pt x="2444639" y="3867044"/>
                  </a:lnTo>
                  <a:lnTo>
                    <a:pt x="2433062" y="3913120"/>
                  </a:lnTo>
                  <a:lnTo>
                    <a:pt x="2417082" y="3957745"/>
                  </a:lnTo>
                  <a:lnTo>
                    <a:pt x="2396832" y="4000601"/>
                  </a:lnTo>
                  <a:lnTo>
                    <a:pt x="2372444" y="4041370"/>
                  </a:lnTo>
                  <a:lnTo>
                    <a:pt x="2344049" y="4079732"/>
                  </a:lnTo>
                  <a:lnTo>
                    <a:pt x="2311780" y="4115369"/>
                  </a:lnTo>
                  <a:lnTo>
                    <a:pt x="2276149" y="4147644"/>
                  </a:lnTo>
                  <a:lnTo>
                    <a:pt x="2237793" y="4176044"/>
                  </a:lnTo>
                  <a:lnTo>
                    <a:pt x="2197032" y="4200437"/>
                  </a:lnTo>
                  <a:lnTo>
                    <a:pt x="2154183" y="4220690"/>
                  </a:lnTo>
                  <a:lnTo>
                    <a:pt x="2109565" y="4236673"/>
                  </a:lnTo>
                  <a:lnTo>
                    <a:pt x="2063497" y="4248252"/>
                  </a:lnTo>
                  <a:lnTo>
                    <a:pt x="2016298" y="4255297"/>
                  </a:lnTo>
                  <a:lnTo>
                    <a:pt x="1968285" y="4257674"/>
                  </a:lnTo>
                  <a:close/>
                </a:path>
              </a:pathLst>
            </a:custGeom>
            <a:solidFill>
              <a:srgbClr val="FFDE58"/>
            </a:solidFill>
          </p:spPr>
          <p:txBody>
            <a:bodyPr wrap="square" lIns="0" tIns="0" rIns="0" bIns="0" rtlCol="0"/>
            <a:lstStyle/>
            <a:p>
              <a:endParaRPr/>
            </a:p>
          </p:txBody>
        </p:sp>
        <p:pic>
          <p:nvPicPr>
            <p:cNvPr id="11" name="object 5">
              <a:extLst>
                <a:ext uri="{FF2B5EF4-FFF2-40B4-BE49-F238E27FC236}">
                  <a16:creationId xmlns:a16="http://schemas.microsoft.com/office/drawing/2014/main" id="{4411522B-392D-EED7-10AC-3A091D4C0EDC}"/>
                </a:ext>
              </a:extLst>
            </p:cNvPr>
            <p:cNvPicPr/>
            <p:nvPr/>
          </p:nvPicPr>
          <p:blipFill>
            <a:blip r:embed="rId3" cstate="print"/>
            <a:stretch>
              <a:fillRect/>
            </a:stretch>
          </p:blipFill>
          <p:spPr>
            <a:xfrm>
              <a:off x="2065348" y="114825"/>
              <a:ext cx="8020049" cy="6677024"/>
            </a:xfrm>
            <a:prstGeom prst="rect">
              <a:avLst/>
            </a:prstGeom>
          </p:spPr>
        </p:pic>
      </p:grpSp>
      <p:sp>
        <p:nvSpPr>
          <p:cNvPr id="12" name="TextBox 11">
            <a:extLst>
              <a:ext uri="{FF2B5EF4-FFF2-40B4-BE49-F238E27FC236}">
                <a16:creationId xmlns:a16="http://schemas.microsoft.com/office/drawing/2014/main" id="{45DB7EC6-A09C-378C-B1F5-1206A5092E0D}"/>
              </a:ext>
            </a:extLst>
          </p:cNvPr>
          <p:cNvSpPr txBox="1"/>
          <p:nvPr/>
        </p:nvSpPr>
        <p:spPr>
          <a:xfrm>
            <a:off x="0" y="5055262"/>
            <a:ext cx="9848850" cy="1802738"/>
          </a:xfrm>
          <a:prstGeom prst="rect">
            <a:avLst/>
          </a:prstGeom>
          <a:noFill/>
        </p:spPr>
        <p:txBody>
          <a:bodyPr wrap="square">
            <a:spAutoFit/>
          </a:bodyPr>
          <a:lstStyle/>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z="1600" spc="-70" dirty="0" err="1">
                <a:latin typeface="Verdana"/>
              </a:rPr>
              <a:t>Finanțarea</a:t>
            </a:r>
            <a:r>
              <a:rPr lang="en-US" sz="1600" spc="-70" dirty="0">
                <a:latin typeface="Verdana"/>
              </a:rPr>
              <a:t> se </a:t>
            </a:r>
            <a:r>
              <a:rPr lang="en-US" sz="1600" spc="-70" dirty="0" err="1">
                <a:latin typeface="Verdana"/>
              </a:rPr>
              <a:t>va</a:t>
            </a:r>
            <a:r>
              <a:rPr lang="en-US" sz="1600" spc="-70" dirty="0">
                <a:latin typeface="Verdana"/>
              </a:rPr>
              <a:t> </a:t>
            </a:r>
            <a:r>
              <a:rPr lang="en-US" sz="1600" spc="-70" dirty="0" err="1">
                <a:latin typeface="Verdana"/>
              </a:rPr>
              <a:t>realiza</a:t>
            </a:r>
            <a:r>
              <a:rPr lang="en-US" sz="1600" spc="-70" dirty="0">
                <a:latin typeface="Verdana"/>
              </a:rPr>
              <a:t> </a:t>
            </a:r>
            <a:r>
              <a:rPr lang="en-US" sz="1600" spc="-70" dirty="0" err="1">
                <a:latin typeface="Verdana"/>
              </a:rPr>
              <a:t>prin</a:t>
            </a:r>
            <a:r>
              <a:rPr lang="en-US" sz="1600" spc="-70" dirty="0">
                <a:latin typeface="Verdana"/>
              </a:rPr>
              <a:t> </a:t>
            </a:r>
            <a:r>
              <a:rPr lang="en-US" sz="1600" spc="-70" dirty="0" err="1">
                <a:latin typeface="Verdana"/>
              </a:rPr>
              <a:t>intermediul</a:t>
            </a:r>
            <a:r>
              <a:rPr lang="en-US" sz="1600" spc="-70" dirty="0">
                <a:latin typeface="Verdana"/>
              </a:rPr>
              <a:t> </a:t>
            </a:r>
            <a:r>
              <a:rPr lang="en-US" sz="1600" spc="-70" dirty="0" err="1">
                <a:latin typeface="Verdana"/>
              </a:rPr>
              <a:t>unei</a:t>
            </a:r>
            <a:r>
              <a:rPr lang="en-US" sz="1600" spc="-70" dirty="0">
                <a:latin typeface="Verdana"/>
              </a:rPr>
              <a:t> </a:t>
            </a:r>
            <a:r>
              <a:rPr lang="en-US" sz="1600" u="sng" spc="-70" dirty="0">
                <a:latin typeface="Verdana"/>
              </a:rPr>
              <a:t>scheme de </a:t>
            </a:r>
            <a:r>
              <a:rPr lang="en-US" sz="1600" u="sng" spc="-70" dirty="0" err="1">
                <a:latin typeface="Verdana"/>
              </a:rPr>
              <a:t>ajutor</a:t>
            </a:r>
            <a:r>
              <a:rPr lang="en-US" sz="1600" u="sng" spc="-70" dirty="0">
                <a:latin typeface="Verdana"/>
              </a:rPr>
              <a:t> de </a:t>
            </a:r>
            <a:r>
              <a:rPr lang="ro-RO" sz="1600" u="sng" spc="-70" dirty="0">
                <a:latin typeface="Verdana"/>
              </a:rPr>
              <a:t>stat regional și ajutor de </a:t>
            </a:r>
            <a:r>
              <a:rPr lang="en-US" sz="1600" u="sng" spc="-70" dirty="0">
                <a:latin typeface="Verdana"/>
              </a:rPr>
              <a:t>minimis</a:t>
            </a:r>
            <a:r>
              <a:rPr lang="ro-RO" sz="1600" u="sng" spc="-70" dirty="0">
                <a:latin typeface="Verdana"/>
              </a:rPr>
              <a:t> </a:t>
            </a:r>
            <a:r>
              <a:rPr lang="ro-RO" sz="1600" spc="-70" dirty="0">
                <a:latin typeface="Verdana"/>
              </a:rPr>
              <a:t>pentru crearea parcurilor industriale, </a:t>
            </a:r>
            <a:r>
              <a:rPr lang="ro-RO" sz="1600" u="sng" spc="-70" dirty="0">
                <a:latin typeface="Verdana"/>
              </a:rPr>
              <a:t>instrument financiar </a:t>
            </a:r>
            <a:r>
              <a:rPr lang="ro-RO" sz="1600" spc="-70" dirty="0">
                <a:latin typeface="Verdana"/>
              </a:rPr>
              <a:t>pentru firmele rezidente în parc și </a:t>
            </a:r>
            <a:r>
              <a:rPr lang="ro-RO" sz="1600" u="sng" spc="-70" dirty="0">
                <a:latin typeface="Verdana"/>
              </a:rPr>
              <a:t>shema de ajutor de minimis </a:t>
            </a:r>
            <a:r>
              <a:rPr lang="ro-RO" sz="1600" spc="-70" dirty="0">
                <a:latin typeface="Verdana"/>
              </a:rPr>
              <a:t>pentru firmele incubate</a:t>
            </a:r>
            <a:r>
              <a:rPr lang="en-US" sz="1600" spc="-70" dirty="0">
                <a:latin typeface="Verdana"/>
              </a:rPr>
              <a:t>.</a:t>
            </a:r>
            <a:endParaRPr lang="ro-RO" sz="1600" spc="-70" dirty="0">
              <a:latin typeface="Verdana"/>
            </a:endParaRP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ro-RO" sz="1600" b="1" spc="-70" dirty="0">
                <a:latin typeface="Verdana"/>
              </a:rPr>
              <a:t>Solicitanți eligibili</a:t>
            </a:r>
            <a:r>
              <a:rPr lang="en-US" sz="1600" b="1" spc="-70" dirty="0">
                <a:latin typeface="Verdana"/>
              </a:rPr>
              <a:t>: </a:t>
            </a:r>
            <a:r>
              <a:rPr lang="ro-RO" sz="1600" spc="-70" dirty="0">
                <a:latin typeface="Verdana"/>
              </a:rPr>
              <a:t>administratorul parcului industrial, </a:t>
            </a:r>
            <a:r>
              <a:rPr lang="en-US" sz="1600" spc="-70" dirty="0">
                <a:latin typeface="Verdana"/>
              </a:rPr>
              <a:t>IMM-</a:t>
            </a:r>
            <a:r>
              <a:rPr lang="en-US" sz="1600" spc="-70" dirty="0" err="1">
                <a:latin typeface="Verdana"/>
              </a:rPr>
              <a:t>uri</a:t>
            </a:r>
            <a:r>
              <a:rPr lang="ro-RO" sz="1600" spc="-70" dirty="0">
                <a:latin typeface="Verdana"/>
              </a:rPr>
              <a:t> pentru firme rezidente în parc și firme incubate.</a:t>
            </a: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z="1600" spc="-70" dirty="0">
                <a:latin typeface="Verdana"/>
              </a:rPr>
              <a:t>Termen </a:t>
            </a:r>
            <a:r>
              <a:rPr lang="en-US" sz="1600" spc="-70" dirty="0" err="1">
                <a:latin typeface="Verdana"/>
              </a:rPr>
              <a:t>estimat</a:t>
            </a:r>
            <a:r>
              <a:rPr lang="en-US" sz="1600" spc="-70" dirty="0">
                <a:latin typeface="Verdana"/>
              </a:rPr>
              <a:t> de </a:t>
            </a:r>
            <a:r>
              <a:rPr lang="en-US" sz="1600" spc="-70" dirty="0" err="1">
                <a:latin typeface="Verdana"/>
              </a:rPr>
              <a:t>deschidere</a:t>
            </a:r>
            <a:r>
              <a:rPr lang="en-US" sz="1600" spc="-70" dirty="0">
                <a:latin typeface="Verdana"/>
              </a:rPr>
              <a:t> al </a:t>
            </a:r>
            <a:r>
              <a:rPr lang="en-US" sz="1600" spc="-70" dirty="0" err="1">
                <a:latin typeface="Verdana"/>
              </a:rPr>
              <a:t>apelului</a:t>
            </a:r>
            <a:r>
              <a:rPr lang="en-US" sz="1600" spc="-70" dirty="0">
                <a:latin typeface="Verdana"/>
              </a:rPr>
              <a:t>: </a:t>
            </a:r>
            <a:r>
              <a:rPr lang="en-US" sz="1600" b="1" spc="-70" dirty="0" err="1">
                <a:latin typeface="Verdana"/>
              </a:rPr>
              <a:t>trimestrul</a:t>
            </a:r>
            <a:r>
              <a:rPr lang="en-US" sz="1600" b="1" spc="-70" dirty="0">
                <a:latin typeface="Verdana"/>
              </a:rPr>
              <a:t> </a:t>
            </a:r>
            <a:r>
              <a:rPr lang="ro-RO" sz="1600" b="1" spc="-70" dirty="0">
                <a:latin typeface="Verdana"/>
              </a:rPr>
              <a:t>1</a:t>
            </a:r>
            <a:r>
              <a:rPr lang="en-US" sz="1600" b="1" spc="-70" dirty="0">
                <a:latin typeface="Verdana"/>
              </a:rPr>
              <a:t> 202</a:t>
            </a:r>
            <a:r>
              <a:rPr lang="ro-RO" sz="1600" b="1" spc="-70" dirty="0">
                <a:latin typeface="Verdana"/>
              </a:rPr>
              <a:t>4</a:t>
            </a:r>
            <a:endParaRPr lang="en-US" sz="1600" b="1" spc="-70" dirty="0">
              <a:latin typeface="Verdana"/>
            </a:endParaRPr>
          </a:p>
        </p:txBody>
      </p:sp>
    </p:spTree>
    <p:extLst>
      <p:ext uri="{BB962C8B-B14F-4D97-AF65-F5344CB8AC3E}">
        <p14:creationId xmlns:p14="http://schemas.microsoft.com/office/powerpoint/2010/main" val="4199082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452F5D70-C2C3-4442-5A3B-FC346F92BD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0200" b="10200"/>
          <a:stretch/>
        </p:blipFill>
        <p:spPr>
          <a:xfrm>
            <a:off x="0" y="0"/>
            <a:ext cx="12192000" cy="6858000"/>
          </a:xfrm>
          <a:custGeom>
            <a:avLst/>
            <a:gdLst>
              <a:gd name="connsiteX0" fmla="*/ 515401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402304 h 6858000"/>
              <a:gd name="connsiteX5" fmla="*/ 305987 w 12192000"/>
              <a:gd name="connsiteY5" fmla="*/ 1412667 h 6858000"/>
              <a:gd name="connsiteX6" fmla="*/ 614463 w 12192000"/>
              <a:gd name="connsiteY6" fmla="*/ 1416329 h 6858000"/>
              <a:gd name="connsiteX7" fmla="*/ 3604121 w 12192000"/>
              <a:gd name="connsiteY7" fmla="*/ 681651 h 6858000"/>
              <a:gd name="connsiteX8" fmla="*/ 4969651 w 12192000"/>
              <a:gd name="connsiteY8" fmla="*/ 56402 h 6858000"/>
              <a:gd name="connsiteX0" fmla="*/ 5162252 w 12200238"/>
              <a:gd name="connsiteY0" fmla="*/ 0 h 6858000"/>
              <a:gd name="connsiteX1" fmla="*/ 12200238 w 12200238"/>
              <a:gd name="connsiteY1" fmla="*/ 0 h 6858000"/>
              <a:gd name="connsiteX2" fmla="*/ 12200238 w 12200238"/>
              <a:gd name="connsiteY2" fmla="*/ 6858000 h 6858000"/>
              <a:gd name="connsiteX3" fmla="*/ 8238 w 12200238"/>
              <a:gd name="connsiteY3" fmla="*/ 6858000 h 6858000"/>
              <a:gd name="connsiteX4" fmla="*/ 0 w 12200238"/>
              <a:gd name="connsiteY4" fmla="*/ 1385828 h 6858000"/>
              <a:gd name="connsiteX5" fmla="*/ 314225 w 12200238"/>
              <a:gd name="connsiteY5" fmla="*/ 1412667 h 6858000"/>
              <a:gd name="connsiteX6" fmla="*/ 622701 w 12200238"/>
              <a:gd name="connsiteY6" fmla="*/ 1416329 h 6858000"/>
              <a:gd name="connsiteX7" fmla="*/ 3612359 w 12200238"/>
              <a:gd name="connsiteY7" fmla="*/ 681651 h 6858000"/>
              <a:gd name="connsiteX8" fmla="*/ 4977889 w 12200238"/>
              <a:gd name="connsiteY8" fmla="*/ 56402 h 6858000"/>
              <a:gd name="connsiteX9" fmla="*/ 5162252 w 12200238"/>
              <a:gd name="connsiteY9" fmla="*/ 0 h 6858000"/>
              <a:gd name="connsiteX0" fmla="*/ 5162252 w 12200238"/>
              <a:gd name="connsiteY0" fmla="*/ 0 h 6858000"/>
              <a:gd name="connsiteX1" fmla="*/ 12200238 w 12200238"/>
              <a:gd name="connsiteY1" fmla="*/ 0 h 6858000"/>
              <a:gd name="connsiteX2" fmla="*/ 12200238 w 12200238"/>
              <a:gd name="connsiteY2" fmla="*/ 6858000 h 6858000"/>
              <a:gd name="connsiteX3" fmla="*/ 8238 w 12200238"/>
              <a:gd name="connsiteY3" fmla="*/ 6858000 h 6858000"/>
              <a:gd name="connsiteX4" fmla="*/ 0 w 12200238"/>
              <a:gd name="connsiteY4" fmla="*/ 1385828 h 6858000"/>
              <a:gd name="connsiteX5" fmla="*/ 314225 w 12200238"/>
              <a:gd name="connsiteY5" fmla="*/ 1412667 h 6858000"/>
              <a:gd name="connsiteX6" fmla="*/ 622701 w 12200238"/>
              <a:gd name="connsiteY6" fmla="*/ 1416329 h 6858000"/>
              <a:gd name="connsiteX7" fmla="*/ 3612359 w 12200238"/>
              <a:gd name="connsiteY7" fmla="*/ 681651 h 6858000"/>
              <a:gd name="connsiteX8" fmla="*/ 4977889 w 12200238"/>
              <a:gd name="connsiteY8" fmla="*/ 56402 h 6858000"/>
              <a:gd name="connsiteX9" fmla="*/ 5162252 w 12200238"/>
              <a:gd name="connsiteY9" fmla="*/ 0 h 6858000"/>
              <a:gd name="connsiteX0" fmla="*/ 5162252 w 12200238"/>
              <a:gd name="connsiteY0" fmla="*/ 0 h 6858000"/>
              <a:gd name="connsiteX1" fmla="*/ 12200238 w 12200238"/>
              <a:gd name="connsiteY1" fmla="*/ 0 h 6858000"/>
              <a:gd name="connsiteX2" fmla="*/ 12200238 w 12200238"/>
              <a:gd name="connsiteY2" fmla="*/ 6858000 h 6858000"/>
              <a:gd name="connsiteX3" fmla="*/ 8238 w 12200238"/>
              <a:gd name="connsiteY3" fmla="*/ 6858000 h 6858000"/>
              <a:gd name="connsiteX4" fmla="*/ 0 w 12200238"/>
              <a:gd name="connsiteY4" fmla="*/ 1385828 h 6858000"/>
              <a:gd name="connsiteX5" fmla="*/ 314225 w 12200238"/>
              <a:gd name="connsiteY5" fmla="*/ 1412667 h 6858000"/>
              <a:gd name="connsiteX6" fmla="*/ 639177 w 12200238"/>
              <a:gd name="connsiteY6" fmla="*/ 1399854 h 6858000"/>
              <a:gd name="connsiteX7" fmla="*/ 3612359 w 12200238"/>
              <a:gd name="connsiteY7" fmla="*/ 681651 h 6858000"/>
              <a:gd name="connsiteX8" fmla="*/ 4977889 w 12200238"/>
              <a:gd name="connsiteY8" fmla="*/ 56402 h 6858000"/>
              <a:gd name="connsiteX9" fmla="*/ 5162252 w 12200238"/>
              <a:gd name="connsiteY9" fmla="*/ 0 h 6858000"/>
              <a:gd name="connsiteX0" fmla="*/ 5162252 w 12200238"/>
              <a:gd name="connsiteY0" fmla="*/ 0 h 6858000"/>
              <a:gd name="connsiteX1" fmla="*/ 12200238 w 12200238"/>
              <a:gd name="connsiteY1" fmla="*/ 0 h 6858000"/>
              <a:gd name="connsiteX2" fmla="*/ 12200238 w 12200238"/>
              <a:gd name="connsiteY2" fmla="*/ 6858000 h 6858000"/>
              <a:gd name="connsiteX3" fmla="*/ 8238 w 12200238"/>
              <a:gd name="connsiteY3" fmla="*/ 6858000 h 6858000"/>
              <a:gd name="connsiteX4" fmla="*/ 0 w 12200238"/>
              <a:gd name="connsiteY4" fmla="*/ 1385828 h 6858000"/>
              <a:gd name="connsiteX5" fmla="*/ 314225 w 12200238"/>
              <a:gd name="connsiteY5" fmla="*/ 1412667 h 6858000"/>
              <a:gd name="connsiteX6" fmla="*/ 639177 w 12200238"/>
              <a:gd name="connsiteY6" fmla="*/ 1399854 h 6858000"/>
              <a:gd name="connsiteX7" fmla="*/ 3628835 w 12200238"/>
              <a:gd name="connsiteY7" fmla="*/ 656938 h 6858000"/>
              <a:gd name="connsiteX8" fmla="*/ 4977889 w 12200238"/>
              <a:gd name="connsiteY8" fmla="*/ 56402 h 6858000"/>
              <a:gd name="connsiteX9" fmla="*/ 5162252 w 12200238"/>
              <a:gd name="connsiteY9" fmla="*/ 0 h 6858000"/>
              <a:gd name="connsiteX0" fmla="*/ 5162252 w 12200238"/>
              <a:gd name="connsiteY0" fmla="*/ 0 h 6858000"/>
              <a:gd name="connsiteX1" fmla="*/ 12200238 w 12200238"/>
              <a:gd name="connsiteY1" fmla="*/ 0 h 6858000"/>
              <a:gd name="connsiteX2" fmla="*/ 12200238 w 12200238"/>
              <a:gd name="connsiteY2" fmla="*/ 6858000 h 6858000"/>
              <a:gd name="connsiteX3" fmla="*/ 8238 w 12200238"/>
              <a:gd name="connsiteY3" fmla="*/ 6858000 h 6858000"/>
              <a:gd name="connsiteX4" fmla="*/ 0 w 12200238"/>
              <a:gd name="connsiteY4" fmla="*/ 1385828 h 6858000"/>
              <a:gd name="connsiteX5" fmla="*/ 314225 w 12200238"/>
              <a:gd name="connsiteY5" fmla="*/ 1412667 h 6858000"/>
              <a:gd name="connsiteX6" fmla="*/ 639177 w 12200238"/>
              <a:gd name="connsiteY6" fmla="*/ 1399854 h 6858000"/>
              <a:gd name="connsiteX7" fmla="*/ 3628835 w 12200238"/>
              <a:gd name="connsiteY7" fmla="*/ 656938 h 6858000"/>
              <a:gd name="connsiteX8" fmla="*/ 4986127 w 12200238"/>
              <a:gd name="connsiteY8" fmla="*/ 39926 h 6858000"/>
              <a:gd name="connsiteX9" fmla="*/ 5162252 w 12200238"/>
              <a:gd name="connsiteY9" fmla="*/ 0 h 6858000"/>
              <a:gd name="connsiteX0" fmla="*/ 5154014 w 12200238"/>
              <a:gd name="connsiteY0" fmla="*/ 0 h 6858000"/>
              <a:gd name="connsiteX1" fmla="*/ 12200238 w 12200238"/>
              <a:gd name="connsiteY1" fmla="*/ 0 h 6858000"/>
              <a:gd name="connsiteX2" fmla="*/ 12200238 w 12200238"/>
              <a:gd name="connsiteY2" fmla="*/ 6858000 h 6858000"/>
              <a:gd name="connsiteX3" fmla="*/ 8238 w 12200238"/>
              <a:gd name="connsiteY3" fmla="*/ 6858000 h 6858000"/>
              <a:gd name="connsiteX4" fmla="*/ 0 w 12200238"/>
              <a:gd name="connsiteY4" fmla="*/ 1385828 h 6858000"/>
              <a:gd name="connsiteX5" fmla="*/ 314225 w 12200238"/>
              <a:gd name="connsiteY5" fmla="*/ 1412667 h 6858000"/>
              <a:gd name="connsiteX6" fmla="*/ 639177 w 12200238"/>
              <a:gd name="connsiteY6" fmla="*/ 1399854 h 6858000"/>
              <a:gd name="connsiteX7" fmla="*/ 3628835 w 12200238"/>
              <a:gd name="connsiteY7" fmla="*/ 656938 h 6858000"/>
              <a:gd name="connsiteX8" fmla="*/ 4986127 w 12200238"/>
              <a:gd name="connsiteY8" fmla="*/ 39926 h 6858000"/>
              <a:gd name="connsiteX9" fmla="*/ 5154014 w 12200238"/>
              <a:gd name="connsiteY9" fmla="*/ 0 h 6858000"/>
              <a:gd name="connsiteX0" fmla="*/ 5154014 w 12200238"/>
              <a:gd name="connsiteY0" fmla="*/ 0 h 6858000"/>
              <a:gd name="connsiteX1" fmla="*/ 12200238 w 12200238"/>
              <a:gd name="connsiteY1" fmla="*/ 0 h 6858000"/>
              <a:gd name="connsiteX2" fmla="*/ 12200238 w 12200238"/>
              <a:gd name="connsiteY2" fmla="*/ 6858000 h 6858000"/>
              <a:gd name="connsiteX3" fmla="*/ 8238 w 12200238"/>
              <a:gd name="connsiteY3" fmla="*/ 6858000 h 6858000"/>
              <a:gd name="connsiteX4" fmla="*/ 0 w 12200238"/>
              <a:gd name="connsiteY4" fmla="*/ 1385828 h 6858000"/>
              <a:gd name="connsiteX5" fmla="*/ 304177 w 12200238"/>
              <a:gd name="connsiteY5" fmla="*/ 1392570 h 6858000"/>
              <a:gd name="connsiteX6" fmla="*/ 639177 w 12200238"/>
              <a:gd name="connsiteY6" fmla="*/ 1399854 h 6858000"/>
              <a:gd name="connsiteX7" fmla="*/ 3628835 w 12200238"/>
              <a:gd name="connsiteY7" fmla="*/ 656938 h 6858000"/>
              <a:gd name="connsiteX8" fmla="*/ 4986127 w 12200238"/>
              <a:gd name="connsiteY8" fmla="*/ 39926 h 6858000"/>
              <a:gd name="connsiteX9" fmla="*/ 5154014 w 12200238"/>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0238" h="6858000">
                <a:moveTo>
                  <a:pt x="5154014" y="0"/>
                </a:moveTo>
                <a:lnTo>
                  <a:pt x="12200238" y="0"/>
                </a:lnTo>
                <a:lnTo>
                  <a:pt x="12200238" y="6858000"/>
                </a:lnTo>
                <a:lnTo>
                  <a:pt x="8238" y="6858000"/>
                </a:lnTo>
                <a:lnTo>
                  <a:pt x="0" y="1385828"/>
                </a:lnTo>
                <a:cubicBezTo>
                  <a:pt x="101996" y="1389282"/>
                  <a:pt x="202181" y="1389116"/>
                  <a:pt x="304177" y="1392570"/>
                </a:cubicBezTo>
                <a:lnTo>
                  <a:pt x="639177" y="1399854"/>
                </a:lnTo>
                <a:cubicBezTo>
                  <a:pt x="2315722" y="1399854"/>
                  <a:pt x="2930658" y="1047633"/>
                  <a:pt x="3628835" y="656938"/>
                </a:cubicBezTo>
                <a:cubicBezTo>
                  <a:pt x="3994297" y="452479"/>
                  <a:pt x="4386312" y="236700"/>
                  <a:pt x="4986127" y="39926"/>
                </a:cubicBezTo>
                <a:lnTo>
                  <a:pt x="5154014" y="0"/>
                </a:lnTo>
                <a:close/>
              </a:path>
            </a:pathLst>
          </a:custGeom>
        </p:spPr>
      </p:pic>
      <p:sp>
        <p:nvSpPr>
          <p:cNvPr id="2" name="TextBox 1">
            <a:extLst>
              <a:ext uri="{FF2B5EF4-FFF2-40B4-BE49-F238E27FC236}">
                <a16:creationId xmlns:a16="http://schemas.microsoft.com/office/drawing/2014/main" id="{6B3C7D9C-4B28-C032-0341-7DFCE97922D9}"/>
              </a:ext>
            </a:extLst>
          </p:cNvPr>
          <p:cNvSpPr txBox="1"/>
          <p:nvPr/>
        </p:nvSpPr>
        <p:spPr>
          <a:xfrm>
            <a:off x="2434799" y="92895"/>
            <a:ext cx="10091737" cy="307777"/>
          </a:xfrm>
          <a:prstGeom prst="rect">
            <a:avLst/>
          </a:prstGeom>
          <a:noFill/>
        </p:spPr>
        <p:txBody>
          <a:bodyPr wrap="square">
            <a:spAutoFit/>
          </a:bodyPr>
          <a:lstStyle/>
          <a:p>
            <a:r>
              <a:rPr lang="it-IT" sz="1400" b="1" spc="-35" dirty="0">
                <a:solidFill>
                  <a:srgbClr val="000000"/>
                </a:solidFill>
                <a:latin typeface="Arial"/>
                <a:cs typeface="Arial"/>
              </a:rPr>
              <a:t>PRIORITATEA </a:t>
            </a:r>
            <a:r>
              <a:rPr lang="it-IT" sz="1400" b="1" spc="80" dirty="0">
                <a:solidFill>
                  <a:srgbClr val="000000"/>
                </a:solidFill>
                <a:latin typeface="Arial"/>
                <a:cs typeface="Arial"/>
              </a:rPr>
              <a:t>1 </a:t>
            </a:r>
            <a:r>
              <a:rPr lang="it-IT" sz="1400" b="1" spc="-45" dirty="0">
                <a:solidFill>
                  <a:srgbClr val="000000"/>
                </a:solidFill>
                <a:latin typeface="Arial"/>
                <a:cs typeface="Arial"/>
              </a:rPr>
              <a:t>- </a:t>
            </a:r>
            <a:r>
              <a:rPr lang="it-IT" sz="1400" b="1" spc="50" dirty="0">
                <a:solidFill>
                  <a:srgbClr val="000000"/>
                </a:solidFill>
                <a:latin typeface="Arial"/>
                <a:cs typeface="Arial"/>
              </a:rPr>
              <a:t>O </a:t>
            </a:r>
            <a:r>
              <a:rPr lang="it-IT" sz="1400" b="1" spc="-45" dirty="0">
                <a:solidFill>
                  <a:srgbClr val="000000"/>
                </a:solidFill>
                <a:latin typeface="Arial"/>
                <a:cs typeface="Arial"/>
              </a:rPr>
              <a:t>REGIUNE </a:t>
            </a:r>
            <a:r>
              <a:rPr lang="it-IT" sz="1400" b="1" spc="10" dirty="0">
                <a:solidFill>
                  <a:srgbClr val="000000"/>
                </a:solidFill>
                <a:latin typeface="Arial"/>
                <a:cs typeface="Arial"/>
              </a:rPr>
              <a:t>COMPETITIVĂ </a:t>
            </a:r>
            <a:r>
              <a:rPr lang="it-IT" sz="1400" b="1" spc="65" dirty="0">
                <a:solidFill>
                  <a:srgbClr val="000000"/>
                </a:solidFill>
                <a:latin typeface="Arial"/>
                <a:cs typeface="Arial"/>
              </a:rPr>
              <a:t>PRIN </a:t>
            </a:r>
            <a:r>
              <a:rPr lang="it-IT" sz="1400" b="1" spc="70" dirty="0">
                <a:solidFill>
                  <a:srgbClr val="000000"/>
                </a:solidFill>
                <a:latin typeface="Arial"/>
                <a:cs typeface="Arial"/>
              </a:rPr>
              <a:t> </a:t>
            </a:r>
            <a:r>
              <a:rPr lang="it-IT" sz="1400" b="1" spc="30" dirty="0">
                <a:solidFill>
                  <a:srgbClr val="000000"/>
                </a:solidFill>
                <a:latin typeface="Arial"/>
                <a:cs typeface="Arial"/>
              </a:rPr>
              <a:t>INOVARE,</a:t>
            </a:r>
            <a:r>
              <a:rPr lang="it-IT" sz="1400" b="1" spc="-70" dirty="0">
                <a:solidFill>
                  <a:srgbClr val="000000"/>
                </a:solidFill>
                <a:latin typeface="Arial"/>
                <a:cs typeface="Arial"/>
              </a:rPr>
              <a:t> </a:t>
            </a:r>
            <a:r>
              <a:rPr lang="it-IT" sz="1400" b="1" spc="-10" dirty="0">
                <a:solidFill>
                  <a:srgbClr val="000000"/>
                </a:solidFill>
                <a:latin typeface="Arial"/>
                <a:cs typeface="Arial"/>
              </a:rPr>
              <a:t>DIGITALIZARE</a:t>
            </a:r>
            <a:r>
              <a:rPr lang="it-IT" sz="1400" b="1" spc="-70" dirty="0">
                <a:solidFill>
                  <a:srgbClr val="000000"/>
                </a:solidFill>
                <a:latin typeface="Arial"/>
                <a:cs typeface="Arial"/>
              </a:rPr>
              <a:t> </a:t>
            </a:r>
            <a:r>
              <a:rPr lang="it-IT" sz="1400" b="1" spc="-30" dirty="0">
                <a:solidFill>
                  <a:srgbClr val="000000"/>
                </a:solidFill>
                <a:latin typeface="Arial"/>
                <a:cs typeface="Arial"/>
              </a:rPr>
              <a:t>ȘI</a:t>
            </a:r>
            <a:r>
              <a:rPr lang="it-IT" sz="1400" b="1" spc="-70" dirty="0">
                <a:solidFill>
                  <a:srgbClr val="000000"/>
                </a:solidFill>
                <a:latin typeface="Arial"/>
                <a:cs typeface="Arial"/>
              </a:rPr>
              <a:t> </a:t>
            </a:r>
            <a:r>
              <a:rPr lang="it-IT" sz="1400" b="1" dirty="0">
                <a:solidFill>
                  <a:srgbClr val="000000"/>
                </a:solidFill>
                <a:latin typeface="Arial"/>
                <a:cs typeface="Arial"/>
              </a:rPr>
              <a:t>ÎNTREPRINDERI</a:t>
            </a:r>
            <a:r>
              <a:rPr lang="it-IT" sz="1400" b="1" spc="-70" dirty="0">
                <a:solidFill>
                  <a:srgbClr val="000000"/>
                </a:solidFill>
                <a:latin typeface="Arial"/>
                <a:cs typeface="Arial"/>
              </a:rPr>
              <a:t> </a:t>
            </a:r>
            <a:r>
              <a:rPr lang="it-IT" sz="1400" b="1" spc="70" dirty="0">
                <a:solidFill>
                  <a:srgbClr val="000000"/>
                </a:solidFill>
                <a:latin typeface="Arial"/>
                <a:cs typeface="Arial"/>
              </a:rPr>
              <a:t>DINAMICE</a:t>
            </a:r>
            <a:endParaRPr lang="ro-RO" sz="1400" b="1" dirty="0"/>
          </a:p>
        </p:txBody>
      </p:sp>
      <p:sp>
        <p:nvSpPr>
          <p:cNvPr id="3" name="object 9">
            <a:extLst>
              <a:ext uri="{FF2B5EF4-FFF2-40B4-BE49-F238E27FC236}">
                <a16:creationId xmlns:a16="http://schemas.microsoft.com/office/drawing/2014/main" id="{6D9C3716-187A-46AF-9AA3-A3D4F794C3CB}"/>
              </a:ext>
            </a:extLst>
          </p:cNvPr>
          <p:cNvSpPr txBox="1"/>
          <p:nvPr/>
        </p:nvSpPr>
        <p:spPr>
          <a:xfrm>
            <a:off x="3642037" y="493567"/>
            <a:ext cx="8884499" cy="487634"/>
          </a:xfrm>
          <a:prstGeom prst="rect">
            <a:avLst/>
          </a:prstGeom>
        </p:spPr>
        <p:txBody>
          <a:bodyPr vert="horz" wrap="square" lIns="0" tIns="12700" rIns="0" bIns="0" rtlCol="0">
            <a:spAutoFit/>
          </a:bodyPr>
          <a:lstStyle/>
          <a:p>
            <a:pPr marL="12700" marR="5080">
              <a:lnSpc>
                <a:spcPct val="114599"/>
              </a:lnSpc>
              <a:spcBef>
                <a:spcPts val="100"/>
              </a:spcBef>
            </a:pPr>
            <a:r>
              <a:rPr sz="1400" b="1" spc="75" dirty="0">
                <a:solidFill>
                  <a:schemeClr val="bg1"/>
                </a:solidFill>
                <a:latin typeface="Trebuchet MS"/>
                <a:cs typeface="Trebuchet MS"/>
              </a:rPr>
              <a:t>Obiectiv</a:t>
            </a:r>
            <a:r>
              <a:rPr sz="1400" b="1" spc="-105" dirty="0">
                <a:solidFill>
                  <a:schemeClr val="bg1"/>
                </a:solidFill>
                <a:latin typeface="Trebuchet MS"/>
                <a:cs typeface="Trebuchet MS"/>
              </a:rPr>
              <a:t> </a:t>
            </a:r>
            <a:r>
              <a:rPr sz="1400" b="1" spc="50" dirty="0">
                <a:solidFill>
                  <a:schemeClr val="bg1"/>
                </a:solidFill>
                <a:latin typeface="Trebuchet MS"/>
                <a:cs typeface="Trebuchet MS"/>
              </a:rPr>
              <a:t>specific</a:t>
            </a:r>
            <a:r>
              <a:rPr sz="1400" b="1" spc="-100" dirty="0">
                <a:solidFill>
                  <a:schemeClr val="bg1"/>
                </a:solidFill>
                <a:latin typeface="Trebuchet MS"/>
                <a:cs typeface="Trebuchet MS"/>
              </a:rPr>
              <a:t> </a:t>
            </a:r>
            <a:r>
              <a:rPr sz="1400" b="1" spc="60" dirty="0">
                <a:solidFill>
                  <a:schemeClr val="bg1"/>
                </a:solidFill>
                <a:latin typeface="Trebuchet MS"/>
                <a:cs typeface="Trebuchet MS"/>
              </a:rPr>
              <a:t>FEDR</a:t>
            </a:r>
            <a:r>
              <a:rPr sz="1400" b="1" spc="-105" dirty="0">
                <a:solidFill>
                  <a:schemeClr val="bg1"/>
                </a:solidFill>
                <a:latin typeface="Trebuchet MS"/>
                <a:cs typeface="Trebuchet MS"/>
              </a:rPr>
              <a:t> </a:t>
            </a:r>
            <a:r>
              <a:rPr sz="1400" b="1" spc="170" dirty="0">
                <a:solidFill>
                  <a:schemeClr val="bg1"/>
                </a:solidFill>
                <a:latin typeface="Trebuchet MS"/>
                <a:cs typeface="Trebuchet MS"/>
              </a:rPr>
              <a:t>a</a:t>
            </a:r>
            <a:r>
              <a:rPr sz="1400" b="1" spc="-100" dirty="0">
                <a:solidFill>
                  <a:schemeClr val="bg1"/>
                </a:solidFill>
                <a:latin typeface="Trebuchet MS"/>
                <a:cs typeface="Trebuchet MS"/>
              </a:rPr>
              <a:t> </a:t>
            </a:r>
            <a:r>
              <a:rPr sz="1400" b="1" spc="-20" dirty="0">
                <a:solidFill>
                  <a:schemeClr val="bg1"/>
                </a:solidFill>
                <a:latin typeface="Trebuchet MS"/>
                <a:cs typeface="Trebuchet MS"/>
              </a:rPr>
              <a:t>(iii)</a:t>
            </a:r>
            <a:r>
              <a:rPr sz="1400" b="1" spc="-105" dirty="0">
                <a:solidFill>
                  <a:schemeClr val="bg1"/>
                </a:solidFill>
                <a:latin typeface="Trebuchet MS"/>
                <a:cs typeface="Trebuchet MS"/>
              </a:rPr>
              <a:t> </a:t>
            </a:r>
            <a:r>
              <a:rPr sz="1400" b="1" spc="90" dirty="0">
                <a:solidFill>
                  <a:schemeClr val="bg1"/>
                </a:solidFill>
                <a:latin typeface="Trebuchet MS"/>
                <a:cs typeface="Trebuchet MS"/>
              </a:rPr>
              <a:t>Intensificarea</a:t>
            </a:r>
            <a:r>
              <a:rPr sz="1400" b="1" spc="-100" dirty="0">
                <a:solidFill>
                  <a:schemeClr val="bg1"/>
                </a:solidFill>
                <a:latin typeface="Trebuchet MS"/>
                <a:cs typeface="Trebuchet MS"/>
              </a:rPr>
              <a:t> </a:t>
            </a:r>
            <a:r>
              <a:rPr sz="1400" b="1" spc="50" dirty="0">
                <a:solidFill>
                  <a:schemeClr val="bg1"/>
                </a:solidFill>
                <a:latin typeface="Trebuchet MS"/>
                <a:cs typeface="Trebuchet MS"/>
              </a:rPr>
              <a:t>creşterii </a:t>
            </a:r>
            <a:r>
              <a:rPr sz="1400" b="1" spc="-710" dirty="0">
                <a:solidFill>
                  <a:schemeClr val="bg1"/>
                </a:solidFill>
                <a:latin typeface="Trebuchet MS"/>
                <a:cs typeface="Trebuchet MS"/>
              </a:rPr>
              <a:t> </a:t>
            </a:r>
            <a:r>
              <a:rPr sz="1400" b="1" spc="90" dirty="0">
                <a:solidFill>
                  <a:schemeClr val="bg1"/>
                </a:solidFill>
                <a:latin typeface="Trebuchet MS"/>
                <a:cs typeface="Trebuchet MS"/>
              </a:rPr>
              <a:t>durabile</a:t>
            </a:r>
            <a:r>
              <a:rPr sz="1400" b="1" spc="-105" dirty="0">
                <a:solidFill>
                  <a:schemeClr val="bg1"/>
                </a:solidFill>
                <a:latin typeface="Trebuchet MS"/>
                <a:cs typeface="Trebuchet MS"/>
              </a:rPr>
              <a:t> </a:t>
            </a:r>
            <a:r>
              <a:rPr sz="1400" b="1" spc="85" dirty="0">
                <a:solidFill>
                  <a:schemeClr val="bg1"/>
                </a:solidFill>
                <a:latin typeface="Trebuchet MS"/>
                <a:cs typeface="Trebuchet MS"/>
              </a:rPr>
              <a:t>şi</a:t>
            </a:r>
            <a:r>
              <a:rPr sz="1400" b="1" spc="-100" dirty="0">
                <a:solidFill>
                  <a:schemeClr val="bg1"/>
                </a:solidFill>
                <a:latin typeface="Trebuchet MS"/>
                <a:cs typeface="Trebuchet MS"/>
              </a:rPr>
              <a:t> </a:t>
            </a:r>
            <a:r>
              <a:rPr sz="1400" b="1" spc="170" dirty="0">
                <a:solidFill>
                  <a:schemeClr val="bg1"/>
                </a:solidFill>
                <a:latin typeface="Trebuchet MS"/>
                <a:cs typeface="Trebuchet MS"/>
              </a:rPr>
              <a:t>a</a:t>
            </a:r>
            <a:r>
              <a:rPr sz="1400" b="1" spc="-100" dirty="0">
                <a:solidFill>
                  <a:schemeClr val="bg1"/>
                </a:solidFill>
                <a:latin typeface="Trebuchet MS"/>
                <a:cs typeface="Trebuchet MS"/>
              </a:rPr>
              <a:t> </a:t>
            </a:r>
            <a:r>
              <a:rPr sz="1400" b="1" spc="80" dirty="0">
                <a:solidFill>
                  <a:schemeClr val="bg1"/>
                </a:solidFill>
                <a:latin typeface="Trebuchet MS"/>
                <a:cs typeface="Trebuchet MS"/>
              </a:rPr>
              <a:t>competitivităţii</a:t>
            </a:r>
            <a:r>
              <a:rPr sz="1400" b="1" spc="-105" dirty="0">
                <a:solidFill>
                  <a:schemeClr val="bg1"/>
                </a:solidFill>
                <a:latin typeface="Trebuchet MS"/>
                <a:cs typeface="Trebuchet MS"/>
              </a:rPr>
              <a:t> </a:t>
            </a:r>
            <a:r>
              <a:rPr sz="1400" b="1" spc="140" dirty="0">
                <a:solidFill>
                  <a:schemeClr val="bg1"/>
                </a:solidFill>
                <a:latin typeface="Trebuchet MS"/>
                <a:cs typeface="Trebuchet MS"/>
              </a:rPr>
              <a:t>IMM-urilor</a:t>
            </a:r>
            <a:r>
              <a:rPr sz="1400" b="1" spc="-100" dirty="0">
                <a:solidFill>
                  <a:schemeClr val="bg1"/>
                </a:solidFill>
                <a:latin typeface="Trebuchet MS"/>
                <a:cs typeface="Trebuchet MS"/>
              </a:rPr>
              <a:t> </a:t>
            </a:r>
            <a:r>
              <a:rPr sz="1400" b="1" spc="85" dirty="0">
                <a:solidFill>
                  <a:schemeClr val="bg1"/>
                </a:solidFill>
                <a:latin typeface="Trebuchet MS"/>
                <a:cs typeface="Trebuchet MS"/>
              </a:rPr>
              <a:t>şi</a:t>
            </a:r>
            <a:r>
              <a:rPr sz="1400" b="1" spc="-100" dirty="0">
                <a:solidFill>
                  <a:schemeClr val="bg1"/>
                </a:solidFill>
                <a:latin typeface="Trebuchet MS"/>
                <a:cs typeface="Trebuchet MS"/>
              </a:rPr>
              <a:t> </a:t>
            </a:r>
            <a:r>
              <a:rPr sz="1400" b="1" spc="75" dirty="0">
                <a:solidFill>
                  <a:schemeClr val="bg1"/>
                </a:solidFill>
                <a:latin typeface="Trebuchet MS"/>
                <a:cs typeface="Trebuchet MS"/>
              </a:rPr>
              <a:t>crearea </a:t>
            </a:r>
            <a:r>
              <a:rPr sz="1400" b="1" spc="80" dirty="0">
                <a:solidFill>
                  <a:schemeClr val="bg1"/>
                </a:solidFill>
                <a:latin typeface="Trebuchet MS"/>
                <a:cs typeface="Trebuchet MS"/>
              </a:rPr>
              <a:t> de </a:t>
            </a:r>
            <a:r>
              <a:rPr sz="1400" b="1" spc="65" dirty="0">
                <a:solidFill>
                  <a:schemeClr val="bg1"/>
                </a:solidFill>
                <a:latin typeface="Trebuchet MS"/>
                <a:cs typeface="Trebuchet MS"/>
              </a:rPr>
              <a:t>locuri </a:t>
            </a:r>
            <a:r>
              <a:rPr sz="1400" b="1" spc="80" dirty="0">
                <a:solidFill>
                  <a:schemeClr val="bg1"/>
                </a:solidFill>
                <a:latin typeface="Trebuchet MS"/>
                <a:cs typeface="Trebuchet MS"/>
              </a:rPr>
              <a:t>de </a:t>
            </a:r>
            <a:r>
              <a:rPr sz="1400" b="1" spc="155" dirty="0">
                <a:solidFill>
                  <a:schemeClr val="bg1"/>
                </a:solidFill>
                <a:latin typeface="Trebuchet MS"/>
                <a:cs typeface="Trebuchet MS"/>
              </a:rPr>
              <a:t>muncă </a:t>
            </a:r>
            <a:r>
              <a:rPr sz="1400" b="1" spc="85" dirty="0">
                <a:solidFill>
                  <a:schemeClr val="bg1"/>
                </a:solidFill>
                <a:latin typeface="Trebuchet MS"/>
                <a:cs typeface="Trebuchet MS"/>
              </a:rPr>
              <a:t>în </a:t>
            </a:r>
            <a:r>
              <a:rPr sz="1400" b="1" spc="125" dirty="0">
                <a:solidFill>
                  <a:schemeClr val="bg1"/>
                </a:solidFill>
                <a:latin typeface="Trebuchet MS"/>
                <a:cs typeface="Trebuchet MS"/>
              </a:rPr>
              <a:t>IMM-uri, </a:t>
            </a:r>
            <a:r>
              <a:rPr sz="1400" b="1" spc="80" dirty="0">
                <a:solidFill>
                  <a:schemeClr val="bg1"/>
                </a:solidFill>
                <a:latin typeface="Trebuchet MS"/>
                <a:cs typeface="Trebuchet MS"/>
              </a:rPr>
              <a:t>inclusiv </a:t>
            </a:r>
            <a:r>
              <a:rPr sz="1400" b="1" spc="90" dirty="0">
                <a:solidFill>
                  <a:schemeClr val="bg1"/>
                </a:solidFill>
                <a:latin typeface="Trebuchet MS"/>
                <a:cs typeface="Trebuchet MS"/>
              </a:rPr>
              <a:t>prin </a:t>
            </a:r>
            <a:r>
              <a:rPr sz="1400" b="1" spc="95" dirty="0">
                <a:solidFill>
                  <a:schemeClr val="bg1"/>
                </a:solidFill>
                <a:latin typeface="Trebuchet MS"/>
                <a:cs typeface="Trebuchet MS"/>
              </a:rPr>
              <a:t> </a:t>
            </a:r>
            <a:r>
              <a:rPr sz="1400" b="1" spc="70" dirty="0">
                <a:solidFill>
                  <a:schemeClr val="bg1"/>
                </a:solidFill>
                <a:latin typeface="Trebuchet MS"/>
                <a:cs typeface="Trebuchet MS"/>
              </a:rPr>
              <a:t>investiţii</a:t>
            </a:r>
            <a:r>
              <a:rPr sz="1400" b="1" spc="-105" dirty="0">
                <a:solidFill>
                  <a:schemeClr val="bg1"/>
                </a:solidFill>
                <a:latin typeface="Trebuchet MS"/>
                <a:cs typeface="Trebuchet MS"/>
              </a:rPr>
              <a:t> </a:t>
            </a:r>
            <a:r>
              <a:rPr sz="1400" b="1" spc="80" dirty="0">
                <a:solidFill>
                  <a:schemeClr val="bg1"/>
                </a:solidFill>
                <a:latin typeface="Trebuchet MS"/>
                <a:cs typeface="Trebuchet MS"/>
              </a:rPr>
              <a:t>productive</a:t>
            </a:r>
            <a:endParaRPr sz="1400" dirty="0">
              <a:solidFill>
                <a:schemeClr val="bg1"/>
              </a:solidFill>
              <a:latin typeface="Trebuchet MS"/>
              <a:cs typeface="Trebuchet MS"/>
            </a:endParaRPr>
          </a:p>
        </p:txBody>
      </p:sp>
      <p:sp>
        <p:nvSpPr>
          <p:cNvPr id="4" name="object 11">
            <a:extLst>
              <a:ext uri="{FF2B5EF4-FFF2-40B4-BE49-F238E27FC236}">
                <a16:creationId xmlns:a16="http://schemas.microsoft.com/office/drawing/2014/main" id="{640B83E6-BDAE-9C5E-7C92-D93431777C06}"/>
              </a:ext>
            </a:extLst>
          </p:cNvPr>
          <p:cNvSpPr txBox="1"/>
          <p:nvPr/>
        </p:nvSpPr>
        <p:spPr>
          <a:xfrm>
            <a:off x="245736" y="1337137"/>
            <a:ext cx="11700528" cy="3885744"/>
          </a:xfrm>
          <a:prstGeom prst="rect">
            <a:avLst/>
          </a:prstGeom>
        </p:spPr>
        <p:txBody>
          <a:bodyPr vert="horz" wrap="square" lIns="0" tIns="12700" rIns="0" bIns="0" rtlCol="0">
            <a:spAutoFit/>
          </a:bodyPr>
          <a:lstStyle/>
          <a:p>
            <a:pPr marL="12700" marR="5244465" defTabSz="1165225">
              <a:lnSpc>
                <a:spcPct val="149400"/>
              </a:lnSpc>
              <a:spcBef>
                <a:spcPts val="1100"/>
              </a:spcBef>
              <a:tabLst>
                <a:tab pos="7448550" algn="l"/>
              </a:tabLst>
            </a:pPr>
            <a:r>
              <a:rPr sz="1100" b="1" spc="290" dirty="0" err="1">
                <a:latin typeface="Verdana" panose="020B0604030504040204" pitchFamily="34" charset="0"/>
                <a:ea typeface="Verdana" panose="020B0604030504040204" pitchFamily="34" charset="0"/>
                <a:cs typeface="Calibri"/>
              </a:rPr>
              <a:t>Acțiunea</a:t>
            </a:r>
            <a:r>
              <a:rPr sz="1100" b="1" spc="145" dirty="0">
                <a:latin typeface="Verdana" panose="020B0604030504040204" pitchFamily="34" charset="0"/>
                <a:ea typeface="Verdana" panose="020B0604030504040204" pitchFamily="34" charset="0"/>
                <a:cs typeface="Calibri"/>
              </a:rPr>
              <a:t> </a:t>
            </a:r>
            <a:r>
              <a:rPr sz="1100" b="1" spc="35" dirty="0">
                <a:latin typeface="Verdana" panose="020B0604030504040204" pitchFamily="34" charset="0"/>
                <a:ea typeface="Verdana" panose="020B0604030504040204" pitchFamily="34" charset="0"/>
                <a:cs typeface="Calibri"/>
              </a:rPr>
              <a:t>1.6</a:t>
            </a:r>
            <a:r>
              <a:rPr sz="1100" b="1" spc="150" dirty="0">
                <a:latin typeface="Verdana" panose="020B0604030504040204" pitchFamily="34" charset="0"/>
                <a:ea typeface="Verdana" panose="020B0604030504040204" pitchFamily="34" charset="0"/>
                <a:cs typeface="Calibri"/>
              </a:rPr>
              <a:t> </a:t>
            </a:r>
            <a:r>
              <a:rPr sz="1100" b="1" spc="270" dirty="0">
                <a:latin typeface="Verdana" panose="020B0604030504040204" pitchFamily="34" charset="0"/>
                <a:ea typeface="Verdana" panose="020B0604030504040204" pitchFamily="34" charset="0"/>
                <a:cs typeface="Calibri"/>
              </a:rPr>
              <a:t>Stimularea</a:t>
            </a:r>
            <a:r>
              <a:rPr sz="1100" b="1" spc="150" dirty="0">
                <a:latin typeface="Verdana" panose="020B0604030504040204" pitchFamily="34" charset="0"/>
                <a:ea typeface="Verdana" panose="020B0604030504040204" pitchFamily="34" charset="0"/>
                <a:cs typeface="Calibri"/>
              </a:rPr>
              <a:t> </a:t>
            </a:r>
            <a:r>
              <a:rPr sz="1100" b="1" spc="220" dirty="0" err="1">
                <a:latin typeface="Verdana" panose="020B0604030504040204" pitchFamily="34" charset="0"/>
                <a:ea typeface="Verdana" panose="020B0604030504040204" pitchFamily="34" charset="0"/>
                <a:cs typeface="Calibri"/>
              </a:rPr>
              <a:t>activităților</a:t>
            </a:r>
            <a:r>
              <a:rPr sz="1100" b="1" spc="150" dirty="0">
                <a:latin typeface="Verdana" panose="020B0604030504040204" pitchFamily="34" charset="0"/>
                <a:ea typeface="Verdana" panose="020B0604030504040204" pitchFamily="34" charset="0"/>
                <a:cs typeface="Calibri"/>
              </a:rPr>
              <a:t> </a:t>
            </a:r>
            <a:r>
              <a:rPr lang="ro-RO" sz="1100" b="1" spc="254" dirty="0">
                <a:latin typeface="Verdana" panose="020B0604030504040204" pitchFamily="34" charset="0"/>
                <a:ea typeface="Verdana" panose="020B0604030504040204" pitchFamily="34" charset="0"/>
                <a:cs typeface="Calibri"/>
              </a:rPr>
              <a:t>inovatoare</a:t>
            </a:r>
            <a:r>
              <a:rPr lang="ro-RO" sz="1100" b="1" spc="145" dirty="0">
                <a:latin typeface="Verdana" panose="020B0604030504040204" pitchFamily="34" charset="0"/>
                <a:ea typeface="Verdana" panose="020B0604030504040204" pitchFamily="34" charset="0"/>
                <a:cs typeface="Calibri"/>
              </a:rPr>
              <a:t> </a:t>
            </a:r>
            <a:r>
              <a:rPr lang="ro-RO" sz="1100" b="1" spc="225" dirty="0">
                <a:latin typeface="Verdana" panose="020B0604030504040204" pitchFamily="34" charset="0"/>
                <a:ea typeface="Verdana" panose="020B0604030504040204" pitchFamily="34" charset="0"/>
                <a:cs typeface="Calibri"/>
              </a:rPr>
              <a:t>și  </a:t>
            </a:r>
            <a:r>
              <a:rPr lang="ro-RO" sz="1100" b="1" spc="270" dirty="0">
                <a:latin typeface="Verdana" panose="020B0604030504040204" pitchFamily="34" charset="0"/>
                <a:ea typeface="Verdana" panose="020B0604030504040204" pitchFamily="34" charset="0"/>
                <a:cs typeface="Calibri"/>
              </a:rPr>
              <a:t>creșterea</a:t>
            </a:r>
            <a:r>
              <a:rPr lang="ro-RO" sz="1100" b="1" spc="150" dirty="0">
                <a:latin typeface="Verdana" panose="020B0604030504040204" pitchFamily="34" charset="0"/>
                <a:ea typeface="Verdana" panose="020B0604030504040204" pitchFamily="34" charset="0"/>
                <a:cs typeface="Calibri"/>
              </a:rPr>
              <a:t> </a:t>
            </a:r>
            <a:r>
              <a:rPr lang="ro-RO" sz="1100" b="1" spc="240" dirty="0">
                <a:latin typeface="Verdana" panose="020B0604030504040204" pitchFamily="34" charset="0"/>
                <a:ea typeface="Verdana" panose="020B0604030504040204" pitchFamily="34" charset="0"/>
                <a:cs typeface="Calibri"/>
              </a:rPr>
              <a:t>competitivității</a:t>
            </a:r>
            <a:r>
              <a:rPr lang="ro-RO" sz="1100" b="1" spc="150" dirty="0">
                <a:latin typeface="Verdana" panose="020B0604030504040204" pitchFamily="34" charset="0"/>
                <a:ea typeface="Verdana" panose="020B0604030504040204" pitchFamily="34" charset="0"/>
                <a:cs typeface="Calibri"/>
              </a:rPr>
              <a:t> </a:t>
            </a:r>
            <a:r>
              <a:rPr lang="ro-RO" sz="1100" b="1" spc="190" dirty="0">
                <a:latin typeface="Verdana" panose="020B0604030504040204" pitchFamily="34" charset="0"/>
                <a:ea typeface="Verdana" panose="020B0604030504040204" pitchFamily="34" charset="0"/>
                <a:cs typeface="Calibri"/>
              </a:rPr>
              <a:t>IMM-urilor </a:t>
            </a:r>
            <a:r>
              <a:rPr lang="ro-RO" sz="1100" b="1" spc="-459" dirty="0">
                <a:latin typeface="Verdana" panose="020B0604030504040204" pitchFamily="34" charset="0"/>
                <a:ea typeface="Verdana" panose="020B0604030504040204" pitchFamily="34" charset="0"/>
                <a:cs typeface="Calibri"/>
              </a:rPr>
              <a:t> </a:t>
            </a:r>
            <a:r>
              <a:rPr lang="ro-RO" sz="1100" b="1" spc="275" dirty="0">
                <a:latin typeface="Verdana" panose="020B0604030504040204" pitchFamily="34" charset="0"/>
                <a:ea typeface="Verdana" panose="020B0604030504040204" pitchFamily="34" charset="0"/>
                <a:cs typeface="Calibri"/>
              </a:rPr>
              <a:t>Operațiunea </a:t>
            </a:r>
            <a:r>
              <a:rPr lang="ro-RO" sz="1100" b="1" spc="375" dirty="0">
                <a:latin typeface="Verdana" panose="020B0604030504040204" pitchFamily="34" charset="0"/>
                <a:ea typeface="Verdana" panose="020B0604030504040204" pitchFamily="34" charset="0"/>
                <a:cs typeface="Calibri"/>
              </a:rPr>
              <a:t>A </a:t>
            </a:r>
            <a:r>
              <a:rPr lang="ro-RO" sz="1100" b="1" spc="270" dirty="0">
                <a:latin typeface="Verdana" panose="020B0604030504040204" pitchFamily="34" charset="0"/>
                <a:ea typeface="Verdana" panose="020B0604030504040204" pitchFamily="34" charset="0"/>
                <a:cs typeface="Calibri"/>
              </a:rPr>
              <a:t>creșterea </a:t>
            </a:r>
            <a:r>
              <a:rPr lang="ro-RO" sz="1100" b="1" spc="240" dirty="0">
                <a:latin typeface="Verdana" panose="020B0604030504040204" pitchFamily="34" charset="0"/>
                <a:ea typeface="Verdana" panose="020B0604030504040204" pitchFamily="34" charset="0"/>
                <a:cs typeface="Calibri"/>
              </a:rPr>
              <a:t>competitivității </a:t>
            </a:r>
            <a:r>
              <a:rPr lang="ro-RO" sz="1100" b="1" spc="190" dirty="0">
                <a:latin typeface="Verdana" panose="020B0604030504040204" pitchFamily="34" charset="0"/>
                <a:ea typeface="Verdana" panose="020B0604030504040204" pitchFamily="34" charset="0"/>
                <a:cs typeface="Calibri"/>
              </a:rPr>
              <a:t>IMM-urilor </a:t>
            </a:r>
            <a:r>
              <a:rPr lang="ro-RO" sz="1100" b="1" spc="265" dirty="0">
                <a:latin typeface="Verdana" panose="020B0604030504040204" pitchFamily="34" charset="0"/>
                <a:ea typeface="Verdana" panose="020B0604030504040204" pitchFamily="34" charset="0"/>
                <a:cs typeface="Calibri"/>
              </a:rPr>
              <a:t>(grant </a:t>
            </a:r>
            <a:r>
              <a:rPr lang="ro-RO" sz="1100" b="1" u="sng" spc="265" dirty="0">
                <a:latin typeface="Verdana" panose="020B0604030504040204" pitchFamily="34" charset="0"/>
                <a:ea typeface="Verdana" panose="020B0604030504040204" pitchFamily="34" charset="0"/>
                <a:cs typeface="Calibri"/>
              </a:rPr>
              <a:t>144.541.979 euro FEDR+BS</a:t>
            </a:r>
            <a:r>
              <a:rPr lang="ro-RO" sz="1100" b="1" spc="-35" dirty="0">
                <a:latin typeface="Verdana" panose="020B0604030504040204" pitchFamily="34" charset="0"/>
                <a:ea typeface="Verdana" panose="020B0604030504040204" pitchFamily="34" charset="0"/>
                <a:cs typeface="Calibri"/>
              </a:rPr>
              <a:t>/  </a:t>
            </a:r>
            <a:r>
              <a:rPr lang="ro-RO" sz="1100" b="1" spc="280" dirty="0">
                <a:latin typeface="Verdana" panose="020B0604030504040204" pitchFamily="34" charset="0"/>
                <a:ea typeface="Verdana" panose="020B0604030504040204" pitchFamily="34" charset="0"/>
                <a:cs typeface="Calibri"/>
              </a:rPr>
              <a:t>instrumente </a:t>
            </a:r>
            <a:r>
              <a:rPr lang="ro-RO" sz="1100" b="1" spc="240" dirty="0">
                <a:latin typeface="Verdana" panose="020B0604030504040204" pitchFamily="34" charset="0"/>
                <a:ea typeface="Verdana" panose="020B0604030504040204" pitchFamily="34" charset="0"/>
                <a:cs typeface="Calibri"/>
              </a:rPr>
              <a:t>financiare – </a:t>
            </a:r>
            <a:r>
              <a:rPr lang="ro-RO" sz="1100" b="1" u="sng" spc="240" dirty="0">
                <a:latin typeface="Verdana" panose="020B0604030504040204" pitchFamily="34" charset="0"/>
                <a:ea typeface="Verdana" panose="020B0604030504040204" pitchFamily="34" charset="0"/>
                <a:cs typeface="Calibri"/>
              </a:rPr>
              <a:t>41.176.471 </a:t>
            </a:r>
            <a:r>
              <a:rPr lang="ro-RO" sz="1100" b="1" u="sng" spc="265" dirty="0">
                <a:latin typeface="Verdana" panose="020B0604030504040204" pitchFamily="34" charset="0"/>
                <a:ea typeface="Verdana" panose="020B0604030504040204" pitchFamily="34" charset="0"/>
                <a:cs typeface="Calibri"/>
              </a:rPr>
              <a:t>euro FEDR+BS</a:t>
            </a:r>
            <a:r>
              <a:rPr lang="ro-RO" sz="1100" b="1" spc="240" dirty="0">
                <a:latin typeface="Verdana" panose="020B0604030504040204" pitchFamily="34" charset="0"/>
                <a:ea typeface="Verdana" panose="020B0604030504040204" pitchFamily="34" charset="0"/>
                <a:cs typeface="Calibri"/>
              </a:rPr>
              <a:t>) </a:t>
            </a:r>
            <a:r>
              <a:rPr lang="ro-RO" sz="1100" b="1" spc="245" dirty="0">
                <a:latin typeface="Verdana" panose="020B0604030504040204" pitchFamily="34" charset="0"/>
                <a:ea typeface="Verdana" panose="020B0604030504040204" pitchFamily="34" charset="0"/>
                <a:cs typeface="Calibri"/>
              </a:rPr>
              <a:t> </a:t>
            </a:r>
          </a:p>
          <a:p>
            <a:pPr marL="12700" marR="5244465">
              <a:lnSpc>
                <a:spcPct val="149400"/>
              </a:lnSpc>
              <a:spcBef>
                <a:spcPts val="1100"/>
              </a:spcBef>
            </a:pPr>
            <a:r>
              <a:rPr lang="ro-RO" sz="1200" spc="-55" dirty="0">
                <a:latin typeface="Verdana"/>
                <a:cs typeface="Verdana"/>
              </a:rPr>
              <a:t>Activități</a:t>
            </a:r>
            <a:r>
              <a:rPr lang="ro-RO" sz="1200" spc="-150" dirty="0">
                <a:latin typeface="Verdana"/>
                <a:cs typeface="Verdana"/>
              </a:rPr>
              <a:t> </a:t>
            </a:r>
            <a:r>
              <a:rPr lang="ro-RO" sz="1200" spc="-95" dirty="0">
                <a:latin typeface="Verdana"/>
                <a:cs typeface="Verdana"/>
              </a:rPr>
              <a:t>orientative:</a:t>
            </a:r>
            <a:endParaRPr lang="ro-RO" sz="1200" dirty="0">
              <a:latin typeface="Verdana"/>
              <a:cs typeface="Verdana"/>
            </a:endParaRPr>
          </a:p>
          <a:p>
            <a:pPr marL="118110" indent="-106045">
              <a:lnSpc>
                <a:spcPct val="100000"/>
              </a:lnSpc>
              <a:spcBef>
                <a:spcPts val="675"/>
              </a:spcBef>
              <a:buSzPct val="95000"/>
              <a:buChar char="•"/>
              <a:tabLst>
                <a:tab pos="118745" algn="l"/>
              </a:tabLst>
            </a:pPr>
            <a:r>
              <a:rPr lang="ro-RO" sz="1200" spc="-20" dirty="0">
                <a:latin typeface="Verdana"/>
                <a:cs typeface="Verdana"/>
              </a:rPr>
              <a:t> </a:t>
            </a:r>
            <a:r>
              <a:rPr sz="1200" spc="-20" dirty="0" err="1">
                <a:latin typeface="Verdana"/>
                <a:cs typeface="Verdana"/>
              </a:rPr>
              <a:t>construcția</a:t>
            </a:r>
            <a:r>
              <a:rPr sz="1200" spc="-20" dirty="0">
                <a:latin typeface="Verdana"/>
                <a:cs typeface="Verdana"/>
              </a:rPr>
              <a:t>/</a:t>
            </a:r>
            <a:r>
              <a:rPr sz="1200" spc="-140" dirty="0">
                <a:latin typeface="Verdana"/>
                <a:cs typeface="Verdana"/>
              </a:rPr>
              <a:t> </a:t>
            </a:r>
            <a:r>
              <a:rPr sz="1200" spc="-45" dirty="0">
                <a:latin typeface="Verdana"/>
                <a:cs typeface="Verdana"/>
              </a:rPr>
              <a:t>modernizarea</a:t>
            </a:r>
            <a:r>
              <a:rPr sz="1200" spc="-135" dirty="0">
                <a:latin typeface="Verdana"/>
                <a:cs typeface="Verdana"/>
              </a:rPr>
              <a:t> </a:t>
            </a:r>
            <a:r>
              <a:rPr sz="1200" spc="-15" dirty="0">
                <a:latin typeface="Verdana"/>
                <a:cs typeface="Verdana"/>
              </a:rPr>
              <a:t>și</a:t>
            </a:r>
            <a:r>
              <a:rPr sz="1200" spc="-140" dirty="0">
                <a:latin typeface="Verdana"/>
                <a:cs typeface="Verdana"/>
              </a:rPr>
              <a:t> </a:t>
            </a:r>
            <a:r>
              <a:rPr sz="1200" spc="-40" dirty="0">
                <a:latin typeface="Verdana"/>
                <a:cs typeface="Verdana"/>
              </a:rPr>
              <a:t>extinderea</a:t>
            </a:r>
            <a:r>
              <a:rPr sz="1200" spc="-135" dirty="0">
                <a:latin typeface="Verdana"/>
                <a:cs typeface="Verdana"/>
              </a:rPr>
              <a:t> </a:t>
            </a:r>
            <a:r>
              <a:rPr sz="1200" spc="-55" dirty="0">
                <a:latin typeface="Verdana"/>
                <a:cs typeface="Verdana"/>
              </a:rPr>
              <a:t>spațiului</a:t>
            </a:r>
            <a:r>
              <a:rPr sz="1200" spc="-135" dirty="0">
                <a:latin typeface="Verdana"/>
                <a:cs typeface="Verdana"/>
              </a:rPr>
              <a:t> </a:t>
            </a:r>
            <a:r>
              <a:rPr sz="1200" spc="40" dirty="0">
                <a:latin typeface="Verdana"/>
                <a:cs typeface="Verdana"/>
              </a:rPr>
              <a:t>de</a:t>
            </a:r>
            <a:r>
              <a:rPr sz="1200" spc="-140" dirty="0">
                <a:latin typeface="Verdana"/>
                <a:cs typeface="Verdana"/>
              </a:rPr>
              <a:t> </a:t>
            </a:r>
            <a:r>
              <a:rPr sz="1200" spc="-25" dirty="0">
                <a:latin typeface="Verdana"/>
                <a:cs typeface="Verdana"/>
              </a:rPr>
              <a:t>producție/servicii</a:t>
            </a:r>
            <a:r>
              <a:rPr sz="1200" spc="-135" dirty="0">
                <a:latin typeface="Verdana"/>
                <a:cs typeface="Verdana"/>
              </a:rPr>
              <a:t> </a:t>
            </a:r>
            <a:r>
              <a:rPr sz="1200" dirty="0">
                <a:latin typeface="Verdana"/>
                <a:cs typeface="Verdana"/>
              </a:rPr>
              <a:t>ale</a:t>
            </a:r>
            <a:r>
              <a:rPr sz="1200" spc="-135" dirty="0">
                <a:latin typeface="Verdana"/>
                <a:cs typeface="Verdana"/>
              </a:rPr>
              <a:t> </a:t>
            </a:r>
            <a:r>
              <a:rPr sz="1200" spc="-105" dirty="0">
                <a:latin typeface="Verdana"/>
                <a:cs typeface="Verdana"/>
              </a:rPr>
              <a:t>IMM-urilor;</a:t>
            </a:r>
            <a:endParaRPr sz="1200" dirty="0">
              <a:latin typeface="Verdana"/>
              <a:cs typeface="Verdana"/>
            </a:endParaRPr>
          </a:p>
          <a:p>
            <a:pPr marL="118110" indent="-106045">
              <a:lnSpc>
                <a:spcPct val="100000"/>
              </a:lnSpc>
              <a:spcBef>
                <a:spcPts val="675"/>
              </a:spcBef>
              <a:buSzPct val="95000"/>
              <a:buChar char="•"/>
              <a:tabLst>
                <a:tab pos="118745" algn="l"/>
              </a:tabLst>
            </a:pPr>
            <a:r>
              <a:rPr lang="ro-RO" sz="1200" spc="-20" dirty="0">
                <a:latin typeface="Verdana"/>
                <a:cs typeface="Verdana"/>
              </a:rPr>
              <a:t> </a:t>
            </a:r>
            <a:r>
              <a:rPr sz="1200" spc="-20" dirty="0" err="1">
                <a:latin typeface="Verdana"/>
                <a:cs typeface="Verdana"/>
              </a:rPr>
              <a:t>dotare</a:t>
            </a:r>
            <a:r>
              <a:rPr sz="1200" spc="-145" dirty="0">
                <a:latin typeface="Verdana"/>
                <a:cs typeface="Verdana"/>
              </a:rPr>
              <a:t> </a:t>
            </a:r>
            <a:r>
              <a:rPr sz="1200" spc="20" dirty="0">
                <a:latin typeface="Verdana"/>
                <a:cs typeface="Verdana"/>
              </a:rPr>
              <a:t>cu</a:t>
            </a:r>
            <a:r>
              <a:rPr sz="1200" spc="-145" dirty="0">
                <a:latin typeface="Verdana"/>
                <a:cs typeface="Verdana"/>
              </a:rPr>
              <a:t> </a:t>
            </a:r>
            <a:r>
              <a:rPr sz="1200" spc="-30" dirty="0">
                <a:latin typeface="Verdana"/>
                <a:cs typeface="Verdana"/>
              </a:rPr>
              <a:t>active</a:t>
            </a:r>
            <a:r>
              <a:rPr sz="1200" spc="-140" dirty="0">
                <a:latin typeface="Verdana"/>
                <a:cs typeface="Verdana"/>
              </a:rPr>
              <a:t> </a:t>
            </a:r>
            <a:r>
              <a:rPr sz="1200" dirty="0">
                <a:latin typeface="Verdana"/>
                <a:cs typeface="Verdana"/>
              </a:rPr>
              <a:t>corporale</a:t>
            </a:r>
            <a:r>
              <a:rPr sz="1200" spc="-145" dirty="0">
                <a:latin typeface="Verdana"/>
                <a:cs typeface="Verdana"/>
              </a:rPr>
              <a:t> </a:t>
            </a:r>
            <a:r>
              <a:rPr sz="1200" spc="-15" dirty="0">
                <a:latin typeface="Verdana"/>
                <a:cs typeface="Verdana"/>
              </a:rPr>
              <a:t>şi</a:t>
            </a:r>
            <a:r>
              <a:rPr sz="1200" spc="-145" dirty="0">
                <a:latin typeface="Verdana"/>
                <a:cs typeface="Verdana"/>
              </a:rPr>
              <a:t> </a:t>
            </a:r>
            <a:r>
              <a:rPr sz="1200" spc="-35" dirty="0">
                <a:latin typeface="Verdana"/>
                <a:cs typeface="Verdana"/>
              </a:rPr>
              <a:t>necorporale;</a:t>
            </a:r>
            <a:endParaRPr sz="1200" dirty="0">
              <a:latin typeface="Verdana"/>
              <a:cs typeface="Verdana"/>
            </a:endParaRPr>
          </a:p>
          <a:p>
            <a:pPr marL="118110" indent="-106045">
              <a:lnSpc>
                <a:spcPct val="100000"/>
              </a:lnSpc>
              <a:spcBef>
                <a:spcPts val="675"/>
              </a:spcBef>
              <a:buSzPct val="95000"/>
              <a:buChar char="•"/>
              <a:tabLst>
                <a:tab pos="118745" algn="l"/>
              </a:tabLst>
            </a:pPr>
            <a:r>
              <a:rPr lang="ro-RO" sz="1200" spc="-65" dirty="0">
                <a:latin typeface="Verdana"/>
                <a:cs typeface="Verdana"/>
              </a:rPr>
              <a:t> </a:t>
            </a:r>
            <a:r>
              <a:rPr sz="1200" spc="-65" dirty="0">
                <a:latin typeface="Verdana"/>
                <a:cs typeface="Verdana"/>
              </a:rPr>
              <a:t>activități</a:t>
            </a:r>
            <a:r>
              <a:rPr sz="1200" spc="-145" dirty="0">
                <a:latin typeface="Verdana"/>
                <a:cs typeface="Verdana"/>
              </a:rPr>
              <a:t> </a:t>
            </a:r>
            <a:r>
              <a:rPr sz="1200" spc="-85" dirty="0">
                <a:latin typeface="Verdana"/>
                <a:cs typeface="Verdana"/>
              </a:rPr>
              <a:t>privind</a:t>
            </a:r>
            <a:r>
              <a:rPr sz="1200" spc="-140" dirty="0">
                <a:latin typeface="Verdana"/>
                <a:cs typeface="Verdana"/>
              </a:rPr>
              <a:t> </a:t>
            </a:r>
            <a:r>
              <a:rPr sz="1200" spc="-15" dirty="0">
                <a:latin typeface="Verdana"/>
                <a:cs typeface="Verdana"/>
              </a:rPr>
              <a:t>economia</a:t>
            </a:r>
            <a:r>
              <a:rPr sz="1200" spc="-140" dirty="0">
                <a:latin typeface="Verdana"/>
                <a:cs typeface="Verdana"/>
              </a:rPr>
              <a:t> </a:t>
            </a:r>
            <a:r>
              <a:rPr sz="1200" spc="-65" dirty="0">
                <a:latin typeface="Verdana"/>
                <a:cs typeface="Verdana"/>
              </a:rPr>
              <a:t>circulară;</a:t>
            </a:r>
            <a:endParaRPr sz="1200" dirty="0">
              <a:latin typeface="Verdana"/>
              <a:cs typeface="Verdana"/>
            </a:endParaRPr>
          </a:p>
          <a:p>
            <a:pPr marL="118110" indent="-106045">
              <a:lnSpc>
                <a:spcPct val="100000"/>
              </a:lnSpc>
              <a:spcBef>
                <a:spcPts val="675"/>
              </a:spcBef>
              <a:buSzPct val="95000"/>
              <a:buChar char="•"/>
              <a:tabLst>
                <a:tab pos="118745" algn="l"/>
              </a:tabLst>
            </a:pPr>
            <a:r>
              <a:rPr lang="ro-RO" sz="1200" spc="-40" dirty="0">
                <a:latin typeface="Verdana"/>
                <a:cs typeface="Verdana"/>
              </a:rPr>
              <a:t> </a:t>
            </a:r>
            <a:r>
              <a:rPr sz="1200" spc="-40" dirty="0" err="1">
                <a:latin typeface="Verdana"/>
                <a:cs typeface="Verdana"/>
              </a:rPr>
              <a:t>soluții</a:t>
            </a:r>
            <a:r>
              <a:rPr sz="1200" spc="-135" dirty="0">
                <a:latin typeface="Verdana"/>
                <a:cs typeface="Verdana"/>
              </a:rPr>
              <a:t> </a:t>
            </a:r>
            <a:r>
              <a:rPr sz="1200" spc="-60" dirty="0">
                <a:latin typeface="Verdana"/>
                <a:cs typeface="Verdana"/>
              </a:rPr>
              <a:t>pentru</a:t>
            </a:r>
            <a:r>
              <a:rPr sz="1200" spc="-135" dirty="0">
                <a:latin typeface="Verdana"/>
                <a:cs typeface="Verdana"/>
              </a:rPr>
              <a:t> </a:t>
            </a:r>
            <a:r>
              <a:rPr sz="1200" spc="-25" dirty="0">
                <a:latin typeface="Verdana"/>
                <a:cs typeface="Verdana"/>
              </a:rPr>
              <a:t>recuperarea</a:t>
            </a:r>
            <a:r>
              <a:rPr sz="1200" spc="-135" dirty="0">
                <a:latin typeface="Verdana"/>
                <a:cs typeface="Verdana"/>
              </a:rPr>
              <a:t> </a:t>
            </a:r>
            <a:r>
              <a:rPr sz="1200" spc="-15" dirty="0">
                <a:latin typeface="Verdana"/>
                <a:cs typeface="Verdana"/>
              </a:rPr>
              <a:t>și</a:t>
            </a:r>
            <a:r>
              <a:rPr sz="1200" spc="-135" dirty="0">
                <a:latin typeface="Verdana"/>
                <a:cs typeface="Verdana"/>
              </a:rPr>
              <a:t> </a:t>
            </a:r>
            <a:r>
              <a:rPr sz="1200" spc="-55" dirty="0">
                <a:latin typeface="Verdana"/>
                <a:cs typeface="Verdana"/>
              </a:rPr>
              <a:t>reutilizarea</a:t>
            </a:r>
            <a:r>
              <a:rPr sz="1200" spc="-135" dirty="0">
                <a:latin typeface="Verdana"/>
                <a:cs typeface="Verdana"/>
              </a:rPr>
              <a:t> </a:t>
            </a:r>
            <a:r>
              <a:rPr sz="1200" spc="-65" dirty="0">
                <a:latin typeface="Verdana"/>
                <a:cs typeface="Verdana"/>
              </a:rPr>
              <a:t>materiilor</a:t>
            </a:r>
            <a:r>
              <a:rPr sz="1200" spc="-135" dirty="0">
                <a:latin typeface="Verdana"/>
                <a:cs typeface="Verdana"/>
              </a:rPr>
              <a:t> </a:t>
            </a:r>
            <a:r>
              <a:rPr sz="1200" spc="-85" dirty="0">
                <a:latin typeface="Verdana"/>
                <a:cs typeface="Verdana"/>
              </a:rPr>
              <a:t>prime,</a:t>
            </a:r>
            <a:r>
              <a:rPr sz="1200" spc="-135" dirty="0">
                <a:latin typeface="Verdana"/>
                <a:cs typeface="Verdana"/>
              </a:rPr>
              <a:t> </a:t>
            </a:r>
            <a:r>
              <a:rPr sz="1200" spc="-45" dirty="0">
                <a:latin typeface="Verdana"/>
                <a:cs typeface="Verdana"/>
              </a:rPr>
              <a:t>materialelor</a:t>
            </a:r>
            <a:r>
              <a:rPr sz="1200" spc="-135" dirty="0">
                <a:latin typeface="Verdana"/>
                <a:cs typeface="Verdana"/>
              </a:rPr>
              <a:t> </a:t>
            </a:r>
            <a:r>
              <a:rPr sz="1200" spc="-15" dirty="0">
                <a:latin typeface="Verdana"/>
                <a:cs typeface="Verdana"/>
              </a:rPr>
              <a:t>și</a:t>
            </a:r>
            <a:r>
              <a:rPr sz="1200" spc="-135" dirty="0">
                <a:latin typeface="Verdana"/>
                <a:cs typeface="Verdana"/>
              </a:rPr>
              <a:t> </a:t>
            </a:r>
            <a:r>
              <a:rPr sz="1200" spc="-45" dirty="0">
                <a:latin typeface="Verdana"/>
                <a:cs typeface="Verdana"/>
              </a:rPr>
              <a:t>produselor;</a:t>
            </a:r>
            <a:endParaRPr sz="1200" dirty="0">
              <a:latin typeface="Verdana"/>
              <a:cs typeface="Verdana"/>
            </a:endParaRPr>
          </a:p>
          <a:p>
            <a:pPr marL="118110" indent="-106045">
              <a:lnSpc>
                <a:spcPct val="100000"/>
              </a:lnSpc>
              <a:spcBef>
                <a:spcPts val="675"/>
              </a:spcBef>
              <a:buSzPct val="95000"/>
              <a:buChar char="•"/>
              <a:tabLst>
                <a:tab pos="118745" algn="l"/>
              </a:tabLst>
            </a:pPr>
            <a:r>
              <a:rPr lang="ro-RO" sz="1200" spc="65" dirty="0">
                <a:latin typeface="Verdana"/>
                <a:cs typeface="Verdana"/>
              </a:rPr>
              <a:t> </a:t>
            </a:r>
            <a:r>
              <a:rPr sz="1200" spc="65" dirty="0" err="1">
                <a:latin typeface="Verdana"/>
                <a:cs typeface="Verdana"/>
              </a:rPr>
              <a:t>s</a:t>
            </a:r>
            <a:r>
              <a:rPr sz="1200" spc="-100" dirty="0" err="1">
                <a:latin typeface="Verdana"/>
                <a:cs typeface="Verdana"/>
              </a:rPr>
              <a:t>i</a:t>
            </a:r>
            <a:r>
              <a:rPr sz="1200" spc="-155" dirty="0" err="1">
                <a:latin typeface="Verdana"/>
                <a:cs typeface="Verdana"/>
              </a:rPr>
              <a:t>m</a:t>
            </a:r>
            <a:r>
              <a:rPr sz="1200" spc="15" dirty="0" err="1">
                <a:latin typeface="Verdana"/>
                <a:cs typeface="Verdana"/>
              </a:rPr>
              <a:t>b</a:t>
            </a:r>
            <a:r>
              <a:rPr sz="1200" spc="-100" dirty="0" err="1">
                <a:latin typeface="Verdana"/>
                <a:cs typeface="Verdana"/>
              </a:rPr>
              <a:t>i</a:t>
            </a:r>
            <a:r>
              <a:rPr sz="1200" spc="55" dirty="0" err="1">
                <a:latin typeface="Verdana"/>
                <a:cs typeface="Verdana"/>
              </a:rPr>
              <a:t>o</a:t>
            </a:r>
            <a:r>
              <a:rPr sz="1200" spc="10" dirty="0" err="1">
                <a:latin typeface="Verdana"/>
                <a:cs typeface="Verdana"/>
              </a:rPr>
              <a:t>z</a:t>
            </a:r>
            <a:r>
              <a:rPr sz="1200" spc="-50" dirty="0" err="1">
                <a:latin typeface="Verdana"/>
                <a:cs typeface="Verdana"/>
              </a:rPr>
              <a:t>ă</a:t>
            </a:r>
            <a:r>
              <a:rPr sz="1200" spc="-145" dirty="0">
                <a:latin typeface="Verdana"/>
                <a:cs typeface="Verdana"/>
              </a:rPr>
              <a:t> </a:t>
            </a:r>
            <a:r>
              <a:rPr sz="1200" spc="-100" dirty="0">
                <a:latin typeface="Verdana"/>
                <a:cs typeface="Verdana"/>
              </a:rPr>
              <a:t>i</a:t>
            </a:r>
            <a:r>
              <a:rPr sz="1200" spc="-120" dirty="0">
                <a:latin typeface="Verdana"/>
                <a:cs typeface="Verdana"/>
              </a:rPr>
              <a:t>n</a:t>
            </a:r>
            <a:r>
              <a:rPr sz="1200" spc="15" dirty="0">
                <a:latin typeface="Verdana"/>
                <a:cs typeface="Verdana"/>
              </a:rPr>
              <a:t>d</a:t>
            </a:r>
            <a:r>
              <a:rPr sz="1200" spc="-114" dirty="0">
                <a:latin typeface="Verdana"/>
                <a:cs typeface="Verdana"/>
              </a:rPr>
              <a:t>u</a:t>
            </a:r>
            <a:r>
              <a:rPr sz="1200" spc="65" dirty="0">
                <a:latin typeface="Verdana"/>
                <a:cs typeface="Verdana"/>
              </a:rPr>
              <a:t>s</a:t>
            </a:r>
            <a:r>
              <a:rPr sz="1200" spc="-75" dirty="0">
                <a:latin typeface="Verdana"/>
                <a:cs typeface="Verdana"/>
              </a:rPr>
              <a:t>t</a:t>
            </a:r>
            <a:r>
              <a:rPr sz="1200" spc="-135" dirty="0">
                <a:latin typeface="Verdana"/>
                <a:cs typeface="Verdana"/>
              </a:rPr>
              <a:t>r</a:t>
            </a:r>
            <a:r>
              <a:rPr sz="1200" spc="-100" dirty="0">
                <a:latin typeface="Verdana"/>
                <a:cs typeface="Verdana"/>
              </a:rPr>
              <a:t>i</a:t>
            </a:r>
            <a:r>
              <a:rPr sz="1200" spc="-55" dirty="0">
                <a:latin typeface="Verdana"/>
                <a:cs typeface="Verdana"/>
              </a:rPr>
              <a:t>a</a:t>
            </a:r>
            <a:r>
              <a:rPr sz="1200" dirty="0">
                <a:latin typeface="Verdana"/>
                <a:cs typeface="Verdana"/>
              </a:rPr>
              <a:t>l</a:t>
            </a:r>
            <a:r>
              <a:rPr sz="1200" spc="-55" dirty="0">
                <a:latin typeface="Verdana"/>
                <a:cs typeface="Verdana"/>
              </a:rPr>
              <a:t>ă</a:t>
            </a:r>
            <a:r>
              <a:rPr sz="1200" spc="-370" dirty="0">
                <a:latin typeface="Verdana"/>
                <a:cs typeface="Verdana"/>
              </a:rPr>
              <a:t>;</a:t>
            </a:r>
            <a:endParaRPr sz="1200" dirty="0">
              <a:latin typeface="Verdana"/>
              <a:cs typeface="Verdana"/>
            </a:endParaRPr>
          </a:p>
          <a:p>
            <a:pPr marL="118110" indent="-106045">
              <a:lnSpc>
                <a:spcPct val="100000"/>
              </a:lnSpc>
              <a:spcBef>
                <a:spcPts val="675"/>
              </a:spcBef>
              <a:buSzPct val="95000"/>
              <a:buChar char="•"/>
              <a:tabLst>
                <a:tab pos="118745" algn="l"/>
              </a:tabLst>
            </a:pPr>
            <a:r>
              <a:rPr lang="ro-RO" sz="1200" spc="-50" dirty="0">
                <a:latin typeface="Verdana"/>
                <a:cs typeface="Verdana"/>
              </a:rPr>
              <a:t> </a:t>
            </a:r>
            <a:r>
              <a:rPr sz="1200" spc="-50" dirty="0" err="1">
                <a:latin typeface="Verdana"/>
                <a:cs typeface="Verdana"/>
              </a:rPr>
              <a:t>promovarea</a:t>
            </a:r>
            <a:r>
              <a:rPr sz="1200" spc="-135" dirty="0">
                <a:latin typeface="Verdana"/>
                <a:cs typeface="Verdana"/>
              </a:rPr>
              <a:t> </a:t>
            </a:r>
            <a:r>
              <a:rPr sz="1200" spc="-55" dirty="0">
                <a:latin typeface="Verdana"/>
                <a:cs typeface="Verdana"/>
              </a:rPr>
              <a:t>amprentei</a:t>
            </a:r>
            <a:r>
              <a:rPr sz="1200" spc="-130" dirty="0">
                <a:latin typeface="Verdana"/>
                <a:cs typeface="Verdana"/>
              </a:rPr>
              <a:t> </a:t>
            </a:r>
            <a:r>
              <a:rPr sz="1200" spc="40" dirty="0">
                <a:latin typeface="Verdana"/>
                <a:cs typeface="Verdana"/>
              </a:rPr>
              <a:t>de</a:t>
            </a:r>
            <a:r>
              <a:rPr sz="1200" spc="-135" dirty="0">
                <a:latin typeface="Verdana"/>
                <a:cs typeface="Verdana"/>
              </a:rPr>
              <a:t> </a:t>
            </a:r>
            <a:r>
              <a:rPr sz="1200" spc="-60" dirty="0">
                <a:latin typeface="Verdana"/>
                <a:cs typeface="Verdana"/>
              </a:rPr>
              <a:t>mediu</a:t>
            </a:r>
            <a:r>
              <a:rPr sz="1200" spc="-130" dirty="0">
                <a:latin typeface="Verdana"/>
                <a:cs typeface="Verdana"/>
              </a:rPr>
              <a:t> </a:t>
            </a:r>
            <a:r>
              <a:rPr sz="1200" spc="-50" dirty="0">
                <a:latin typeface="Verdana"/>
                <a:cs typeface="Verdana"/>
              </a:rPr>
              <a:t>a</a:t>
            </a:r>
            <a:r>
              <a:rPr sz="1200" spc="-135" dirty="0">
                <a:latin typeface="Verdana"/>
                <a:cs typeface="Verdana"/>
              </a:rPr>
              <a:t> </a:t>
            </a:r>
            <a:r>
              <a:rPr sz="1200" spc="-45" dirty="0">
                <a:latin typeface="Verdana"/>
                <a:cs typeface="Verdana"/>
              </a:rPr>
              <a:t>produsului/organizarea</a:t>
            </a:r>
            <a:r>
              <a:rPr sz="1200" spc="-130" dirty="0">
                <a:latin typeface="Verdana"/>
                <a:cs typeface="Verdana"/>
              </a:rPr>
              <a:t> </a:t>
            </a:r>
            <a:r>
              <a:rPr sz="1200" spc="-45" dirty="0">
                <a:latin typeface="Verdana"/>
                <a:cs typeface="Verdana"/>
              </a:rPr>
              <a:t>studiilor</a:t>
            </a:r>
            <a:r>
              <a:rPr sz="1200" spc="-135" dirty="0">
                <a:latin typeface="Verdana"/>
                <a:cs typeface="Verdana"/>
              </a:rPr>
              <a:t> </a:t>
            </a:r>
            <a:r>
              <a:rPr sz="1200" spc="-85" dirty="0">
                <a:latin typeface="Verdana"/>
                <a:cs typeface="Verdana"/>
              </a:rPr>
              <a:t>privind</a:t>
            </a:r>
            <a:r>
              <a:rPr sz="1200" spc="-130" dirty="0">
                <a:latin typeface="Verdana"/>
                <a:cs typeface="Verdana"/>
              </a:rPr>
              <a:t> </a:t>
            </a:r>
            <a:r>
              <a:rPr sz="1200" spc="-65" dirty="0">
                <a:latin typeface="Verdana"/>
                <a:cs typeface="Verdana"/>
              </a:rPr>
              <a:t>amprenta</a:t>
            </a:r>
            <a:r>
              <a:rPr sz="1200" spc="-135" dirty="0">
                <a:latin typeface="Verdana"/>
                <a:cs typeface="Verdana"/>
              </a:rPr>
              <a:t> </a:t>
            </a:r>
            <a:r>
              <a:rPr sz="1200" spc="40" dirty="0">
                <a:latin typeface="Verdana"/>
                <a:cs typeface="Verdana"/>
              </a:rPr>
              <a:t>de</a:t>
            </a:r>
            <a:r>
              <a:rPr sz="1200" spc="-130" dirty="0">
                <a:latin typeface="Verdana"/>
                <a:cs typeface="Verdana"/>
              </a:rPr>
              <a:t> </a:t>
            </a:r>
            <a:r>
              <a:rPr sz="1200" spc="-65" dirty="0">
                <a:latin typeface="Verdana"/>
                <a:cs typeface="Verdana"/>
              </a:rPr>
              <a:t>carbon;</a:t>
            </a:r>
            <a:endParaRPr sz="1200" dirty="0">
              <a:latin typeface="Verdana"/>
              <a:cs typeface="Verdana"/>
            </a:endParaRPr>
          </a:p>
          <a:p>
            <a:pPr marL="118110" indent="-106045">
              <a:lnSpc>
                <a:spcPct val="100000"/>
              </a:lnSpc>
              <a:spcBef>
                <a:spcPts val="675"/>
              </a:spcBef>
              <a:buSzPct val="95000"/>
              <a:buChar char="•"/>
              <a:tabLst>
                <a:tab pos="118745" algn="l"/>
              </a:tabLst>
            </a:pPr>
            <a:r>
              <a:rPr lang="ro-RO" sz="1200" spc="-75" dirty="0">
                <a:latin typeface="Verdana"/>
                <a:cs typeface="Verdana"/>
              </a:rPr>
              <a:t> </a:t>
            </a:r>
            <a:r>
              <a:rPr sz="1200" spc="-75" dirty="0" err="1">
                <a:latin typeface="Verdana"/>
                <a:cs typeface="Verdana"/>
              </a:rPr>
              <a:t>sprijinirea</a:t>
            </a:r>
            <a:r>
              <a:rPr sz="1200" spc="-135" dirty="0">
                <a:latin typeface="Verdana"/>
                <a:cs typeface="Verdana"/>
              </a:rPr>
              <a:t> </a:t>
            </a:r>
            <a:r>
              <a:rPr sz="1200" spc="-40" dirty="0">
                <a:latin typeface="Verdana"/>
                <a:cs typeface="Verdana"/>
              </a:rPr>
              <a:t>designului</a:t>
            </a:r>
            <a:r>
              <a:rPr sz="1200" spc="-130" dirty="0">
                <a:latin typeface="Verdana"/>
                <a:cs typeface="Verdana"/>
              </a:rPr>
              <a:t> </a:t>
            </a:r>
            <a:r>
              <a:rPr sz="1200" spc="-45" dirty="0">
                <a:latin typeface="Verdana"/>
                <a:cs typeface="Verdana"/>
              </a:rPr>
              <a:t>produsului</a:t>
            </a:r>
            <a:r>
              <a:rPr sz="1200" spc="-130" dirty="0">
                <a:latin typeface="Verdana"/>
                <a:cs typeface="Verdana"/>
              </a:rPr>
              <a:t> </a:t>
            </a:r>
            <a:r>
              <a:rPr sz="1200" spc="-60" dirty="0">
                <a:latin typeface="Verdana"/>
                <a:cs typeface="Verdana"/>
              </a:rPr>
              <a:t>pentru</a:t>
            </a:r>
            <a:r>
              <a:rPr sz="1200" spc="-130" dirty="0">
                <a:latin typeface="Verdana"/>
                <a:cs typeface="Verdana"/>
              </a:rPr>
              <a:t> </a:t>
            </a:r>
            <a:r>
              <a:rPr sz="1200" spc="-65" dirty="0">
                <a:latin typeface="Verdana"/>
                <a:cs typeface="Verdana"/>
              </a:rPr>
              <a:t>durabilitate,</a:t>
            </a:r>
            <a:r>
              <a:rPr sz="1200" spc="-130" dirty="0">
                <a:latin typeface="Verdana"/>
                <a:cs typeface="Verdana"/>
              </a:rPr>
              <a:t> </a:t>
            </a:r>
            <a:r>
              <a:rPr sz="1200" spc="-55" dirty="0">
                <a:latin typeface="Verdana"/>
                <a:cs typeface="Verdana"/>
              </a:rPr>
              <a:t>reparabilitate,</a:t>
            </a:r>
            <a:r>
              <a:rPr sz="1200" spc="-130" dirty="0">
                <a:latin typeface="Verdana"/>
                <a:cs typeface="Verdana"/>
              </a:rPr>
              <a:t> </a:t>
            </a:r>
            <a:r>
              <a:rPr sz="1200" spc="-65" dirty="0">
                <a:latin typeface="Verdana"/>
                <a:cs typeface="Verdana"/>
              </a:rPr>
              <a:t>reutilizare,</a:t>
            </a:r>
            <a:r>
              <a:rPr sz="1200" spc="-130" dirty="0">
                <a:latin typeface="Verdana"/>
                <a:cs typeface="Verdana"/>
              </a:rPr>
              <a:t> </a:t>
            </a:r>
            <a:r>
              <a:rPr sz="1200" spc="-45" dirty="0">
                <a:latin typeface="Verdana"/>
                <a:cs typeface="Verdana"/>
              </a:rPr>
              <a:t>upgradabilitate</a:t>
            </a:r>
            <a:r>
              <a:rPr sz="1200" spc="-130" dirty="0">
                <a:latin typeface="Verdana"/>
                <a:cs typeface="Verdana"/>
              </a:rPr>
              <a:t> </a:t>
            </a:r>
            <a:r>
              <a:rPr sz="1200" spc="-15" dirty="0">
                <a:latin typeface="Verdana"/>
                <a:cs typeface="Verdana"/>
              </a:rPr>
              <a:t>și</a:t>
            </a:r>
            <a:r>
              <a:rPr sz="1200" spc="-130" dirty="0">
                <a:latin typeface="Verdana"/>
                <a:cs typeface="Verdana"/>
              </a:rPr>
              <a:t> </a:t>
            </a:r>
            <a:r>
              <a:rPr sz="1200" spc="-25" dirty="0">
                <a:latin typeface="Verdana"/>
                <a:cs typeface="Verdana"/>
              </a:rPr>
              <a:t>reciclare.</a:t>
            </a:r>
            <a:endParaRPr sz="1200" dirty="0">
              <a:latin typeface="Verdana"/>
              <a:cs typeface="Verdana"/>
            </a:endParaRPr>
          </a:p>
          <a:p>
            <a:pPr marL="118110" indent="-106045">
              <a:lnSpc>
                <a:spcPct val="100000"/>
              </a:lnSpc>
              <a:spcBef>
                <a:spcPts val="675"/>
              </a:spcBef>
              <a:buSzPct val="95000"/>
              <a:buChar char="•"/>
              <a:tabLst>
                <a:tab pos="118745" algn="l"/>
              </a:tabLst>
            </a:pPr>
            <a:r>
              <a:rPr lang="ro-RO" sz="1200" spc="-55" dirty="0">
                <a:latin typeface="Verdana"/>
                <a:cs typeface="Verdana"/>
              </a:rPr>
              <a:t> </a:t>
            </a:r>
            <a:r>
              <a:rPr sz="1200" spc="-55" dirty="0">
                <a:latin typeface="Verdana"/>
                <a:cs typeface="Verdana"/>
              </a:rPr>
              <a:t>a</a:t>
            </a:r>
            <a:r>
              <a:rPr sz="1200" spc="155" dirty="0">
                <a:latin typeface="Verdana"/>
                <a:cs typeface="Verdana"/>
              </a:rPr>
              <a:t>c</a:t>
            </a:r>
            <a:r>
              <a:rPr sz="1200" spc="-75" dirty="0">
                <a:latin typeface="Verdana"/>
                <a:cs typeface="Verdana"/>
              </a:rPr>
              <a:t>t</a:t>
            </a:r>
            <a:r>
              <a:rPr sz="1200" spc="-100" dirty="0">
                <a:latin typeface="Verdana"/>
                <a:cs typeface="Verdana"/>
              </a:rPr>
              <a:t>i</a:t>
            </a:r>
            <a:r>
              <a:rPr sz="1200" spc="-155" dirty="0">
                <a:latin typeface="Verdana"/>
                <a:cs typeface="Verdana"/>
              </a:rPr>
              <a:t>v</a:t>
            </a:r>
            <a:r>
              <a:rPr sz="1200" spc="-100" dirty="0">
                <a:latin typeface="Verdana"/>
                <a:cs typeface="Verdana"/>
              </a:rPr>
              <a:t>i</a:t>
            </a:r>
            <a:r>
              <a:rPr sz="1200" spc="-75" dirty="0">
                <a:latin typeface="Verdana"/>
                <a:cs typeface="Verdana"/>
              </a:rPr>
              <a:t>t</a:t>
            </a:r>
            <a:r>
              <a:rPr sz="1200" spc="-55" dirty="0">
                <a:latin typeface="Verdana"/>
                <a:cs typeface="Verdana"/>
              </a:rPr>
              <a:t>ă</a:t>
            </a:r>
            <a:r>
              <a:rPr sz="1200" spc="-75" dirty="0">
                <a:latin typeface="Verdana"/>
                <a:cs typeface="Verdana"/>
              </a:rPr>
              <a:t>ț</a:t>
            </a:r>
            <a:r>
              <a:rPr sz="1200" spc="-95" dirty="0">
                <a:latin typeface="Verdana"/>
                <a:cs typeface="Verdana"/>
              </a:rPr>
              <a:t>i</a:t>
            </a:r>
            <a:r>
              <a:rPr sz="1200" spc="-145" dirty="0">
                <a:latin typeface="Verdana"/>
                <a:cs typeface="Verdana"/>
              </a:rPr>
              <a:t> </a:t>
            </a:r>
            <a:r>
              <a:rPr sz="1200" spc="15" dirty="0">
                <a:latin typeface="Verdana"/>
                <a:cs typeface="Verdana"/>
              </a:rPr>
              <a:t>d</a:t>
            </a:r>
            <a:r>
              <a:rPr sz="1200" spc="65" dirty="0">
                <a:latin typeface="Verdana"/>
                <a:cs typeface="Verdana"/>
              </a:rPr>
              <a:t>e</a:t>
            </a:r>
            <a:r>
              <a:rPr sz="1200" spc="-145" dirty="0">
                <a:latin typeface="Verdana"/>
                <a:cs typeface="Verdana"/>
              </a:rPr>
              <a:t> </a:t>
            </a:r>
            <a:r>
              <a:rPr sz="1200" spc="-155" dirty="0">
                <a:latin typeface="Verdana"/>
                <a:cs typeface="Verdana"/>
              </a:rPr>
              <a:t>m</a:t>
            </a:r>
            <a:r>
              <a:rPr sz="1200" spc="-55" dirty="0">
                <a:latin typeface="Verdana"/>
                <a:cs typeface="Verdana"/>
              </a:rPr>
              <a:t>a</a:t>
            </a:r>
            <a:r>
              <a:rPr sz="1200" spc="-135" dirty="0">
                <a:latin typeface="Verdana"/>
                <a:cs typeface="Verdana"/>
              </a:rPr>
              <a:t>r</a:t>
            </a:r>
            <a:r>
              <a:rPr sz="1200" spc="-85" dirty="0">
                <a:latin typeface="Verdana"/>
                <a:cs typeface="Verdana"/>
              </a:rPr>
              <a:t>k</a:t>
            </a:r>
            <a:r>
              <a:rPr sz="1200" spc="60" dirty="0">
                <a:latin typeface="Verdana"/>
                <a:cs typeface="Verdana"/>
              </a:rPr>
              <a:t>e</a:t>
            </a:r>
            <a:r>
              <a:rPr sz="1200" spc="-75" dirty="0">
                <a:latin typeface="Verdana"/>
                <a:cs typeface="Verdana"/>
              </a:rPr>
              <a:t>t</a:t>
            </a:r>
            <a:r>
              <a:rPr sz="1200" spc="-100" dirty="0">
                <a:latin typeface="Verdana"/>
                <a:cs typeface="Verdana"/>
              </a:rPr>
              <a:t>i</a:t>
            </a:r>
            <a:r>
              <a:rPr sz="1200" spc="-120" dirty="0">
                <a:latin typeface="Verdana"/>
                <a:cs typeface="Verdana"/>
              </a:rPr>
              <a:t>n</a:t>
            </a:r>
            <a:r>
              <a:rPr sz="1200" spc="20" dirty="0">
                <a:latin typeface="Verdana"/>
                <a:cs typeface="Verdana"/>
              </a:rPr>
              <a:t>g</a:t>
            </a:r>
            <a:r>
              <a:rPr sz="1200" spc="-145" dirty="0">
                <a:latin typeface="Verdana"/>
                <a:cs typeface="Verdana"/>
              </a:rPr>
              <a:t> </a:t>
            </a:r>
            <a:r>
              <a:rPr sz="1200" spc="65" dirty="0">
                <a:latin typeface="Verdana"/>
                <a:cs typeface="Verdana"/>
              </a:rPr>
              <a:t>ș</a:t>
            </a:r>
            <a:r>
              <a:rPr sz="1200" spc="-95" dirty="0">
                <a:latin typeface="Verdana"/>
                <a:cs typeface="Verdana"/>
              </a:rPr>
              <a:t>i</a:t>
            </a:r>
            <a:r>
              <a:rPr sz="1200" spc="-145" dirty="0">
                <a:latin typeface="Verdana"/>
                <a:cs typeface="Verdana"/>
              </a:rPr>
              <a:t> </a:t>
            </a:r>
            <a:r>
              <a:rPr sz="1200" spc="-100" dirty="0">
                <a:latin typeface="Verdana"/>
                <a:cs typeface="Verdana"/>
              </a:rPr>
              <a:t>i</a:t>
            </a:r>
            <a:r>
              <a:rPr sz="1200" spc="-120" dirty="0">
                <a:latin typeface="Verdana"/>
                <a:cs typeface="Verdana"/>
              </a:rPr>
              <a:t>n</a:t>
            </a:r>
            <a:r>
              <a:rPr sz="1200" spc="-75" dirty="0">
                <a:latin typeface="Verdana"/>
                <a:cs typeface="Verdana"/>
              </a:rPr>
              <a:t>t</a:t>
            </a:r>
            <a:r>
              <a:rPr sz="1200" spc="60" dirty="0">
                <a:latin typeface="Verdana"/>
                <a:cs typeface="Verdana"/>
              </a:rPr>
              <a:t>e</a:t>
            </a:r>
            <a:r>
              <a:rPr sz="1200" spc="-135" dirty="0">
                <a:latin typeface="Verdana"/>
                <a:cs typeface="Verdana"/>
              </a:rPr>
              <a:t>r</a:t>
            </a:r>
            <a:r>
              <a:rPr sz="1200" spc="-120" dirty="0">
                <a:latin typeface="Verdana"/>
                <a:cs typeface="Verdana"/>
              </a:rPr>
              <a:t>n</a:t>
            </a:r>
            <a:r>
              <a:rPr sz="1200" spc="-55" dirty="0">
                <a:latin typeface="Verdana"/>
                <a:cs typeface="Verdana"/>
              </a:rPr>
              <a:t>a</a:t>
            </a:r>
            <a:r>
              <a:rPr sz="1200" spc="-75" dirty="0">
                <a:latin typeface="Verdana"/>
                <a:cs typeface="Verdana"/>
              </a:rPr>
              <a:t>ț</a:t>
            </a:r>
            <a:r>
              <a:rPr sz="1200" spc="-100" dirty="0">
                <a:latin typeface="Verdana"/>
                <a:cs typeface="Verdana"/>
              </a:rPr>
              <a:t>i</a:t>
            </a:r>
            <a:r>
              <a:rPr sz="1200" spc="55" dirty="0">
                <a:latin typeface="Verdana"/>
                <a:cs typeface="Verdana"/>
              </a:rPr>
              <a:t>o</a:t>
            </a:r>
            <a:r>
              <a:rPr sz="1200" spc="-120" dirty="0">
                <a:latin typeface="Verdana"/>
                <a:cs typeface="Verdana"/>
              </a:rPr>
              <a:t>n</a:t>
            </a:r>
            <a:r>
              <a:rPr sz="1200" spc="-55" dirty="0">
                <a:latin typeface="Verdana"/>
                <a:cs typeface="Verdana"/>
              </a:rPr>
              <a:t>a</a:t>
            </a:r>
            <a:r>
              <a:rPr sz="1200" dirty="0">
                <a:latin typeface="Verdana"/>
                <a:cs typeface="Verdana"/>
              </a:rPr>
              <a:t>l</a:t>
            </a:r>
            <a:r>
              <a:rPr sz="1200" spc="-100" dirty="0">
                <a:latin typeface="Verdana"/>
                <a:cs typeface="Verdana"/>
              </a:rPr>
              <a:t>i</a:t>
            </a:r>
            <a:r>
              <a:rPr sz="1200" spc="10" dirty="0">
                <a:latin typeface="Verdana"/>
                <a:cs typeface="Verdana"/>
              </a:rPr>
              <a:t>z</a:t>
            </a:r>
            <a:r>
              <a:rPr sz="1200" spc="-55" dirty="0">
                <a:latin typeface="Verdana"/>
                <a:cs typeface="Verdana"/>
              </a:rPr>
              <a:t>a</a:t>
            </a:r>
            <a:r>
              <a:rPr sz="1200" spc="-135" dirty="0">
                <a:latin typeface="Verdana"/>
                <a:cs typeface="Verdana"/>
              </a:rPr>
              <a:t>r</a:t>
            </a:r>
            <a:r>
              <a:rPr sz="1200" spc="60" dirty="0">
                <a:latin typeface="Verdana"/>
                <a:cs typeface="Verdana"/>
              </a:rPr>
              <a:t>e</a:t>
            </a:r>
            <a:r>
              <a:rPr sz="1200" spc="-254" dirty="0">
                <a:latin typeface="Verdana"/>
                <a:cs typeface="Verdana"/>
              </a:rPr>
              <a:t>.</a:t>
            </a:r>
            <a:endParaRPr sz="1200" dirty="0">
              <a:latin typeface="Verdana"/>
              <a:cs typeface="Verdana"/>
            </a:endParaRPr>
          </a:p>
        </p:txBody>
      </p:sp>
      <p:pic>
        <p:nvPicPr>
          <p:cNvPr id="8" name="object 6">
            <a:extLst>
              <a:ext uri="{FF2B5EF4-FFF2-40B4-BE49-F238E27FC236}">
                <a16:creationId xmlns:a16="http://schemas.microsoft.com/office/drawing/2014/main" id="{7A41EAE6-A893-5620-2F97-7C8A1759D96B}"/>
              </a:ext>
            </a:extLst>
          </p:cNvPr>
          <p:cNvPicPr/>
          <p:nvPr/>
        </p:nvPicPr>
        <p:blipFill>
          <a:blip r:embed="rId4" cstate="print"/>
          <a:stretch>
            <a:fillRect/>
          </a:stretch>
        </p:blipFill>
        <p:spPr>
          <a:xfrm>
            <a:off x="6648450" y="1258969"/>
            <a:ext cx="2647950" cy="1592904"/>
          </a:xfrm>
          <a:prstGeom prst="rect">
            <a:avLst/>
          </a:prstGeom>
        </p:spPr>
      </p:pic>
      <p:pic>
        <p:nvPicPr>
          <p:cNvPr id="9" name="object 5">
            <a:extLst>
              <a:ext uri="{FF2B5EF4-FFF2-40B4-BE49-F238E27FC236}">
                <a16:creationId xmlns:a16="http://schemas.microsoft.com/office/drawing/2014/main" id="{319607D4-86B6-9CCB-0E26-4D81C4794E32}"/>
              </a:ext>
            </a:extLst>
          </p:cNvPr>
          <p:cNvPicPr/>
          <p:nvPr/>
        </p:nvPicPr>
        <p:blipFill>
          <a:blip r:embed="rId5" cstate="print"/>
          <a:stretch>
            <a:fillRect/>
          </a:stretch>
        </p:blipFill>
        <p:spPr>
          <a:xfrm>
            <a:off x="9447712" y="1258969"/>
            <a:ext cx="2971799" cy="1538302"/>
          </a:xfrm>
          <a:prstGeom prst="rect">
            <a:avLst/>
          </a:prstGeom>
        </p:spPr>
      </p:pic>
      <p:pic>
        <p:nvPicPr>
          <p:cNvPr id="10" name="object 8">
            <a:extLst>
              <a:ext uri="{FF2B5EF4-FFF2-40B4-BE49-F238E27FC236}">
                <a16:creationId xmlns:a16="http://schemas.microsoft.com/office/drawing/2014/main" id="{1C35A718-8CCD-C6BD-3C7F-C12A774DA304}"/>
              </a:ext>
            </a:extLst>
          </p:cNvPr>
          <p:cNvPicPr/>
          <p:nvPr/>
        </p:nvPicPr>
        <p:blipFill>
          <a:blip r:embed="rId6" cstate="print"/>
          <a:stretch>
            <a:fillRect/>
          </a:stretch>
        </p:blipFill>
        <p:spPr>
          <a:xfrm>
            <a:off x="8481243" y="3129641"/>
            <a:ext cx="2421526" cy="1531100"/>
          </a:xfrm>
          <a:prstGeom prst="rect">
            <a:avLst/>
          </a:prstGeom>
        </p:spPr>
      </p:pic>
      <p:sp>
        <p:nvSpPr>
          <p:cNvPr id="11" name="TextBox 10">
            <a:extLst>
              <a:ext uri="{FF2B5EF4-FFF2-40B4-BE49-F238E27FC236}">
                <a16:creationId xmlns:a16="http://schemas.microsoft.com/office/drawing/2014/main" id="{CB5C102B-01EC-5FA6-61C3-E342889E8039}"/>
              </a:ext>
            </a:extLst>
          </p:cNvPr>
          <p:cNvSpPr txBox="1"/>
          <p:nvPr/>
        </p:nvSpPr>
        <p:spPr>
          <a:xfrm>
            <a:off x="57150" y="5255389"/>
            <a:ext cx="12192000" cy="1517147"/>
          </a:xfrm>
          <a:prstGeom prst="rect">
            <a:avLst/>
          </a:prstGeom>
          <a:noFill/>
        </p:spPr>
        <p:txBody>
          <a:bodyPr wrap="square">
            <a:spAutoFit/>
          </a:bodyPr>
          <a:lstStyle/>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z="1600" spc="-70" dirty="0" err="1">
                <a:latin typeface="Verdana"/>
              </a:rPr>
              <a:t>Finanțarea</a:t>
            </a:r>
            <a:r>
              <a:rPr lang="en-US" sz="1600" spc="-70" dirty="0">
                <a:latin typeface="Verdana"/>
              </a:rPr>
              <a:t> se </a:t>
            </a:r>
            <a:r>
              <a:rPr lang="en-US" sz="1600" spc="-70" dirty="0" err="1">
                <a:latin typeface="Verdana"/>
              </a:rPr>
              <a:t>va</a:t>
            </a:r>
            <a:r>
              <a:rPr lang="en-US" sz="1600" spc="-70" dirty="0">
                <a:latin typeface="Verdana"/>
              </a:rPr>
              <a:t> </a:t>
            </a:r>
            <a:r>
              <a:rPr lang="en-US" sz="1600" spc="-70" dirty="0" err="1">
                <a:latin typeface="Verdana"/>
              </a:rPr>
              <a:t>realiza</a:t>
            </a:r>
            <a:r>
              <a:rPr lang="en-US" sz="1600" spc="-70" dirty="0">
                <a:latin typeface="Verdana"/>
              </a:rPr>
              <a:t> </a:t>
            </a:r>
            <a:r>
              <a:rPr lang="en-US" sz="1600" spc="-70" dirty="0" err="1">
                <a:latin typeface="Verdana"/>
              </a:rPr>
              <a:t>prin</a:t>
            </a:r>
            <a:r>
              <a:rPr lang="en-US" sz="1600" spc="-70" dirty="0">
                <a:latin typeface="Verdana"/>
              </a:rPr>
              <a:t> </a:t>
            </a:r>
            <a:r>
              <a:rPr lang="en-US" sz="1600" spc="-70" dirty="0" err="1">
                <a:latin typeface="Verdana"/>
              </a:rPr>
              <a:t>intermediul</a:t>
            </a:r>
            <a:r>
              <a:rPr lang="en-US" sz="1600" spc="-70" dirty="0">
                <a:latin typeface="Verdana"/>
              </a:rPr>
              <a:t> </a:t>
            </a:r>
            <a:r>
              <a:rPr lang="en-US" sz="1600" spc="-70" dirty="0" err="1">
                <a:latin typeface="Verdana"/>
              </a:rPr>
              <a:t>unei</a:t>
            </a:r>
            <a:r>
              <a:rPr lang="en-US" sz="1600" spc="-70" dirty="0">
                <a:latin typeface="Verdana"/>
              </a:rPr>
              <a:t> </a:t>
            </a:r>
            <a:r>
              <a:rPr lang="ro-RO" sz="1600" u="sng" spc="-70" dirty="0">
                <a:latin typeface="Verdana"/>
              </a:rPr>
              <a:t>sheme de ajutor de minimis </a:t>
            </a:r>
            <a:r>
              <a:rPr lang="ro-RO" sz="1600" spc="-70" dirty="0">
                <a:latin typeface="Verdana"/>
              </a:rPr>
              <a:t>pentru microîntreprinderi, </a:t>
            </a:r>
            <a:r>
              <a:rPr lang="en-US" sz="1600" u="sng" spc="-70" dirty="0">
                <a:latin typeface="Verdana"/>
              </a:rPr>
              <a:t>scheme de </a:t>
            </a:r>
            <a:r>
              <a:rPr lang="en-US" sz="1600" u="sng" spc="-70" dirty="0" err="1">
                <a:latin typeface="Verdana"/>
              </a:rPr>
              <a:t>ajutor</a:t>
            </a:r>
            <a:r>
              <a:rPr lang="en-US" sz="1600" u="sng" spc="-70" dirty="0">
                <a:latin typeface="Verdana"/>
              </a:rPr>
              <a:t> de </a:t>
            </a:r>
            <a:r>
              <a:rPr lang="ro-RO" sz="1600" u="sng" spc="-70" dirty="0">
                <a:latin typeface="Verdana"/>
              </a:rPr>
              <a:t>stat regional și ajutor de </a:t>
            </a:r>
            <a:r>
              <a:rPr lang="en-US" sz="1600" u="sng" spc="-70" dirty="0">
                <a:latin typeface="Verdana"/>
              </a:rPr>
              <a:t>minimis</a:t>
            </a:r>
            <a:r>
              <a:rPr lang="ro-RO" sz="1600" u="sng" spc="-70" dirty="0">
                <a:latin typeface="Verdana"/>
              </a:rPr>
              <a:t> </a:t>
            </a:r>
            <a:r>
              <a:rPr lang="ro-RO" sz="1600" spc="-70" dirty="0">
                <a:latin typeface="Verdana"/>
              </a:rPr>
              <a:t>pentru IMM-uri (inclusiv microîntreprinderi) și </a:t>
            </a:r>
            <a:r>
              <a:rPr lang="ro-RO" sz="1600" u="sng" spc="-70" dirty="0">
                <a:latin typeface="Verdana"/>
              </a:rPr>
              <a:t>instrument financiar </a:t>
            </a:r>
            <a:r>
              <a:rPr lang="ro-RO" sz="1600" spc="-70" dirty="0">
                <a:latin typeface="Verdana"/>
              </a:rPr>
              <a:t>pentru întreprinderi mici și mijlocii</a:t>
            </a:r>
            <a:r>
              <a:rPr lang="en-US" sz="1600" spc="-70" dirty="0">
                <a:latin typeface="Verdana"/>
              </a:rPr>
              <a:t>.</a:t>
            </a:r>
            <a:endParaRPr lang="ro-RO" sz="1600" spc="-70" dirty="0">
              <a:latin typeface="Verdana"/>
            </a:endParaRP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ro-RO" sz="1600" b="1" spc="-70" dirty="0">
                <a:latin typeface="Verdana"/>
              </a:rPr>
              <a:t>Solicitanți eligibili</a:t>
            </a:r>
            <a:r>
              <a:rPr lang="en-US" sz="1600" b="1" spc="-70" dirty="0">
                <a:latin typeface="Verdana"/>
              </a:rPr>
              <a:t>: </a:t>
            </a:r>
            <a:r>
              <a:rPr lang="ro-RO" sz="1600" spc="-70" dirty="0">
                <a:latin typeface="Verdana"/>
              </a:rPr>
              <a:t>microîntreprinderi, întreprinderi mici și mijlocii (IMM-uri).</a:t>
            </a: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z="1600" spc="-70" dirty="0">
                <a:latin typeface="Verdana"/>
              </a:rPr>
              <a:t>Termen </a:t>
            </a:r>
            <a:r>
              <a:rPr lang="en-US" sz="1600" spc="-70" dirty="0" err="1">
                <a:latin typeface="Verdana"/>
              </a:rPr>
              <a:t>estimat</a:t>
            </a:r>
            <a:r>
              <a:rPr lang="en-US" sz="1600" spc="-70" dirty="0">
                <a:latin typeface="Verdana"/>
              </a:rPr>
              <a:t> de </a:t>
            </a:r>
            <a:r>
              <a:rPr lang="en-US" sz="1600" spc="-70" dirty="0" err="1">
                <a:latin typeface="Verdana"/>
              </a:rPr>
              <a:t>deschidere</a:t>
            </a:r>
            <a:r>
              <a:rPr lang="en-US" sz="1600" spc="-70" dirty="0">
                <a:latin typeface="Verdana"/>
              </a:rPr>
              <a:t> al </a:t>
            </a:r>
            <a:r>
              <a:rPr lang="en-US" sz="1600" spc="-70" dirty="0" err="1">
                <a:latin typeface="Verdana"/>
              </a:rPr>
              <a:t>apelului</a:t>
            </a:r>
            <a:r>
              <a:rPr lang="en-US" sz="1600" spc="-70" dirty="0">
                <a:latin typeface="Verdana"/>
              </a:rPr>
              <a:t>: </a:t>
            </a:r>
            <a:r>
              <a:rPr lang="en-US" sz="1600" b="1" spc="-70" dirty="0" err="1">
                <a:latin typeface="Verdana"/>
              </a:rPr>
              <a:t>trimestrul</a:t>
            </a:r>
            <a:r>
              <a:rPr lang="en-US" sz="1600" b="1" spc="-70" dirty="0">
                <a:latin typeface="Verdana"/>
              </a:rPr>
              <a:t> </a:t>
            </a:r>
            <a:r>
              <a:rPr lang="ro-RO" sz="1600" b="1" spc="-70" dirty="0">
                <a:latin typeface="Verdana"/>
              </a:rPr>
              <a:t>4</a:t>
            </a:r>
            <a:r>
              <a:rPr lang="en-US" sz="1600" b="1" spc="-70" dirty="0">
                <a:latin typeface="Verdana"/>
              </a:rPr>
              <a:t> 202</a:t>
            </a:r>
            <a:r>
              <a:rPr lang="ro-RO" sz="1600" b="1" spc="-70" dirty="0">
                <a:latin typeface="Verdana"/>
              </a:rPr>
              <a:t>3</a:t>
            </a:r>
            <a:endParaRPr lang="en-US" sz="1600" b="1" spc="-70" dirty="0">
              <a:latin typeface="Verdana"/>
            </a:endParaRPr>
          </a:p>
        </p:txBody>
      </p:sp>
    </p:spTree>
    <p:extLst>
      <p:ext uri="{BB962C8B-B14F-4D97-AF65-F5344CB8AC3E}">
        <p14:creationId xmlns:p14="http://schemas.microsoft.com/office/powerpoint/2010/main" val="1492313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B605F1-4E79-689D-2C92-99E4625AA3B8}"/>
              </a:ext>
            </a:extLst>
          </p:cNvPr>
          <p:cNvSpPr txBox="1"/>
          <p:nvPr/>
        </p:nvSpPr>
        <p:spPr>
          <a:xfrm>
            <a:off x="4019550" y="308650"/>
            <a:ext cx="7839075" cy="646331"/>
          </a:xfrm>
          <a:prstGeom prst="rect">
            <a:avLst/>
          </a:prstGeom>
          <a:noFill/>
        </p:spPr>
        <p:txBody>
          <a:bodyPr wrap="square">
            <a:spAutoFit/>
          </a:bodyPr>
          <a:lstStyle/>
          <a:p>
            <a:r>
              <a:rPr lang="ro-RO" b="1" u="sng" dirty="0">
                <a:solidFill>
                  <a:schemeClr val="tx1"/>
                </a:solidFill>
                <a:effectLst/>
                <a:latin typeface="Calibri" panose="020F0502020204030204" pitchFamily="34" charset="0"/>
                <a:ea typeface="Calibri" panose="020F0502020204030204" pitchFamily="34" charset="0"/>
              </a:rPr>
              <a:t>Acțiunea 1.6</a:t>
            </a:r>
            <a:r>
              <a:rPr lang="ro-RO" u="sng" dirty="0">
                <a:solidFill>
                  <a:schemeClr val="tx1"/>
                </a:solidFill>
                <a:effectLst/>
                <a:latin typeface="Calibri" panose="020F0502020204030204" pitchFamily="34" charset="0"/>
                <a:ea typeface="Calibri" panose="020F0502020204030204" pitchFamily="34" charset="0"/>
              </a:rPr>
              <a:t> Stimularea activităților inovatoare și creșterea competitivității IMM-urilor Operațiunea A.1 Sprijinirea dezvoltării microîntreprinderilor</a:t>
            </a:r>
            <a:endParaRPr lang="ro-RO" dirty="0"/>
          </a:p>
        </p:txBody>
      </p:sp>
      <p:graphicFrame>
        <p:nvGraphicFramePr>
          <p:cNvPr id="7" name="Diagram 6">
            <a:extLst>
              <a:ext uri="{FF2B5EF4-FFF2-40B4-BE49-F238E27FC236}">
                <a16:creationId xmlns:a16="http://schemas.microsoft.com/office/drawing/2014/main" id="{7B07E349-C32F-EA6B-E723-12C47DA314AF}"/>
              </a:ext>
            </a:extLst>
          </p:cNvPr>
          <p:cNvGraphicFramePr/>
          <p:nvPr>
            <p:extLst>
              <p:ext uri="{D42A27DB-BD31-4B8C-83A1-F6EECF244321}">
                <p14:modId xmlns:p14="http://schemas.microsoft.com/office/powerpoint/2010/main" val="4184084624"/>
              </p:ext>
            </p:extLst>
          </p:nvPr>
        </p:nvGraphicFramePr>
        <p:xfrm>
          <a:off x="0" y="1145481"/>
          <a:ext cx="12192000" cy="6034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535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B605F1-4E79-689D-2C92-99E4625AA3B8}"/>
              </a:ext>
            </a:extLst>
          </p:cNvPr>
          <p:cNvSpPr txBox="1"/>
          <p:nvPr/>
        </p:nvSpPr>
        <p:spPr>
          <a:xfrm>
            <a:off x="4019550" y="308650"/>
            <a:ext cx="7839075" cy="646331"/>
          </a:xfrm>
          <a:prstGeom prst="rect">
            <a:avLst/>
          </a:prstGeom>
          <a:noFill/>
        </p:spPr>
        <p:txBody>
          <a:bodyPr wrap="square">
            <a:spAutoFit/>
          </a:bodyPr>
          <a:lstStyle/>
          <a:p>
            <a:r>
              <a:rPr lang="ro-RO" b="1" u="sng" dirty="0">
                <a:solidFill>
                  <a:schemeClr val="tx1"/>
                </a:solidFill>
                <a:effectLst/>
                <a:latin typeface="Calibri" panose="020F0502020204030204" pitchFamily="34" charset="0"/>
                <a:ea typeface="Calibri" panose="020F0502020204030204" pitchFamily="34" charset="0"/>
              </a:rPr>
              <a:t>Acțiunea 1.6</a:t>
            </a:r>
            <a:r>
              <a:rPr lang="ro-RO" u="sng" dirty="0">
                <a:solidFill>
                  <a:schemeClr val="tx1"/>
                </a:solidFill>
                <a:effectLst/>
                <a:latin typeface="Calibri" panose="020F0502020204030204" pitchFamily="34" charset="0"/>
                <a:ea typeface="Calibri" panose="020F0502020204030204" pitchFamily="34" charset="0"/>
              </a:rPr>
              <a:t> Stimularea activităților inovatoare și creșterea competitivității IMM-urilor Operațiunea A.1 Sprijinirea dezvoltării microîntreprinderilor</a:t>
            </a:r>
            <a:endParaRPr lang="ro-RO" dirty="0"/>
          </a:p>
        </p:txBody>
      </p:sp>
      <p:graphicFrame>
        <p:nvGraphicFramePr>
          <p:cNvPr id="7" name="Diagram 6">
            <a:extLst>
              <a:ext uri="{FF2B5EF4-FFF2-40B4-BE49-F238E27FC236}">
                <a16:creationId xmlns:a16="http://schemas.microsoft.com/office/drawing/2014/main" id="{7B07E349-C32F-EA6B-E723-12C47DA314AF}"/>
              </a:ext>
            </a:extLst>
          </p:cNvPr>
          <p:cNvGraphicFramePr/>
          <p:nvPr>
            <p:extLst>
              <p:ext uri="{D42A27DB-BD31-4B8C-83A1-F6EECF244321}">
                <p14:modId xmlns:p14="http://schemas.microsoft.com/office/powerpoint/2010/main" val="781101913"/>
              </p:ext>
            </p:extLst>
          </p:nvPr>
        </p:nvGraphicFramePr>
        <p:xfrm>
          <a:off x="0" y="1145481"/>
          <a:ext cx="12192000" cy="6034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1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61332D-9B96-EF54-B786-E4525367369E}"/>
              </a:ext>
            </a:extLst>
          </p:cNvPr>
          <p:cNvSpPr txBox="1"/>
          <p:nvPr/>
        </p:nvSpPr>
        <p:spPr>
          <a:xfrm>
            <a:off x="2076450" y="156250"/>
            <a:ext cx="8597770" cy="646331"/>
          </a:xfrm>
          <a:prstGeom prst="rect">
            <a:avLst/>
          </a:prstGeom>
          <a:noFill/>
        </p:spPr>
        <p:txBody>
          <a:bodyPr wrap="square">
            <a:spAutoFit/>
          </a:bodyPr>
          <a:lstStyle/>
          <a:p>
            <a:r>
              <a:rPr lang="ro-RO" b="1" u="sng" dirty="0">
                <a:solidFill>
                  <a:schemeClr val="bg1"/>
                </a:solidFill>
                <a:effectLst/>
                <a:latin typeface="Calibri" panose="020F0502020204030204" pitchFamily="34" charset="0"/>
                <a:ea typeface="Calibri" panose="020F0502020204030204" pitchFamily="34" charset="0"/>
              </a:rPr>
              <a:t>Acțiunea 1.6</a:t>
            </a:r>
            <a:r>
              <a:rPr lang="ro-RO" u="sng" dirty="0">
                <a:solidFill>
                  <a:schemeClr val="bg1"/>
                </a:solidFill>
                <a:effectLst/>
                <a:latin typeface="Calibri" panose="020F0502020204030204" pitchFamily="34" charset="0"/>
                <a:ea typeface="Calibri" panose="020F0502020204030204" pitchFamily="34" charset="0"/>
              </a:rPr>
              <a:t> Stimularea activităților inovatoare și creșterea competitivității IMM-urilor Operațiunea A.1 Sprijinirea dezvoltării microîntreprinderilor – </a:t>
            </a:r>
            <a:r>
              <a:rPr lang="ro-RO" u="sng" dirty="0">
                <a:solidFill>
                  <a:srgbClr val="000000"/>
                </a:solidFill>
                <a:effectLst/>
                <a:latin typeface="Calibri" panose="020F0502020204030204" pitchFamily="34" charset="0"/>
                <a:ea typeface="Calibri" panose="020F0502020204030204" pitchFamily="34" charset="0"/>
              </a:rPr>
              <a:t>costuri directe</a:t>
            </a:r>
            <a:endParaRPr lang="ro-RO" dirty="0">
              <a:solidFill>
                <a:srgbClr val="000000"/>
              </a:solidFill>
            </a:endParaRPr>
          </a:p>
        </p:txBody>
      </p:sp>
      <p:graphicFrame>
        <p:nvGraphicFramePr>
          <p:cNvPr id="9" name="Diagram 8">
            <a:extLst>
              <a:ext uri="{FF2B5EF4-FFF2-40B4-BE49-F238E27FC236}">
                <a16:creationId xmlns:a16="http://schemas.microsoft.com/office/drawing/2014/main" id="{39CF2C13-7E2E-6250-EB63-B3F22BBC2675}"/>
              </a:ext>
            </a:extLst>
          </p:cNvPr>
          <p:cNvGraphicFramePr/>
          <p:nvPr>
            <p:extLst>
              <p:ext uri="{D42A27DB-BD31-4B8C-83A1-F6EECF244321}">
                <p14:modId xmlns:p14="http://schemas.microsoft.com/office/powerpoint/2010/main" val="978203752"/>
              </p:ext>
            </p:extLst>
          </p:nvPr>
        </p:nvGraphicFramePr>
        <p:xfrm>
          <a:off x="0" y="914399"/>
          <a:ext cx="12192000" cy="6178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6299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61332D-9B96-EF54-B786-E4525367369E}"/>
              </a:ext>
            </a:extLst>
          </p:cNvPr>
          <p:cNvSpPr txBox="1"/>
          <p:nvPr/>
        </p:nvSpPr>
        <p:spPr>
          <a:xfrm>
            <a:off x="2076450" y="156250"/>
            <a:ext cx="8196554" cy="646331"/>
          </a:xfrm>
          <a:prstGeom prst="rect">
            <a:avLst/>
          </a:prstGeom>
          <a:noFill/>
        </p:spPr>
        <p:txBody>
          <a:bodyPr wrap="square">
            <a:spAutoFit/>
          </a:bodyPr>
          <a:lstStyle/>
          <a:p>
            <a:r>
              <a:rPr lang="ro-RO" b="1" u="sng" dirty="0">
                <a:solidFill>
                  <a:schemeClr val="bg1"/>
                </a:solidFill>
                <a:effectLst/>
                <a:latin typeface="Calibri" panose="020F0502020204030204" pitchFamily="34" charset="0"/>
                <a:ea typeface="Calibri" panose="020F0502020204030204" pitchFamily="34" charset="0"/>
              </a:rPr>
              <a:t>Acțiunea 1.6</a:t>
            </a:r>
            <a:r>
              <a:rPr lang="ro-RO" u="sng" dirty="0">
                <a:solidFill>
                  <a:schemeClr val="bg1"/>
                </a:solidFill>
                <a:effectLst/>
                <a:latin typeface="Calibri" panose="020F0502020204030204" pitchFamily="34" charset="0"/>
                <a:ea typeface="Calibri" panose="020F0502020204030204" pitchFamily="34" charset="0"/>
              </a:rPr>
              <a:t> Stimularea activităților inovatoare și creșterea competitivității IMM-urilor Operațiunea A.1 Sprijinirea dezvoltării microîntreprinderilor – </a:t>
            </a:r>
            <a:r>
              <a:rPr lang="ro-RO" u="sng" dirty="0">
                <a:solidFill>
                  <a:srgbClr val="000000"/>
                </a:solidFill>
                <a:effectLst/>
                <a:latin typeface="Calibri" panose="020F0502020204030204" pitchFamily="34" charset="0"/>
                <a:ea typeface="Calibri" panose="020F0502020204030204" pitchFamily="34" charset="0"/>
              </a:rPr>
              <a:t>costuri directe</a:t>
            </a:r>
            <a:endParaRPr lang="ro-RO" dirty="0">
              <a:solidFill>
                <a:srgbClr val="000000"/>
              </a:solidFill>
            </a:endParaRPr>
          </a:p>
        </p:txBody>
      </p:sp>
      <p:graphicFrame>
        <p:nvGraphicFramePr>
          <p:cNvPr id="9" name="Diagram 8">
            <a:extLst>
              <a:ext uri="{FF2B5EF4-FFF2-40B4-BE49-F238E27FC236}">
                <a16:creationId xmlns:a16="http://schemas.microsoft.com/office/drawing/2014/main" id="{39CF2C13-7E2E-6250-EB63-B3F22BBC2675}"/>
              </a:ext>
            </a:extLst>
          </p:cNvPr>
          <p:cNvGraphicFramePr/>
          <p:nvPr>
            <p:extLst>
              <p:ext uri="{D42A27DB-BD31-4B8C-83A1-F6EECF244321}">
                <p14:modId xmlns:p14="http://schemas.microsoft.com/office/powerpoint/2010/main" val="2392826772"/>
              </p:ext>
            </p:extLst>
          </p:nvPr>
        </p:nvGraphicFramePr>
        <p:xfrm>
          <a:off x="0" y="914399"/>
          <a:ext cx="12192000" cy="6178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169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61332D-9B96-EF54-B786-E4525367369E}"/>
              </a:ext>
            </a:extLst>
          </p:cNvPr>
          <p:cNvSpPr txBox="1"/>
          <p:nvPr/>
        </p:nvSpPr>
        <p:spPr>
          <a:xfrm>
            <a:off x="2076450" y="156250"/>
            <a:ext cx="8196554" cy="646331"/>
          </a:xfrm>
          <a:prstGeom prst="rect">
            <a:avLst/>
          </a:prstGeom>
          <a:noFill/>
        </p:spPr>
        <p:txBody>
          <a:bodyPr wrap="square">
            <a:spAutoFit/>
          </a:bodyPr>
          <a:lstStyle/>
          <a:p>
            <a:r>
              <a:rPr lang="ro-RO" b="1" u="sng" dirty="0">
                <a:solidFill>
                  <a:schemeClr val="bg1"/>
                </a:solidFill>
                <a:effectLst/>
                <a:latin typeface="Calibri" panose="020F0502020204030204" pitchFamily="34" charset="0"/>
                <a:ea typeface="Calibri" panose="020F0502020204030204" pitchFamily="34" charset="0"/>
              </a:rPr>
              <a:t>Acțiunea 1.6</a:t>
            </a:r>
            <a:r>
              <a:rPr lang="ro-RO" u="sng" dirty="0">
                <a:solidFill>
                  <a:schemeClr val="bg1"/>
                </a:solidFill>
                <a:effectLst/>
                <a:latin typeface="Calibri" panose="020F0502020204030204" pitchFamily="34" charset="0"/>
                <a:ea typeface="Calibri" panose="020F0502020204030204" pitchFamily="34" charset="0"/>
              </a:rPr>
              <a:t> Stimularea activităților inovatoare și creșterea competitivității IMM-urilor Operațiunea A.1 Sprijinirea dezvoltării microîntreprinderilor – </a:t>
            </a:r>
            <a:r>
              <a:rPr lang="ro-RO" u="sng" dirty="0">
                <a:solidFill>
                  <a:srgbClr val="000000"/>
                </a:solidFill>
                <a:effectLst/>
                <a:latin typeface="Calibri" panose="020F0502020204030204" pitchFamily="34" charset="0"/>
                <a:ea typeface="Calibri" panose="020F0502020204030204" pitchFamily="34" charset="0"/>
              </a:rPr>
              <a:t>costuri indirecte</a:t>
            </a:r>
            <a:endParaRPr lang="ro-RO" dirty="0">
              <a:solidFill>
                <a:srgbClr val="000000"/>
              </a:solidFill>
            </a:endParaRPr>
          </a:p>
        </p:txBody>
      </p:sp>
      <p:graphicFrame>
        <p:nvGraphicFramePr>
          <p:cNvPr id="5" name="Diagram 4">
            <a:extLst>
              <a:ext uri="{FF2B5EF4-FFF2-40B4-BE49-F238E27FC236}">
                <a16:creationId xmlns:a16="http://schemas.microsoft.com/office/drawing/2014/main" id="{D6E6E5DC-240A-B734-6E9D-5FEFFD2BA7E5}"/>
              </a:ext>
            </a:extLst>
          </p:cNvPr>
          <p:cNvGraphicFramePr/>
          <p:nvPr>
            <p:extLst>
              <p:ext uri="{D42A27DB-BD31-4B8C-83A1-F6EECF244321}">
                <p14:modId xmlns:p14="http://schemas.microsoft.com/office/powerpoint/2010/main" val="3732080721"/>
              </p:ext>
            </p:extLst>
          </p:nvPr>
        </p:nvGraphicFramePr>
        <p:xfrm>
          <a:off x="309854" y="1668280"/>
          <a:ext cx="11572292" cy="2011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3DB9CBB-FC58-8D72-B576-094018BEDA43}"/>
              </a:ext>
            </a:extLst>
          </p:cNvPr>
          <p:cNvSpPr txBox="1"/>
          <p:nvPr/>
        </p:nvSpPr>
        <p:spPr>
          <a:xfrm>
            <a:off x="484414" y="4184061"/>
            <a:ext cx="11380625" cy="923330"/>
          </a:xfrm>
          <a:prstGeom prst="rect">
            <a:avLst/>
          </a:prstGeom>
          <a:noFill/>
        </p:spPr>
        <p:txBody>
          <a:bodyPr wrap="square">
            <a:spAutoFit/>
          </a:bodyPr>
          <a:lstStyle/>
          <a:p>
            <a:r>
              <a:rPr lang="ro-RO" sz="1800" dirty="0">
                <a:effectLst/>
                <a:latin typeface="Calibri" panose="020F0502020204030204" pitchFamily="34" charset="0"/>
                <a:ea typeface="Times New Roman" panose="02020603050405020304" pitchFamily="18" charset="0"/>
              </a:rPr>
              <a:t>Pentru calculul costurilor indirecte se va avea în vedere  aplicarea unei rate forfetare la costurilor directe eligibile, in conformitate cu art. 54, lit. (a) din RegulamentuL (UE) 2021/1060.  Astfel, in cadrul PR SE 2021-2027, costurile indirecte vor reprezenta 5% din costurile directe eligibile. </a:t>
            </a:r>
            <a:endParaRPr lang="ro-RO" dirty="0"/>
          </a:p>
        </p:txBody>
      </p:sp>
    </p:spTree>
    <p:extLst>
      <p:ext uri="{BB962C8B-B14F-4D97-AF65-F5344CB8AC3E}">
        <p14:creationId xmlns:p14="http://schemas.microsoft.com/office/powerpoint/2010/main" val="4138703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144F1A-B35E-FE75-715C-89B7A973FD0A}"/>
              </a:ext>
            </a:extLst>
          </p:cNvPr>
          <p:cNvSpPr txBox="1"/>
          <p:nvPr/>
        </p:nvSpPr>
        <p:spPr>
          <a:xfrm>
            <a:off x="1895475" y="152281"/>
            <a:ext cx="10220326" cy="646331"/>
          </a:xfrm>
          <a:prstGeom prst="rect">
            <a:avLst/>
          </a:prstGeom>
          <a:noFill/>
        </p:spPr>
        <p:txBody>
          <a:bodyPr wrap="square">
            <a:spAutoFit/>
          </a:bodyPr>
          <a:lstStyle/>
          <a:p>
            <a:r>
              <a:rPr lang="ro-RO" b="1" u="sng" dirty="0">
                <a:solidFill>
                  <a:schemeClr val="tx1"/>
                </a:solidFill>
                <a:effectLst/>
                <a:latin typeface="Calibri" panose="020F0502020204030204" pitchFamily="34" charset="0"/>
                <a:ea typeface="Calibri" panose="020F0502020204030204" pitchFamily="34" charset="0"/>
              </a:rPr>
              <a:t>Acțiunea 1.6</a:t>
            </a:r>
            <a:r>
              <a:rPr lang="ro-RO" u="sng" dirty="0">
                <a:solidFill>
                  <a:schemeClr val="tx1"/>
                </a:solidFill>
                <a:effectLst/>
                <a:latin typeface="Calibri" panose="020F0502020204030204" pitchFamily="34" charset="0"/>
                <a:ea typeface="Calibri" panose="020F0502020204030204" pitchFamily="34" charset="0"/>
              </a:rPr>
              <a:t> Stimularea activităților inovatoare și creșterea competitivității IMM-urilor Operațiunea A.1 Sprijinirea dezvoltarii microîntreprinderilor</a:t>
            </a:r>
            <a:endParaRPr lang="ro-RO" dirty="0"/>
          </a:p>
        </p:txBody>
      </p:sp>
      <p:sp>
        <p:nvSpPr>
          <p:cNvPr id="6" name="TextBox 5">
            <a:extLst>
              <a:ext uri="{FF2B5EF4-FFF2-40B4-BE49-F238E27FC236}">
                <a16:creationId xmlns:a16="http://schemas.microsoft.com/office/drawing/2014/main" id="{6797D8BE-6D3E-3C50-8AD7-FEEC1603326F}"/>
              </a:ext>
            </a:extLst>
          </p:cNvPr>
          <p:cNvSpPr txBox="1"/>
          <p:nvPr/>
        </p:nvSpPr>
        <p:spPr>
          <a:xfrm>
            <a:off x="2105025" y="979587"/>
            <a:ext cx="7391400" cy="698846"/>
          </a:xfrm>
          <a:prstGeom prst="rect">
            <a:avLst/>
          </a:prstGeom>
          <a:noFill/>
        </p:spPr>
        <p:txBody>
          <a:bodyPr wrap="square">
            <a:spAutoFit/>
          </a:bodyPr>
          <a:lstStyle/>
          <a:p>
            <a:pPr marL="12700" marR="5080" algn="ctr">
              <a:lnSpc>
                <a:spcPct val="127600"/>
              </a:lnSpc>
              <a:spcBef>
                <a:spcPts val="100"/>
              </a:spcBef>
            </a:pPr>
            <a:r>
              <a:rPr lang="ro-RO" sz="1600" b="1" spc="-5" dirty="0">
                <a:latin typeface="Tahoma"/>
                <a:cs typeface="Tahoma"/>
              </a:rPr>
              <a:t>Criterii de selecție:</a:t>
            </a:r>
          </a:p>
          <a:p>
            <a:pPr marL="12700" marR="5080" algn="ctr">
              <a:lnSpc>
                <a:spcPct val="127600"/>
              </a:lnSpc>
              <a:spcBef>
                <a:spcPts val="100"/>
              </a:spcBef>
            </a:pPr>
            <a:r>
              <a:rPr lang="ro-RO" sz="1600" b="1" spc="-5" dirty="0">
                <a:latin typeface="Tahoma"/>
                <a:cs typeface="Tahoma"/>
              </a:rPr>
              <a:t>Secțiunea 1</a:t>
            </a:r>
            <a:endParaRPr lang="ro-RO" sz="1600" dirty="0">
              <a:latin typeface="Tahoma"/>
              <a:cs typeface="Tahoma"/>
            </a:endParaRPr>
          </a:p>
        </p:txBody>
      </p:sp>
      <p:graphicFrame>
        <p:nvGraphicFramePr>
          <p:cNvPr id="8" name="Diagram 7">
            <a:extLst>
              <a:ext uri="{FF2B5EF4-FFF2-40B4-BE49-F238E27FC236}">
                <a16:creationId xmlns:a16="http://schemas.microsoft.com/office/drawing/2014/main" id="{AEE6551E-7282-1D44-0DCB-ACBD72787BC4}"/>
              </a:ext>
            </a:extLst>
          </p:cNvPr>
          <p:cNvGraphicFramePr/>
          <p:nvPr>
            <p:extLst>
              <p:ext uri="{D42A27DB-BD31-4B8C-83A1-F6EECF244321}">
                <p14:modId xmlns:p14="http://schemas.microsoft.com/office/powerpoint/2010/main" val="2404317481"/>
              </p:ext>
            </p:extLst>
          </p:nvPr>
        </p:nvGraphicFramePr>
        <p:xfrm>
          <a:off x="-19301" y="1771797"/>
          <a:ext cx="12192000" cy="211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935C4AC9-423D-D6D5-1DB9-C765EE9B6299}"/>
              </a:ext>
            </a:extLst>
          </p:cNvPr>
          <p:cNvGraphicFramePr/>
          <p:nvPr>
            <p:extLst>
              <p:ext uri="{D42A27DB-BD31-4B8C-83A1-F6EECF244321}">
                <p14:modId xmlns:p14="http://schemas.microsoft.com/office/powerpoint/2010/main" val="580795932"/>
              </p:ext>
            </p:extLst>
          </p:nvPr>
        </p:nvGraphicFramePr>
        <p:xfrm>
          <a:off x="70935" y="4050982"/>
          <a:ext cx="12011527" cy="25118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35412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144F1A-B35E-FE75-715C-89B7A973FD0A}"/>
              </a:ext>
            </a:extLst>
          </p:cNvPr>
          <p:cNvSpPr txBox="1"/>
          <p:nvPr/>
        </p:nvSpPr>
        <p:spPr>
          <a:xfrm>
            <a:off x="1895475" y="152281"/>
            <a:ext cx="10220326" cy="646331"/>
          </a:xfrm>
          <a:prstGeom prst="rect">
            <a:avLst/>
          </a:prstGeom>
          <a:noFill/>
        </p:spPr>
        <p:txBody>
          <a:bodyPr wrap="square">
            <a:spAutoFit/>
          </a:bodyPr>
          <a:lstStyle/>
          <a:p>
            <a:r>
              <a:rPr lang="ro-RO" b="1" u="sng" dirty="0">
                <a:solidFill>
                  <a:schemeClr val="tx1"/>
                </a:solidFill>
                <a:effectLst/>
                <a:latin typeface="Calibri" panose="020F0502020204030204" pitchFamily="34" charset="0"/>
                <a:ea typeface="Calibri" panose="020F0502020204030204" pitchFamily="34" charset="0"/>
              </a:rPr>
              <a:t>Acțiunea 1.6</a:t>
            </a:r>
            <a:r>
              <a:rPr lang="ro-RO" u="sng" dirty="0">
                <a:solidFill>
                  <a:schemeClr val="tx1"/>
                </a:solidFill>
                <a:effectLst/>
                <a:latin typeface="Calibri" panose="020F0502020204030204" pitchFamily="34" charset="0"/>
                <a:ea typeface="Calibri" panose="020F0502020204030204" pitchFamily="34" charset="0"/>
              </a:rPr>
              <a:t> Stimularea activităților inovatoare și creșterea competitivității IMM-urilor Operațiunea A.1 Sprijinirea dezvoltarii microîntreprinderilor</a:t>
            </a:r>
            <a:endParaRPr lang="ro-RO" dirty="0"/>
          </a:p>
        </p:txBody>
      </p:sp>
      <p:sp>
        <p:nvSpPr>
          <p:cNvPr id="6" name="TextBox 5">
            <a:extLst>
              <a:ext uri="{FF2B5EF4-FFF2-40B4-BE49-F238E27FC236}">
                <a16:creationId xmlns:a16="http://schemas.microsoft.com/office/drawing/2014/main" id="{6797D8BE-6D3E-3C50-8AD7-FEEC1603326F}"/>
              </a:ext>
            </a:extLst>
          </p:cNvPr>
          <p:cNvSpPr txBox="1"/>
          <p:nvPr/>
        </p:nvSpPr>
        <p:spPr>
          <a:xfrm>
            <a:off x="2105025" y="979587"/>
            <a:ext cx="7391400" cy="698846"/>
          </a:xfrm>
          <a:prstGeom prst="rect">
            <a:avLst/>
          </a:prstGeom>
          <a:noFill/>
        </p:spPr>
        <p:txBody>
          <a:bodyPr wrap="square">
            <a:spAutoFit/>
          </a:bodyPr>
          <a:lstStyle/>
          <a:p>
            <a:pPr marL="12700" marR="5080" algn="ctr">
              <a:lnSpc>
                <a:spcPct val="127600"/>
              </a:lnSpc>
              <a:spcBef>
                <a:spcPts val="100"/>
              </a:spcBef>
            </a:pPr>
            <a:r>
              <a:rPr lang="ro-RO" sz="1600" b="1" spc="-5" dirty="0">
                <a:latin typeface="Tahoma"/>
                <a:cs typeface="Tahoma"/>
              </a:rPr>
              <a:t>Criterii de selecție:</a:t>
            </a:r>
          </a:p>
          <a:p>
            <a:pPr marL="12700" marR="5080" algn="ctr">
              <a:lnSpc>
                <a:spcPct val="127600"/>
              </a:lnSpc>
              <a:spcBef>
                <a:spcPts val="100"/>
              </a:spcBef>
            </a:pPr>
            <a:r>
              <a:rPr lang="ro-RO" sz="1600" b="1" spc="-5" dirty="0">
                <a:latin typeface="Tahoma"/>
                <a:cs typeface="Tahoma"/>
              </a:rPr>
              <a:t>Secțiunea 1</a:t>
            </a:r>
            <a:endParaRPr lang="ro-RO" sz="1600" dirty="0">
              <a:latin typeface="Tahoma"/>
              <a:cs typeface="Tahoma"/>
            </a:endParaRPr>
          </a:p>
        </p:txBody>
      </p:sp>
      <p:graphicFrame>
        <p:nvGraphicFramePr>
          <p:cNvPr id="2" name="Diagram 1">
            <a:extLst>
              <a:ext uri="{FF2B5EF4-FFF2-40B4-BE49-F238E27FC236}">
                <a16:creationId xmlns:a16="http://schemas.microsoft.com/office/drawing/2014/main" id="{B4CB5908-61D7-90D1-892C-54FDA0CC8D02}"/>
              </a:ext>
            </a:extLst>
          </p:cNvPr>
          <p:cNvGraphicFramePr/>
          <p:nvPr>
            <p:extLst>
              <p:ext uri="{D42A27DB-BD31-4B8C-83A1-F6EECF244321}">
                <p14:modId xmlns:p14="http://schemas.microsoft.com/office/powerpoint/2010/main" val="771581316"/>
              </p:ext>
            </p:extLst>
          </p:nvPr>
        </p:nvGraphicFramePr>
        <p:xfrm>
          <a:off x="-290513" y="1790700"/>
          <a:ext cx="12773025" cy="2219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E09E8C8C-8012-350C-C172-790085485395}"/>
              </a:ext>
            </a:extLst>
          </p:cNvPr>
          <p:cNvGraphicFramePr/>
          <p:nvPr>
            <p:extLst>
              <p:ext uri="{D42A27DB-BD31-4B8C-83A1-F6EECF244321}">
                <p14:modId xmlns:p14="http://schemas.microsoft.com/office/powerpoint/2010/main" val="1385189457"/>
              </p:ext>
            </p:extLst>
          </p:nvPr>
        </p:nvGraphicFramePr>
        <p:xfrm>
          <a:off x="-1514643" y="4308819"/>
          <a:ext cx="15016330" cy="6931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4" name="Group 3">
            <a:extLst>
              <a:ext uri="{FF2B5EF4-FFF2-40B4-BE49-F238E27FC236}">
                <a16:creationId xmlns:a16="http://schemas.microsoft.com/office/drawing/2014/main" id="{2478F223-2FD8-F1A0-4F2A-6B7E1A16AB14}"/>
              </a:ext>
            </a:extLst>
          </p:cNvPr>
          <p:cNvGrpSpPr/>
          <p:nvPr/>
        </p:nvGrpSpPr>
        <p:grpSpPr>
          <a:xfrm>
            <a:off x="2383902" y="5369758"/>
            <a:ext cx="7424194" cy="692803"/>
            <a:chOff x="4363165" y="198"/>
            <a:chExt cx="8533302" cy="923530"/>
          </a:xfrm>
        </p:grpSpPr>
        <p:sp>
          <p:nvSpPr>
            <p:cNvPr id="7" name="Rectangle 6">
              <a:extLst>
                <a:ext uri="{FF2B5EF4-FFF2-40B4-BE49-F238E27FC236}">
                  <a16:creationId xmlns:a16="http://schemas.microsoft.com/office/drawing/2014/main" id="{F4A7B804-A202-C6C5-DC7C-D825FB4631FA}"/>
                </a:ext>
              </a:extLst>
            </p:cNvPr>
            <p:cNvSpPr/>
            <p:nvPr/>
          </p:nvSpPr>
          <p:spPr>
            <a:xfrm>
              <a:off x="4363165" y="198"/>
              <a:ext cx="8533302" cy="923530"/>
            </a:xfrm>
            <a:prstGeom prst="rect">
              <a:avLst/>
            </a:prstGeom>
            <a:solidFill>
              <a:srgbClr val="FFC000">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700" tIns="12700" rIns="12700" bIns="12700" numCol="1" spcCol="1270" anchor="ctr" anchorCtr="0">
              <a:noAutofit/>
            </a:bodyPr>
            <a:lstStyle/>
            <a:p>
              <a:endParaRPr lang="ro-RO"/>
            </a:p>
          </p:txBody>
        </p:sp>
        <p:sp>
          <p:nvSpPr>
            <p:cNvPr id="10" name="TextBox 9">
              <a:extLst>
                <a:ext uri="{FF2B5EF4-FFF2-40B4-BE49-F238E27FC236}">
                  <a16:creationId xmlns:a16="http://schemas.microsoft.com/office/drawing/2014/main" id="{B467548F-D491-10ED-D279-6DC6CCEFC1DC}"/>
                </a:ext>
              </a:extLst>
            </p:cNvPr>
            <p:cNvSpPr txBox="1"/>
            <p:nvPr/>
          </p:nvSpPr>
          <p:spPr>
            <a:xfrm>
              <a:off x="4363165" y="198"/>
              <a:ext cx="8533302" cy="923530"/>
            </a:xfrm>
            <a:prstGeom prst="rect">
              <a:avLst/>
            </a:prstGeom>
            <a:solidFill>
              <a:srgbClr val="FFC000">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700" tIns="12700" rIns="12700" bIns="12700" numCol="1" spcCol="1270" anchor="ctr" anchorCtr="0">
              <a:noAutofit/>
            </a:bodyPr>
            <a:lstStyle>
              <a:lvl1pPr>
                <a:defRPr sz="2000" b="1">
                  <a:solidFill>
                    <a:schemeClr val="tx1"/>
                  </a:solidFill>
                </a:defRPr>
              </a:lvl1pPr>
            </a:lstStyle>
            <a:p>
              <a:pPr algn="ctr"/>
              <a:r>
                <a:rPr lang="ro-RO" dirty="0"/>
                <a:t>5. ACTIVITĂȚI DE MARKETING ȘI INTERNAȚIONALIZARE </a:t>
              </a:r>
            </a:p>
          </p:txBody>
        </p:sp>
      </p:grpSp>
    </p:spTree>
    <p:extLst>
      <p:ext uri="{BB962C8B-B14F-4D97-AF65-F5344CB8AC3E}">
        <p14:creationId xmlns:p14="http://schemas.microsoft.com/office/powerpoint/2010/main" val="1427773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144F1A-B35E-FE75-715C-89B7A973FD0A}"/>
              </a:ext>
            </a:extLst>
          </p:cNvPr>
          <p:cNvSpPr txBox="1"/>
          <p:nvPr/>
        </p:nvSpPr>
        <p:spPr>
          <a:xfrm>
            <a:off x="1895475" y="152281"/>
            <a:ext cx="10220326" cy="646331"/>
          </a:xfrm>
          <a:prstGeom prst="rect">
            <a:avLst/>
          </a:prstGeom>
          <a:noFill/>
        </p:spPr>
        <p:txBody>
          <a:bodyPr wrap="square">
            <a:spAutoFit/>
          </a:bodyPr>
          <a:lstStyle/>
          <a:p>
            <a:r>
              <a:rPr lang="ro-RO" b="1" u="sng" dirty="0">
                <a:solidFill>
                  <a:schemeClr val="tx1"/>
                </a:solidFill>
                <a:effectLst/>
                <a:latin typeface="Calibri" panose="020F0502020204030204" pitchFamily="34" charset="0"/>
                <a:ea typeface="Calibri" panose="020F0502020204030204" pitchFamily="34" charset="0"/>
              </a:rPr>
              <a:t>Acțiunea 1.6</a:t>
            </a:r>
            <a:r>
              <a:rPr lang="ro-RO" u="sng" dirty="0">
                <a:solidFill>
                  <a:schemeClr val="tx1"/>
                </a:solidFill>
                <a:effectLst/>
                <a:latin typeface="Calibri" panose="020F0502020204030204" pitchFamily="34" charset="0"/>
                <a:ea typeface="Calibri" panose="020F0502020204030204" pitchFamily="34" charset="0"/>
              </a:rPr>
              <a:t> Stimularea activităților inovatoare și creșterea competitivității IMM-urilor Operațiunea A.1 Sprijinirea dezvoltarii microîntreprinderilor</a:t>
            </a:r>
            <a:endParaRPr lang="ro-RO" dirty="0"/>
          </a:p>
        </p:txBody>
      </p:sp>
      <p:sp>
        <p:nvSpPr>
          <p:cNvPr id="6" name="TextBox 5">
            <a:extLst>
              <a:ext uri="{FF2B5EF4-FFF2-40B4-BE49-F238E27FC236}">
                <a16:creationId xmlns:a16="http://schemas.microsoft.com/office/drawing/2014/main" id="{6797D8BE-6D3E-3C50-8AD7-FEEC1603326F}"/>
              </a:ext>
            </a:extLst>
          </p:cNvPr>
          <p:cNvSpPr txBox="1"/>
          <p:nvPr/>
        </p:nvSpPr>
        <p:spPr>
          <a:xfrm>
            <a:off x="1000125" y="1008162"/>
            <a:ext cx="9601200" cy="698846"/>
          </a:xfrm>
          <a:prstGeom prst="rect">
            <a:avLst/>
          </a:prstGeom>
          <a:noFill/>
        </p:spPr>
        <p:txBody>
          <a:bodyPr wrap="square">
            <a:spAutoFit/>
          </a:bodyPr>
          <a:lstStyle/>
          <a:p>
            <a:pPr marL="12700" marR="5080" algn="ctr">
              <a:lnSpc>
                <a:spcPct val="127600"/>
              </a:lnSpc>
              <a:spcBef>
                <a:spcPts val="100"/>
              </a:spcBef>
            </a:pPr>
            <a:r>
              <a:rPr lang="ro-RO" sz="1600" b="1" spc="-5" dirty="0">
                <a:latin typeface="Tahoma"/>
                <a:cs typeface="Tahoma"/>
              </a:rPr>
              <a:t>Criterii de selecție:</a:t>
            </a:r>
          </a:p>
          <a:p>
            <a:pPr marL="12700" marR="5080" algn="ctr">
              <a:lnSpc>
                <a:spcPct val="127600"/>
              </a:lnSpc>
              <a:spcBef>
                <a:spcPts val="100"/>
              </a:spcBef>
            </a:pPr>
            <a:r>
              <a:rPr lang="ro-RO" sz="1600" b="1" spc="-5" dirty="0">
                <a:latin typeface="Tahoma" panose="020B0604030504040204" pitchFamily="34" charset="0"/>
                <a:ea typeface="Tahoma" panose="020B0604030504040204" pitchFamily="34" charset="0"/>
                <a:cs typeface="Tahoma" panose="020B0604030504040204" pitchFamily="34" charset="0"/>
              </a:rPr>
              <a:t>Secțiunea 2 - </a:t>
            </a:r>
            <a:r>
              <a:rPr lang="ro-RO" sz="1600" b="1" dirty="0">
                <a:effectLst/>
                <a:latin typeface="Tahoma" panose="020B0604030504040204" pitchFamily="34" charset="0"/>
                <a:ea typeface="Tahoma" panose="020B0604030504040204" pitchFamily="34" charset="0"/>
                <a:cs typeface="Tahoma" panose="020B0604030504040204" pitchFamily="34" charset="0"/>
              </a:rPr>
              <a:t>Notarea cu 0 a unui criteriu sau subcriteriu duce la respingerea proiectului</a:t>
            </a:r>
            <a:endParaRPr lang="ro-RO" sz="1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Diagram 2">
            <a:extLst>
              <a:ext uri="{FF2B5EF4-FFF2-40B4-BE49-F238E27FC236}">
                <a16:creationId xmlns:a16="http://schemas.microsoft.com/office/drawing/2014/main" id="{E09E8C8C-8012-350C-C172-790085485395}"/>
              </a:ext>
            </a:extLst>
          </p:cNvPr>
          <p:cNvGraphicFramePr/>
          <p:nvPr>
            <p:extLst>
              <p:ext uri="{D42A27DB-BD31-4B8C-83A1-F6EECF244321}">
                <p14:modId xmlns:p14="http://schemas.microsoft.com/office/powerpoint/2010/main" val="1541472247"/>
              </p:ext>
            </p:extLst>
          </p:nvPr>
        </p:nvGraphicFramePr>
        <p:xfrm>
          <a:off x="-1514643" y="4308819"/>
          <a:ext cx="15016330" cy="69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a:extLst>
              <a:ext uri="{FF2B5EF4-FFF2-40B4-BE49-F238E27FC236}">
                <a16:creationId xmlns:a16="http://schemas.microsoft.com/office/drawing/2014/main" id="{2F4D0B3A-5101-DEC9-2FAC-2C7E8B27A4D9}"/>
              </a:ext>
            </a:extLst>
          </p:cNvPr>
          <p:cNvGraphicFramePr/>
          <p:nvPr>
            <p:extLst>
              <p:ext uri="{D42A27DB-BD31-4B8C-83A1-F6EECF244321}">
                <p14:modId xmlns:p14="http://schemas.microsoft.com/office/powerpoint/2010/main" val="3569911776"/>
              </p:ext>
            </p:extLst>
          </p:nvPr>
        </p:nvGraphicFramePr>
        <p:xfrm>
          <a:off x="-1496319" y="2113806"/>
          <a:ext cx="15206997" cy="8798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Diagram 14">
            <a:extLst>
              <a:ext uri="{FF2B5EF4-FFF2-40B4-BE49-F238E27FC236}">
                <a16:creationId xmlns:a16="http://schemas.microsoft.com/office/drawing/2014/main" id="{CF0EE264-ECA6-BC17-89F5-954A9183F092}"/>
              </a:ext>
            </a:extLst>
          </p:cNvPr>
          <p:cNvGraphicFramePr/>
          <p:nvPr>
            <p:extLst>
              <p:ext uri="{D42A27DB-BD31-4B8C-83A1-F6EECF244321}">
                <p14:modId xmlns:p14="http://schemas.microsoft.com/office/powerpoint/2010/main" val="3129904948"/>
              </p:ext>
            </p:extLst>
          </p:nvPr>
        </p:nvGraphicFramePr>
        <p:xfrm>
          <a:off x="503551" y="3585803"/>
          <a:ext cx="8449949" cy="87981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6" name="Group 15">
            <a:extLst>
              <a:ext uri="{FF2B5EF4-FFF2-40B4-BE49-F238E27FC236}">
                <a16:creationId xmlns:a16="http://schemas.microsoft.com/office/drawing/2014/main" id="{CEC51E60-4EE4-71E2-919F-F7D1C616A4A0}"/>
              </a:ext>
            </a:extLst>
          </p:cNvPr>
          <p:cNvGrpSpPr/>
          <p:nvPr/>
        </p:nvGrpSpPr>
        <p:grpSpPr>
          <a:xfrm>
            <a:off x="1617046" y="4923406"/>
            <a:ext cx="8957908" cy="1078525"/>
            <a:chOff x="4341811" y="198"/>
            <a:chExt cx="8554656" cy="955191"/>
          </a:xfrm>
        </p:grpSpPr>
        <p:sp>
          <p:nvSpPr>
            <p:cNvPr id="17" name="Rectangle 16">
              <a:extLst>
                <a:ext uri="{FF2B5EF4-FFF2-40B4-BE49-F238E27FC236}">
                  <a16:creationId xmlns:a16="http://schemas.microsoft.com/office/drawing/2014/main" id="{86ED0B01-0CF9-33A3-F01B-80D7C547FB42}"/>
                </a:ext>
              </a:extLst>
            </p:cNvPr>
            <p:cNvSpPr/>
            <p:nvPr/>
          </p:nvSpPr>
          <p:spPr>
            <a:xfrm>
              <a:off x="4363165" y="198"/>
              <a:ext cx="8533302" cy="923530"/>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18" name="TextBox 17">
              <a:extLst>
                <a:ext uri="{FF2B5EF4-FFF2-40B4-BE49-F238E27FC236}">
                  <a16:creationId xmlns:a16="http://schemas.microsoft.com/office/drawing/2014/main" id="{2AD2072B-F28A-896A-3978-6FCBA5221229}"/>
                </a:ext>
              </a:extLst>
            </p:cNvPr>
            <p:cNvSpPr txBox="1"/>
            <p:nvPr/>
          </p:nvSpPr>
          <p:spPr>
            <a:xfrm>
              <a:off x="4341811" y="31859"/>
              <a:ext cx="8533302" cy="923530"/>
            </a:xfrm>
            <a:prstGeom prst="rect">
              <a:avLst/>
            </a:prstGeom>
            <a:solidFill>
              <a:srgbClr val="FFC000">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700" tIns="12700" rIns="12700" bIns="12700" numCol="1" spcCol="1270" anchor="ctr" anchorCtr="0">
              <a:noAutofit/>
            </a:bodyPr>
            <a:lstStyle>
              <a:lvl1pPr>
                <a:buNone/>
                <a:defRPr sz="2000" b="1">
                  <a:latin typeface="Calibri"/>
                </a:defRPr>
              </a:lvl1pPr>
            </a:lstStyle>
            <a:p>
              <a:pPr algn="ctr"/>
              <a:r>
                <a:rPr lang="ro-RO" dirty="0"/>
                <a:t>8. RESPECTAREA PRINCIPIILOR ORIZONTALE PRICIND PROMOVAREA DEZVOLTARII DURABILE, A EGALITATII DE ŞANSE, DE GEN, NEDISCRIMINARII SI ACCESIBILITATII PERSOANELOR CU DISABILITATI  (CONFORMAREA CU PREVEDERILE LEGALE)</a:t>
              </a:r>
            </a:p>
          </p:txBody>
        </p:sp>
      </p:grpSp>
    </p:spTree>
    <p:extLst>
      <p:ext uri="{BB962C8B-B14F-4D97-AF65-F5344CB8AC3E}">
        <p14:creationId xmlns:p14="http://schemas.microsoft.com/office/powerpoint/2010/main" val="388736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7022C9A8-398F-C4FA-E1A5-44C40C3D1129}"/>
              </a:ext>
            </a:extLst>
          </p:cNvPr>
          <p:cNvGrpSpPr/>
          <p:nvPr/>
        </p:nvGrpSpPr>
        <p:grpSpPr>
          <a:xfrm>
            <a:off x="406400" y="1121981"/>
            <a:ext cx="10831733" cy="5639037"/>
            <a:chOff x="490067" y="577601"/>
            <a:chExt cx="16766222" cy="8991599"/>
          </a:xfrm>
        </p:grpSpPr>
        <p:pic>
          <p:nvPicPr>
            <p:cNvPr id="5" name="object 3">
              <a:extLst>
                <a:ext uri="{FF2B5EF4-FFF2-40B4-BE49-F238E27FC236}">
                  <a16:creationId xmlns:a16="http://schemas.microsoft.com/office/drawing/2014/main" id="{0B18FDBF-BA8E-1324-EDB4-EFA45B4131EA}"/>
                </a:ext>
              </a:extLst>
            </p:cNvPr>
            <p:cNvPicPr/>
            <p:nvPr/>
          </p:nvPicPr>
          <p:blipFill>
            <a:blip r:embed="rId2" cstate="print"/>
            <a:stretch>
              <a:fillRect/>
            </a:stretch>
          </p:blipFill>
          <p:spPr>
            <a:xfrm>
              <a:off x="490067" y="577601"/>
              <a:ext cx="16766222" cy="8991599"/>
            </a:xfrm>
            <a:prstGeom prst="rect">
              <a:avLst/>
            </a:prstGeom>
            <a:ln>
              <a:solidFill>
                <a:srgbClr val="FFFFFF"/>
              </a:solidFill>
            </a:ln>
          </p:spPr>
        </p:pic>
        <p:pic>
          <p:nvPicPr>
            <p:cNvPr id="8" name="object 6">
              <a:extLst>
                <a:ext uri="{FF2B5EF4-FFF2-40B4-BE49-F238E27FC236}">
                  <a16:creationId xmlns:a16="http://schemas.microsoft.com/office/drawing/2014/main" id="{1C6880E0-D67D-DDA4-C8E4-29BCC3FC1329}"/>
                </a:ext>
              </a:extLst>
            </p:cNvPr>
            <p:cNvPicPr/>
            <p:nvPr/>
          </p:nvPicPr>
          <p:blipFill>
            <a:blip r:embed="rId3" cstate="print"/>
            <a:stretch>
              <a:fillRect/>
            </a:stretch>
          </p:blipFill>
          <p:spPr>
            <a:xfrm>
              <a:off x="647332" y="588801"/>
              <a:ext cx="2815428" cy="2789149"/>
            </a:xfrm>
            <a:prstGeom prst="rect">
              <a:avLst/>
            </a:prstGeom>
          </p:spPr>
        </p:pic>
        <p:pic>
          <p:nvPicPr>
            <p:cNvPr id="9" name="object 7">
              <a:extLst>
                <a:ext uri="{FF2B5EF4-FFF2-40B4-BE49-F238E27FC236}">
                  <a16:creationId xmlns:a16="http://schemas.microsoft.com/office/drawing/2014/main" id="{C0450452-69B4-2C31-E445-A426CD7504C3}"/>
                </a:ext>
              </a:extLst>
            </p:cNvPr>
            <p:cNvPicPr/>
            <p:nvPr/>
          </p:nvPicPr>
          <p:blipFill>
            <a:blip r:embed="rId4" cstate="print"/>
            <a:stretch>
              <a:fillRect/>
            </a:stretch>
          </p:blipFill>
          <p:spPr>
            <a:xfrm>
              <a:off x="690079" y="577601"/>
              <a:ext cx="2724149" cy="2724148"/>
            </a:xfrm>
            <a:prstGeom prst="rect">
              <a:avLst/>
            </a:prstGeom>
          </p:spPr>
        </p:pic>
        <p:pic>
          <p:nvPicPr>
            <p:cNvPr id="10" name="object 8">
              <a:extLst>
                <a:ext uri="{FF2B5EF4-FFF2-40B4-BE49-F238E27FC236}">
                  <a16:creationId xmlns:a16="http://schemas.microsoft.com/office/drawing/2014/main" id="{E22256C9-96BC-CF52-DE12-A2AAC442671C}"/>
                </a:ext>
              </a:extLst>
            </p:cNvPr>
            <p:cNvPicPr/>
            <p:nvPr/>
          </p:nvPicPr>
          <p:blipFill>
            <a:blip r:embed="rId5" cstate="print"/>
            <a:stretch>
              <a:fillRect/>
            </a:stretch>
          </p:blipFill>
          <p:spPr>
            <a:xfrm>
              <a:off x="905255" y="1185672"/>
              <a:ext cx="2307335" cy="1612391"/>
            </a:xfrm>
            <a:prstGeom prst="rect">
              <a:avLst/>
            </a:prstGeom>
          </p:spPr>
        </p:pic>
      </p:grpSp>
    </p:spTree>
    <p:extLst>
      <p:ext uri="{BB962C8B-B14F-4D97-AF65-F5344CB8AC3E}">
        <p14:creationId xmlns:p14="http://schemas.microsoft.com/office/powerpoint/2010/main" val="392326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6">
            <a:extLst>
              <a:ext uri="{FF2B5EF4-FFF2-40B4-BE49-F238E27FC236}">
                <a16:creationId xmlns:a16="http://schemas.microsoft.com/office/drawing/2014/main" id="{948D9B81-5D54-5B92-E42B-5E84A6D909C5}"/>
              </a:ext>
            </a:extLst>
          </p:cNvPr>
          <p:cNvPicPr/>
          <p:nvPr/>
        </p:nvPicPr>
        <p:blipFill>
          <a:blip r:embed="rId2" cstate="print"/>
          <a:stretch>
            <a:fillRect/>
          </a:stretch>
        </p:blipFill>
        <p:spPr>
          <a:xfrm>
            <a:off x="8047249" y="4687748"/>
            <a:ext cx="1971979" cy="800099"/>
          </a:xfrm>
          <a:prstGeom prst="rect">
            <a:avLst/>
          </a:prstGeom>
        </p:spPr>
      </p:pic>
      <p:sp>
        <p:nvSpPr>
          <p:cNvPr id="6" name="TextBox 5">
            <a:extLst>
              <a:ext uri="{FF2B5EF4-FFF2-40B4-BE49-F238E27FC236}">
                <a16:creationId xmlns:a16="http://schemas.microsoft.com/office/drawing/2014/main" id="{71DD3430-3582-4969-7C8A-255B8804E67A}"/>
              </a:ext>
            </a:extLst>
          </p:cNvPr>
          <p:cNvSpPr txBox="1"/>
          <p:nvPr/>
        </p:nvSpPr>
        <p:spPr>
          <a:xfrm>
            <a:off x="0" y="109835"/>
            <a:ext cx="11991975" cy="1323439"/>
          </a:xfrm>
          <a:prstGeom prst="rect">
            <a:avLst/>
          </a:prstGeom>
          <a:noFill/>
        </p:spPr>
        <p:txBody>
          <a:bodyPr wrap="square">
            <a:spAutoFit/>
          </a:bodyPr>
          <a:lstStyle/>
          <a:p>
            <a:r>
              <a:rPr lang="it-IT" sz="1600" b="1" spc="495" dirty="0">
                <a:cs typeface="Calibri"/>
              </a:rPr>
              <a:t>PRIORITATEA</a:t>
            </a:r>
            <a:r>
              <a:rPr lang="it-IT" sz="1600" b="1" spc="215" dirty="0">
                <a:cs typeface="Calibri"/>
              </a:rPr>
              <a:t> </a:t>
            </a:r>
            <a:r>
              <a:rPr lang="it-IT" sz="1600" b="1" spc="-270" dirty="0">
                <a:cs typeface="Calibri"/>
              </a:rPr>
              <a:t>1</a:t>
            </a:r>
            <a:r>
              <a:rPr lang="it-IT" sz="1600" b="1" spc="-185" dirty="0">
                <a:cs typeface="Calibri"/>
              </a:rPr>
              <a:t> </a:t>
            </a:r>
            <a:r>
              <a:rPr lang="ro-RO" sz="1600" b="1" spc="-185" dirty="0">
                <a:cs typeface="Calibri"/>
              </a:rPr>
              <a:t>  </a:t>
            </a:r>
            <a:r>
              <a:rPr lang="it-IT" sz="1600" b="1" spc="250" dirty="0">
                <a:cs typeface="Calibri"/>
              </a:rPr>
              <a:t>-</a:t>
            </a:r>
            <a:r>
              <a:rPr lang="it-IT" sz="1600" b="1" spc="220" dirty="0">
                <a:cs typeface="Calibri"/>
              </a:rPr>
              <a:t> </a:t>
            </a:r>
            <a:r>
              <a:rPr lang="it-IT" sz="1600" b="1" spc="515" dirty="0">
                <a:cs typeface="Calibri"/>
              </a:rPr>
              <a:t>O</a:t>
            </a:r>
            <a:r>
              <a:rPr lang="it-IT" sz="1600" b="1" spc="215" dirty="0">
                <a:cs typeface="Calibri"/>
              </a:rPr>
              <a:t> </a:t>
            </a:r>
            <a:r>
              <a:rPr lang="it-IT" sz="1600" b="1" spc="445" dirty="0">
                <a:cs typeface="Calibri"/>
              </a:rPr>
              <a:t>REGIUNE</a:t>
            </a:r>
            <a:r>
              <a:rPr lang="it-IT" sz="1600" b="1" spc="220" dirty="0">
                <a:cs typeface="Calibri"/>
              </a:rPr>
              <a:t> </a:t>
            </a:r>
            <a:r>
              <a:rPr lang="it-IT" sz="1600" b="1" spc="475" dirty="0">
                <a:cs typeface="Calibri"/>
              </a:rPr>
              <a:t>COMPETITIVĂ</a:t>
            </a:r>
            <a:r>
              <a:rPr lang="it-IT" sz="1600" b="1" spc="215" dirty="0">
                <a:cs typeface="Calibri"/>
              </a:rPr>
              <a:t> </a:t>
            </a:r>
            <a:r>
              <a:rPr lang="it-IT" sz="1600" b="1" spc="465" dirty="0">
                <a:cs typeface="Calibri"/>
              </a:rPr>
              <a:t>PRIN</a:t>
            </a:r>
            <a:r>
              <a:rPr lang="it-IT" sz="1600" b="1" spc="220" dirty="0">
                <a:cs typeface="Calibri"/>
              </a:rPr>
              <a:t> </a:t>
            </a:r>
            <a:r>
              <a:rPr lang="it-IT" sz="1600" b="1" spc="450" dirty="0">
                <a:cs typeface="Calibri"/>
              </a:rPr>
              <a:t>INOVARE,</a:t>
            </a:r>
            <a:r>
              <a:rPr lang="it-IT" sz="1600" b="1" spc="220" dirty="0">
                <a:cs typeface="Calibri"/>
              </a:rPr>
              <a:t> </a:t>
            </a:r>
            <a:r>
              <a:rPr lang="it-IT" sz="1600" b="1" spc="475" dirty="0">
                <a:cs typeface="Calibri"/>
              </a:rPr>
              <a:t>DIGITALIZARE</a:t>
            </a:r>
            <a:r>
              <a:rPr lang="it-IT" sz="1600" b="1" spc="215" dirty="0">
                <a:cs typeface="Calibri"/>
              </a:rPr>
              <a:t> </a:t>
            </a:r>
            <a:r>
              <a:rPr lang="it-IT" sz="1600" b="1" spc="400" dirty="0">
                <a:cs typeface="Calibri"/>
              </a:rPr>
              <a:t>ȘI </a:t>
            </a:r>
            <a:r>
              <a:rPr lang="it-IT" sz="1600" b="1" spc="-665" dirty="0">
                <a:cs typeface="Calibri"/>
              </a:rPr>
              <a:t> </a:t>
            </a:r>
            <a:r>
              <a:rPr lang="it-IT" sz="1600" b="1" spc="465" dirty="0">
                <a:cs typeface="Calibri"/>
              </a:rPr>
              <a:t>ÎNTREPRINDERI</a:t>
            </a:r>
            <a:r>
              <a:rPr lang="it-IT" sz="1600" b="1" spc="215" dirty="0">
                <a:cs typeface="Calibri"/>
              </a:rPr>
              <a:t> </a:t>
            </a:r>
            <a:r>
              <a:rPr lang="it-IT" sz="1600" b="1" spc="445" dirty="0">
                <a:cs typeface="Calibri"/>
              </a:rPr>
              <a:t>DINAMICE</a:t>
            </a:r>
            <a:endParaRPr lang="ro-RO" sz="1600" b="1" spc="445" dirty="0">
              <a:cs typeface="Calibri"/>
            </a:endParaRPr>
          </a:p>
          <a:p>
            <a:r>
              <a:rPr lang="ro-RO" sz="1600" b="1" spc="50" dirty="0">
                <a:solidFill>
                  <a:srgbClr val="0070C0"/>
                </a:solidFill>
                <a:cs typeface="Tahoma"/>
              </a:rPr>
              <a:t>Obiectiv</a:t>
            </a:r>
            <a:r>
              <a:rPr lang="ro-RO" sz="1600" b="1" spc="-75" dirty="0">
                <a:solidFill>
                  <a:srgbClr val="0070C0"/>
                </a:solidFill>
                <a:cs typeface="Tahoma"/>
              </a:rPr>
              <a:t> </a:t>
            </a:r>
            <a:r>
              <a:rPr lang="ro-RO" sz="1600" b="1" spc="35" dirty="0">
                <a:solidFill>
                  <a:srgbClr val="0070C0"/>
                </a:solidFill>
                <a:cs typeface="Tahoma"/>
              </a:rPr>
              <a:t>specific</a:t>
            </a:r>
            <a:r>
              <a:rPr lang="ro-RO" sz="1600" b="1" spc="-70" dirty="0">
                <a:solidFill>
                  <a:srgbClr val="0070C0"/>
                </a:solidFill>
                <a:cs typeface="Tahoma"/>
              </a:rPr>
              <a:t> </a:t>
            </a:r>
            <a:r>
              <a:rPr lang="ro-RO" sz="1600" b="1" spc="-105" dirty="0">
                <a:solidFill>
                  <a:srgbClr val="0070C0"/>
                </a:solidFill>
                <a:cs typeface="Tahoma"/>
              </a:rPr>
              <a:t>FEDR</a:t>
            </a:r>
            <a:r>
              <a:rPr lang="ro-RO" sz="1600" b="1" spc="-70" dirty="0">
                <a:solidFill>
                  <a:srgbClr val="0070C0"/>
                </a:solidFill>
                <a:cs typeface="Tahoma"/>
              </a:rPr>
              <a:t> </a:t>
            </a:r>
            <a:r>
              <a:rPr lang="ro-RO" sz="1600" b="1" spc="50" dirty="0">
                <a:solidFill>
                  <a:srgbClr val="0070C0"/>
                </a:solidFill>
                <a:cs typeface="Tahoma"/>
              </a:rPr>
              <a:t>a</a:t>
            </a:r>
            <a:r>
              <a:rPr lang="ro-RO" sz="1600" b="1" spc="-70" dirty="0">
                <a:solidFill>
                  <a:srgbClr val="0070C0"/>
                </a:solidFill>
                <a:cs typeface="Tahoma"/>
              </a:rPr>
              <a:t> </a:t>
            </a:r>
            <a:r>
              <a:rPr lang="ro-RO" sz="1600" b="1" spc="-55" dirty="0">
                <a:solidFill>
                  <a:srgbClr val="0070C0"/>
                </a:solidFill>
                <a:cs typeface="Tahoma"/>
              </a:rPr>
              <a:t>(iii)</a:t>
            </a:r>
            <a:r>
              <a:rPr lang="ro-RO" sz="1600" b="1" spc="-70" dirty="0">
                <a:solidFill>
                  <a:srgbClr val="0070C0"/>
                </a:solidFill>
                <a:cs typeface="Tahoma"/>
              </a:rPr>
              <a:t> </a:t>
            </a:r>
            <a:r>
              <a:rPr lang="ro-RO" sz="1600" b="1" spc="25" dirty="0">
                <a:solidFill>
                  <a:srgbClr val="0070C0"/>
                </a:solidFill>
                <a:cs typeface="Tahoma"/>
              </a:rPr>
              <a:t>Intensificarea</a:t>
            </a:r>
            <a:r>
              <a:rPr lang="ro-RO" sz="1600" b="1" spc="-70" dirty="0">
                <a:solidFill>
                  <a:srgbClr val="0070C0"/>
                </a:solidFill>
                <a:cs typeface="Tahoma"/>
              </a:rPr>
              <a:t> </a:t>
            </a:r>
            <a:r>
              <a:rPr lang="ro-RO" sz="1600" b="1" spc="50" dirty="0">
                <a:solidFill>
                  <a:srgbClr val="0070C0"/>
                </a:solidFill>
                <a:cs typeface="Tahoma"/>
              </a:rPr>
              <a:t>creșterii</a:t>
            </a:r>
            <a:r>
              <a:rPr lang="ro-RO" sz="1600" b="1" spc="-75" dirty="0">
                <a:solidFill>
                  <a:srgbClr val="0070C0"/>
                </a:solidFill>
                <a:cs typeface="Tahoma"/>
              </a:rPr>
              <a:t> </a:t>
            </a:r>
            <a:r>
              <a:rPr lang="ro-RO" sz="1600" b="1" spc="45" dirty="0">
                <a:solidFill>
                  <a:srgbClr val="0070C0"/>
                </a:solidFill>
                <a:cs typeface="Tahoma"/>
              </a:rPr>
              <a:t>durabile</a:t>
            </a:r>
            <a:r>
              <a:rPr lang="ro-RO" sz="1600" b="1" spc="-70" dirty="0">
                <a:solidFill>
                  <a:srgbClr val="0070C0"/>
                </a:solidFill>
                <a:cs typeface="Tahoma"/>
              </a:rPr>
              <a:t> </a:t>
            </a:r>
            <a:r>
              <a:rPr lang="ro-RO" sz="1600" b="1" spc="25" dirty="0">
                <a:solidFill>
                  <a:srgbClr val="0070C0"/>
                </a:solidFill>
                <a:cs typeface="Tahoma"/>
              </a:rPr>
              <a:t>și</a:t>
            </a:r>
            <a:r>
              <a:rPr lang="ro-RO" sz="1600" b="1" spc="-70" dirty="0">
                <a:solidFill>
                  <a:srgbClr val="0070C0"/>
                </a:solidFill>
                <a:cs typeface="Tahoma"/>
              </a:rPr>
              <a:t> </a:t>
            </a:r>
            <a:r>
              <a:rPr lang="ro-RO" sz="1600" b="1" spc="50" dirty="0">
                <a:solidFill>
                  <a:srgbClr val="0070C0"/>
                </a:solidFill>
                <a:cs typeface="Tahoma"/>
              </a:rPr>
              <a:t>a</a:t>
            </a:r>
            <a:r>
              <a:rPr lang="ro-RO" sz="1600" b="1" spc="-70" dirty="0">
                <a:solidFill>
                  <a:srgbClr val="0070C0"/>
                </a:solidFill>
                <a:cs typeface="Tahoma"/>
              </a:rPr>
              <a:t> </a:t>
            </a:r>
            <a:r>
              <a:rPr lang="ro-RO" sz="1600" b="1" spc="60" dirty="0">
                <a:solidFill>
                  <a:srgbClr val="0070C0"/>
                </a:solidFill>
                <a:cs typeface="Tahoma"/>
              </a:rPr>
              <a:t>competitivității</a:t>
            </a:r>
            <a:r>
              <a:rPr lang="ro-RO" sz="1600" b="1" spc="-70" dirty="0">
                <a:solidFill>
                  <a:srgbClr val="0070C0"/>
                </a:solidFill>
                <a:cs typeface="Tahoma"/>
              </a:rPr>
              <a:t> </a:t>
            </a:r>
            <a:r>
              <a:rPr lang="ro-RO" sz="1600" b="1" spc="10" dirty="0">
                <a:solidFill>
                  <a:srgbClr val="0070C0"/>
                </a:solidFill>
                <a:cs typeface="Tahoma"/>
              </a:rPr>
              <a:t>IMM-urilor</a:t>
            </a:r>
            <a:r>
              <a:rPr lang="ro-RO" sz="1600" b="1" spc="-70" dirty="0">
                <a:solidFill>
                  <a:srgbClr val="0070C0"/>
                </a:solidFill>
                <a:cs typeface="Tahoma"/>
              </a:rPr>
              <a:t> </a:t>
            </a:r>
            <a:r>
              <a:rPr lang="ro-RO" sz="1600" b="1" spc="25" dirty="0">
                <a:solidFill>
                  <a:srgbClr val="0070C0"/>
                </a:solidFill>
                <a:cs typeface="Tahoma"/>
              </a:rPr>
              <a:t>și</a:t>
            </a:r>
            <a:r>
              <a:rPr lang="ro-RO" sz="1600" b="1" spc="-75" dirty="0">
                <a:solidFill>
                  <a:srgbClr val="0070C0"/>
                </a:solidFill>
                <a:cs typeface="Tahoma"/>
              </a:rPr>
              <a:t> </a:t>
            </a:r>
            <a:r>
              <a:rPr lang="ro-RO" sz="1600" b="1" spc="50" dirty="0">
                <a:solidFill>
                  <a:srgbClr val="0070C0"/>
                </a:solidFill>
                <a:cs typeface="Tahoma"/>
              </a:rPr>
              <a:t>crearea</a:t>
            </a:r>
            <a:r>
              <a:rPr lang="ro-RO" sz="1600" b="1" spc="-70" dirty="0">
                <a:solidFill>
                  <a:srgbClr val="0070C0"/>
                </a:solidFill>
                <a:cs typeface="Tahoma"/>
              </a:rPr>
              <a:t> </a:t>
            </a:r>
            <a:r>
              <a:rPr lang="ro-RO" sz="1600" b="1" spc="35" dirty="0">
                <a:solidFill>
                  <a:srgbClr val="0070C0"/>
                </a:solidFill>
                <a:cs typeface="Tahoma"/>
              </a:rPr>
              <a:t>de </a:t>
            </a:r>
            <a:r>
              <a:rPr lang="ro-RO" sz="1600" b="1" spc="-630" dirty="0">
                <a:solidFill>
                  <a:srgbClr val="0070C0"/>
                </a:solidFill>
                <a:cs typeface="Tahoma"/>
              </a:rPr>
              <a:t> </a:t>
            </a:r>
            <a:r>
              <a:rPr lang="ro-RO" sz="1600" b="1" spc="45" dirty="0">
                <a:solidFill>
                  <a:srgbClr val="0070C0"/>
                </a:solidFill>
                <a:cs typeface="Tahoma"/>
              </a:rPr>
              <a:t>locuri</a:t>
            </a:r>
            <a:r>
              <a:rPr lang="ro-RO" sz="1600" b="1" spc="-75" dirty="0">
                <a:solidFill>
                  <a:srgbClr val="0070C0"/>
                </a:solidFill>
                <a:cs typeface="Tahoma"/>
              </a:rPr>
              <a:t> </a:t>
            </a:r>
            <a:r>
              <a:rPr lang="ro-RO" sz="1600" b="1" spc="35" dirty="0">
                <a:solidFill>
                  <a:srgbClr val="0070C0"/>
                </a:solidFill>
                <a:cs typeface="Tahoma"/>
              </a:rPr>
              <a:t>de</a:t>
            </a:r>
            <a:r>
              <a:rPr lang="ro-RO" sz="1600" b="1" spc="-75" dirty="0">
                <a:solidFill>
                  <a:srgbClr val="0070C0"/>
                </a:solidFill>
                <a:cs typeface="Tahoma"/>
              </a:rPr>
              <a:t> </a:t>
            </a:r>
            <a:r>
              <a:rPr lang="ro-RO" sz="1600" b="1" spc="55" dirty="0">
                <a:solidFill>
                  <a:srgbClr val="0070C0"/>
                </a:solidFill>
                <a:cs typeface="Tahoma"/>
              </a:rPr>
              <a:t>muncă</a:t>
            </a:r>
            <a:r>
              <a:rPr lang="ro-RO" sz="1600" b="1" spc="-75" dirty="0">
                <a:solidFill>
                  <a:srgbClr val="0070C0"/>
                </a:solidFill>
                <a:cs typeface="Tahoma"/>
              </a:rPr>
              <a:t> </a:t>
            </a:r>
            <a:r>
              <a:rPr lang="ro-RO" sz="1600" b="1" spc="55" dirty="0">
                <a:solidFill>
                  <a:srgbClr val="0070C0"/>
                </a:solidFill>
                <a:cs typeface="Tahoma"/>
              </a:rPr>
              <a:t>în</a:t>
            </a:r>
            <a:r>
              <a:rPr lang="ro-RO" sz="1600" b="1" spc="-75" dirty="0">
                <a:solidFill>
                  <a:srgbClr val="0070C0"/>
                </a:solidFill>
                <a:cs typeface="Tahoma"/>
              </a:rPr>
              <a:t> </a:t>
            </a:r>
            <a:r>
              <a:rPr lang="ro-RO" sz="1600" b="1" spc="-10" dirty="0">
                <a:solidFill>
                  <a:srgbClr val="0070C0"/>
                </a:solidFill>
                <a:cs typeface="Tahoma"/>
              </a:rPr>
              <a:t>IMM-uri,</a:t>
            </a:r>
            <a:r>
              <a:rPr lang="ro-RO" sz="1600" b="1" spc="-75" dirty="0">
                <a:solidFill>
                  <a:srgbClr val="0070C0"/>
                </a:solidFill>
                <a:cs typeface="Tahoma"/>
              </a:rPr>
              <a:t> </a:t>
            </a:r>
            <a:r>
              <a:rPr lang="ro-RO" sz="1600" b="1" spc="45" dirty="0">
                <a:solidFill>
                  <a:srgbClr val="0070C0"/>
                </a:solidFill>
                <a:cs typeface="Tahoma"/>
              </a:rPr>
              <a:t>inclusiv</a:t>
            </a:r>
            <a:r>
              <a:rPr lang="ro-RO" sz="1600" b="1" spc="-75" dirty="0">
                <a:solidFill>
                  <a:srgbClr val="0070C0"/>
                </a:solidFill>
                <a:cs typeface="Tahoma"/>
              </a:rPr>
              <a:t> </a:t>
            </a:r>
            <a:r>
              <a:rPr lang="ro-RO" sz="1600" b="1" spc="50" dirty="0">
                <a:solidFill>
                  <a:srgbClr val="0070C0"/>
                </a:solidFill>
                <a:cs typeface="Tahoma"/>
              </a:rPr>
              <a:t>prin</a:t>
            </a:r>
            <a:r>
              <a:rPr lang="ro-RO" sz="1600" b="1" spc="-75" dirty="0">
                <a:solidFill>
                  <a:srgbClr val="0070C0"/>
                </a:solidFill>
                <a:cs typeface="Tahoma"/>
              </a:rPr>
              <a:t> </a:t>
            </a:r>
            <a:r>
              <a:rPr lang="ro-RO" sz="1600" b="1" spc="55" dirty="0">
                <a:solidFill>
                  <a:srgbClr val="0070C0"/>
                </a:solidFill>
                <a:cs typeface="Tahoma"/>
              </a:rPr>
              <a:t>investiții</a:t>
            </a:r>
            <a:r>
              <a:rPr lang="ro-RO" sz="1600" b="1" spc="-75" dirty="0">
                <a:solidFill>
                  <a:srgbClr val="0070C0"/>
                </a:solidFill>
                <a:cs typeface="Tahoma"/>
              </a:rPr>
              <a:t> </a:t>
            </a:r>
            <a:r>
              <a:rPr lang="ro-RO" sz="1600" b="1" spc="50" dirty="0">
                <a:solidFill>
                  <a:srgbClr val="0070C0"/>
                </a:solidFill>
                <a:cs typeface="Tahoma"/>
              </a:rPr>
              <a:t>productive</a:t>
            </a:r>
            <a:endParaRPr lang="ro-RO" sz="1600" dirty="0">
              <a:solidFill>
                <a:srgbClr val="0070C0"/>
              </a:solidFill>
              <a:cs typeface="Tahoma"/>
            </a:endParaRPr>
          </a:p>
          <a:p>
            <a:endParaRPr lang="ro-RO" sz="1600" b="1" dirty="0"/>
          </a:p>
        </p:txBody>
      </p:sp>
      <p:sp>
        <p:nvSpPr>
          <p:cNvPr id="11" name="object 11">
            <a:extLst>
              <a:ext uri="{FF2B5EF4-FFF2-40B4-BE49-F238E27FC236}">
                <a16:creationId xmlns:a16="http://schemas.microsoft.com/office/drawing/2014/main" id="{F8191E47-B1BD-8345-067E-312D107BBC2C}"/>
              </a:ext>
            </a:extLst>
          </p:cNvPr>
          <p:cNvSpPr txBox="1"/>
          <p:nvPr/>
        </p:nvSpPr>
        <p:spPr>
          <a:xfrm>
            <a:off x="66674" y="1256823"/>
            <a:ext cx="11858625" cy="4141583"/>
          </a:xfrm>
          <a:prstGeom prst="rect">
            <a:avLst/>
          </a:prstGeom>
        </p:spPr>
        <p:txBody>
          <a:bodyPr vert="horz" wrap="square" lIns="0" tIns="12700" rIns="0" bIns="0" rtlCol="0">
            <a:spAutoFit/>
          </a:bodyPr>
          <a:lstStyle/>
          <a:p>
            <a:pPr marL="106045">
              <a:lnSpc>
                <a:spcPct val="100000"/>
              </a:lnSpc>
              <a:spcBef>
                <a:spcPts val="1410"/>
              </a:spcBef>
            </a:pPr>
            <a:r>
              <a:rPr lang="ro-RO" b="1" spc="290" dirty="0">
                <a:latin typeface="Calibri"/>
                <a:cs typeface="Calibri"/>
              </a:rPr>
              <a:t>A</a:t>
            </a:r>
            <a:r>
              <a:rPr b="1" spc="290" dirty="0" err="1">
                <a:latin typeface="Calibri"/>
                <a:cs typeface="Calibri"/>
              </a:rPr>
              <a:t>cțiunea</a:t>
            </a:r>
            <a:r>
              <a:rPr b="1" spc="145" dirty="0">
                <a:latin typeface="Calibri"/>
                <a:cs typeface="Calibri"/>
              </a:rPr>
              <a:t> </a:t>
            </a:r>
            <a:r>
              <a:rPr b="1" spc="35" dirty="0">
                <a:latin typeface="Calibri"/>
                <a:cs typeface="Calibri"/>
              </a:rPr>
              <a:t>1.6</a:t>
            </a:r>
            <a:r>
              <a:rPr b="1" spc="145" dirty="0">
                <a:latin typeface="Calibri"/>
                <a:cs typeface="Calibri"/>
              </a:rPr>
              <a:t> </a:t>
            </a:r>
            <a:r>
              <a:rPr b="1" spc="270" dirty="0">
                <a:latin typeface="Calibri"/>
                <a:cs typeface="Calibri"/>
              </a:rPr>
              <a:t>Stimularea</a:t>
            </a:r>
            <a:r>
              <a:rPr b="1" spc="150" dirty="0">
                <a:latin typeface="Calibri"/>
                <a:cs typeface="Calibri"/>
              </a:rPr>
              <a:t> </a:t>
            </a:r>
            <a:r>
              <a:rPr b="1" spc="220" dirty="0">
                <a:latin typeface="Calibri"/>
                <a:cs typeface="Calibri"/>
              </a:rPr>
              <a:t>activităților</a:t>
            </a:r>
            <a:r>
              <a:rPr b="1" spc="145" dirty="0">
                <a:latin typeface="Calibri"/>
                <a:cs typeface="Calibri"/>
              </a:rPr>
              <a:t> </a:t>
            </a:r>
            <a:r>
              <a:rPr b="1" spc="254" dirty="0">
                <a:latin typeface="Calibri"/>
                <a:cs typeface="Calibri"/>
              </a:rPr>
              <a:t>inovatoare</a:t>
            </a:r>
            <a:r>
              <a:rPr b="1" spc="150" dirty="0">
                <a:latin typeface="Calibri"/>
                <a:cs typeface="Calibri"/>
              </a:rPr>
              <a:t> </a:t>
            </a:r>
            <a:r>
              <a:rPr b="1" spc="225" dirty="0">
                <a:latin typeface="Calibri"/>
                <a:cs typeface="Calibri"/>
              </a:rPr>
              <a:t>și</a:t>
            </a:r>
            <a:r>
              <a:rPr b="1" spc="145" dirty="0">
                <a:latin typeface="Calibri"/>
                <a:cs typeface="Calibri"/>
              </a:rPr>
              <a:t> </a:t>
            </a:r>
            <a:r>
              <a:rPr b="1" spc="270" dirty="0">
                <a:latin typeface="Calibri"/>
                <a:cs typeface="Calibri"/>
              </a:rPr>
              <a:t>creșterea</a:t>
            </a:r>
            <a:r>
              <a:rPr b="1" spc="145" dirty="0">
                <a:latin typeface="Calibri"/>
                <a:cs typeface="Calibri"/>
              </a:rPr>
              <a:t> </a:t>
            </a:r>
            <a:r>
              <a:rPr b="1" spc="240" dirty="0">
                <a:latin typeface="Calibri"/>
                <a:cs typeface="Calibri"/>
              </a:rPr>
              <a:t>competitivității</a:t>
            </a:r>
            <a:r>
              <a:rPr b="1" spc="150" dirty="0">
                <a:latin typeface="Calibri"/>
                <a:cs typeface="Calibri"/>
              </a:rPr>
              <a:t> </a:t>
            </a:r>
            <a:r>
              <a:rPr b="1" spc="190" dirty="0">
                <a:latin typeface="Calibri"/>
                <a:cs typeface="Calibri"/>
              </a:rPr>
              <a:t>IMM-urilor</a:t>
            </a:r>
            <a:endParaRPr dirty="0">
              <a:latin typeface="Calibri"/>
              <a:cs typeface="Calibri"/>
            </a:endParaRPr>
          </a:p>
          <a:p>
            <a:pPr marL="106045">
              <a:lnSpc>
                <a:spcPct val="100000"/>
              </a:lnSpc>
              <a:spcBef>
                <a:spcPts val="2235"/>
              </a:spcBef>
            </a:pPr>
            <a:r>
              <a:rPr b="1" spc="275" dirty="0">
                <a:latin typeface="Calibri"/>
                <a:cs typeface="Calibri"/>
              </a:rPr>
              <a:t>Operațiunea</a:t>
            </a:r>
            <a:r>
              <a:rPr b="1" spc="114" dirty="0">
                <a:latin typeface="Calibri"/>
                <a:cs typeface="Calibri"/>
              </a:rPr>
              <a:t> </a:t>
            </a:r>
            <a:r>
              <a:rPr b="1" spc="434" dirty="0">
                <a:latin typeface="Calibri"/>
                <a:cs typeface="Calibri"/>
              </a:rPr>
              <a:t>B</a:t>
            </a:r>
            <a:r>
              <a:rPr b="1" spc="114" dirty="0">
                <a:latin typeface="Calibri"/>
                <a:cs typeface="Calibri"/>
              </a:rPr>
              <a:t> </a:t>
            </a:r>
            <a:r>
              <a:rPr b="1" spc="270" dirty="0" err="1">
                <a:latin typeface="Calibri"/>
                <a:cs typeface="Calibri"/>
              </a:rPr>
              <a:t>Clustere</a:t>
            </a:r>
            <a:r>
              <a:rPr lang="ro-RO" b="1" spc="270" dirty="0">
                <a:latin typeface="Calibri"/>
                <a:cs typeface="Calibri"/>
              </a:rPr>
              <a:t> – </a:t>
            </a:r>
            <a:r>
              <a:rPr lang="ro-RO" b="1" u="sng" spc="270" dirty="0">
                <a:latin typeface="Calibri"/>
                <a:cs typeface="Calibri"/>
              </a:rPr>
              <a:t>1.176.471 euro FEDR+BS</a:t>
            </a:r>
            <a:endParaRPr u="sng" dirty="0">
              <a:latin typeface="Calibri"/>
              <a:cs typeface="Calibri"/>
            </a:endParaRPr>
          </a:p>
          <a:p>
            <a:pPr>
              <a:lnSpc>
                <a:spcPct val="100000"/>
              </a:lnSpc>
            </a:pPr>
            <a:endParaRPr sz="1600" dirty="0">
              <a:latin typeface="Calibri"/>
              <a:cs typeface="Calibri"/>
            </a:endParaRPr>
          </a:p>
          <a:p>
            <a:pPr marL="83185">
              <a:lnSpc>
                <a:spcPct val="100000"/>
              </a:lnSpc>
            </a:pPr>
            <a:r>
              <a:rPr sz="1600" spc="15" dirty="0">
                <a:latin typeface="Verdana"/>
                <a:cs typeface="Verdana"/>
              </a:rPr>
              <a:t>A</a:t>
            </a:r>
            <a:r>
              <a:rPr sz="1600" spc="155" dirty="0">
                <a:latin typeface="Verdana"/>
                <a:cs typeface="Verdana"/>
              </a:rPr>
              <a:t>c</a:t>
            </a:r>
            <a:r>
              <a:rPr sz="1600" spc="-75" dirty="0">
                <a:latin typeface="Verdana"/>
                <a:cs typeface="Verdana"/>
              </a:rPr>
              <a:t>t</a:t>
            </a:r>
            <a:r>
              <a:rPr sz="1600" spc="-100" dirty="0">
                <a:latin typeface="Verdana"/>
                <a:cs typeface="Verdana"/>
              </a:rPr>
              <a:t>i</a:t>
            </a:r>
            <a:r>
              <a:rPr sz="1600" spc="-155" dirty="0">
                <a:latin typeface="Verdana"/>
                <a:cs typeface="Verdana"/>
              </a:rPr>
              <a:t>v</a:t>
            </a:r>
            <a:r>
              <a:rPr sz="1600" spc="-100" dirty="0">
                <a:latin typeface="Verdana"/>
                <a:cs typeface="Verdana"/>
              </a:rPr>
              <a:t>i</a:t>
            </a:r>
            <a:r>
              <a:rPr sz="1600" spc="-75" dirty="0">
                <a:latin typeface="Verdana"/>
                <a:cs typeface="Verdana"/>
              </a:rPr>
              <a:t>t</a:t>
            </a:r>
            <a:r>
              <a:rPr sz="1600" spc="-55" dirty="0">
                <a:latin typeface="Verdana"/>
                <a:cs typeface="Verdana"/>
              </a:rPr>
              <a:t>ă</a:t>
            </a:r>
            <a:r>
              <a:rPr sz="1600" spc="-75" dirty="0">
                <a:latin typeface="Verdana"/>
                <a:cs typeface="Verdana"/>
              </a:rPr>
              <a:t>ț</a:t>
            </a:r>
            <a:r>
              <a:rPr sz="1600" spc="-95" dirty="0">
                <a:latin typeface="Verdana"/>
                <a:cs typeface="Verdana"/>
              </a:rPr>
              <a:t>i</a:t>
            </a:r>
            <a:r>
              <a:rPr sz="1600" spc="-145" dirty="0">
                <a:latin typeface="Verdana"/>
                <a:cs typeface="Verdana"/>
              </a:rPr>
              <a:t> </a:t>
            </a:r>
            <a:r>
              <a:rPr sz="1600" spc="55" dirty="0">
                <a:latin typeface="Verdana"/>
                <a:cs typeface="Verdana"/>
              </a:rPr>
              <a:t>o</a:t>
            </a:r>
            <a:r>
              <a:rPr sz="1600" spc="-135" dirty="0">
                <a:latin typeface="Verdana"/>
                <a:cs typeface="Verdana"/>
              </a:rPr>
              <a:t>r</a:t>
            </a:r>
            <a:r>
              <a:rPr sz="1600" spc="-100" dirty="0">
                <a:latin typeface="Verdana"/>
                <a:cs typeface="Verdana"/>
              </a:rPr>
              <a:t>i</a:t>
            </a:r>
            <a:r>
              <a:rPr sz="1600" spc="60" dirty="0">
                <a:latin typeface="Verdana"/>
                <a:cs typeface="Verdana"/>
              </a:rPr>
              <a:t>e</a:t>
            </a:r>
            <a:r>
              <a:rPr sz="1600" spc="-120" dirty="0">
                <a:latin typeface="Verdana"/>
                <a:cs typeface="Verdana"/>
              </a:rPr>
              <a:t>n</a:t>
            </a:r>
            <a:r>
              <a:rPr sz="1600" spc="-75" dirty="0">
                <a:latin typeface="Verdana"/>
                <a:cs typeface="Verdana"/>
              </a:rPr>
              <a:t>t</a:t>
            </a:r>
            <a:r>
              <a:rPr sz="1600" spc="-55" dirty="0">
                <a:latin typeface="Verdana"/>
                <a:cs typeface="Verdana"/>
              </a:rPr>
              <a:t>a</a:t>
            </a:r>
            <a:r>
              <a:rPr sz="1600" spc="-75" dirty="0">
                <a:latin typeface="Verdana"/>
                <a:cs typeface="Verdana"/>
              </a:rPr>
              <a:t>t</a:t>
            </a:r>
            <a:r>
              <a:rPr sz="1600" spc="-100" dirty="0">
                <a:latin typeface="Verdana"/>
                <a:cs typeface="Verdana"/>
              </a:rPr>
              <a:t>i</a:t>
            </a:r>
            <a:r>
              <a:rPr sz="1600" spc="-155" dirty="0">
                <a:latin typeface="Verdana"/>
                <a:cs typeface="Verdana"/>
              </a:rPr>
              <a:t>v</a:t>
            </a:r>
            <a:r>
              <a:rPr sz="1600" spc="60" dirty="0">
                <a:latin typeface="Verdana"/>
                <a:cs typeface="Verdana"/>
              </a:rPr>
              <a:t>e</a:t>
            </a:r>
            <a:r>
              <a:rPr sz="1600" spc="-505" dirty="0">
                <a:latin typeface="Verdana"/>
                <a:cs typeface="Verdana"/>
              </a:rPr>
              <a:t>:</a:t>
            </a:r>
            <a:endParaRPr sz="1600" dirty="0">
              <a:latin typeface="Verdana"/>
              <a:cs typeface="Verdana"/>
            </a:endParaRPr>
          </a:p>
          <a:p>
            <a:pPr marL="12700" marR="4835525">
              <a:lnSpc>
                <a:spcPct val="128099"/>
              </a:lnSpc>
              <a:buChar char="•"/>
              <a:tabLst>
                <a:tab pos="189230" algn="l"/>
              </a:tabLst>
            </a:pPr>
            <a:r>
              <a:rPr lang="ro-RO" sz="1600" spc="-35" dirty="0">
                <a:latin typeface="Verdana"/>
                <a:cs typeface="Verdana"/>
              </a:rPr>
              <a:t> </a:t>
            </a:r>
            <a:r>
              <a:rPr sz="1600" spc="-35" dirty="0" err="1">
                <a:latin typeface="Verdana"/>
                <a:cs typeface="Verdana"/>
              </a:rPr>
              <a:t>susținerea</a:t>
            </a:r>
            <a:r>
              <a:rPr sz="1600" spc="-140" dirty="0">
                <a:latin typeface="Verdana"/>
                <a:cs typeface="Verdana"/>
              </a:rPr>
              <a:t> </a:t>
            </a:r>
            <a:r>
              <a:rPr sz="1600" spc="-5" dirty="0">
                <a:latin typeface="Verdana"/>
                <a:cs typeface="Verdana"/>
              </a:rPr>
              <a:t>clusterelor</a:t>
            </a:r>
            <a:r>
              <a:rPr sz="1600" spc="-135" dirty="0">
                <a:latin typeface="Verdana"/>
                <a:cs typeface="Verdana"/>
              </a:rPr>
              <a:t> </a:t>
            </a:r>
            <a:r>
              <a:rPr sz="1600" spc="-60" dirty="0">
                <a:latin typeface="Verdana"/>
                <a:cs typeface="Verdana"/>
              </a:rPr>
              <a:t>pentru</a:t>
            </a:r>
            <a:r>
              <a:rPr sz="1600" spc="-135" dirty="0">
                <a:latin typeface="Verdana"/>
                <a:cs typeface="Verdana"/>
              </a:rPr>
              <a:t> </a:t>
            </a:r>
            <a:r>
              <a:rPr sz="1600" dirty="0">
                <a:latin typeface="Verdana"/>
                <a:cs typeface="Verdana"/>
              </a:rPr>
              <a:t>creșterea</a:t>
            </a:r>
            <a:r>
              <a:rPr sz="1600" spc="-135" dirty="0">
                <a:latin typeface="Verdana"/>
                <a:cs typeface="Verdana"/>
              </a:rPr>
              <a:t> </a:t>
            </a:r>
            <a:r>
              <a:rPr sz="1600" spc="-55" dirty="0">
                <a:latin typeface="Verdana"/>
                <a:cs typeface="Verdana"/>
              </a:rPr>
              <a:t>competitivității</a:t>
            </a:r>
            <a:r>
              <a:rPr sz="1600" spc="-135" dirty="0">
                <a:latin typeface="Verdana"/>
                <a:cs typeface="Verdana"/>
              </a:rPr>
              <a:t> </a:t>
            </a:r>
            <a:r>
              <a:rPr sz="1600" spc="-85" dirty="0">
                <a:latin typeface="Verdana"/>
                <a:cs typeface="Verdana"/>
              </a:rPr>
              <a:t>prin</a:t>
            </a:r>
            <a:r>
              <a:rPr sz="1600" spc="-140" dirty="0">
                <a:latin typeface="Verdana"/>
                <a:cs typeface="Verdana"/>
              </a:rPr>
              <a:t> </a:t>
            </a:r>
            <a:r>
              <a:rPr sz="1600" spc="-75" dirty="0">
                <a:latin typeface="Verdana"/>
                <a:cs typeface="Verdana"/>
              </a:rPr>
              <a:t>sprijinirea</a:t>
            </a:r>
            <a:r>
              <a:rPr sz="1600" spc="-135" dirty="0">
                <a:latin typeface="Verdana"/>
                <a:cs typeface="Verdana"/>
              </a:rPr>
              <a:t> </a:t>
            </a:r>
            <a:r>
              <a:rPr sz="1600" spc="-90" dirty="0">
                <a:latin typeface="Verdana"/>
                <a:cs typeface="Verdana"/>
              </a:rPr>
              <a:t>inovării</a:t>
            </a:r>
            <a:r>
              <a:rPr sz="1600" spc="-135" dirty="0">
                <a:latin typeface="Verdana"/>
                <a:cs typeface="Verdana"/>
              </a:rPr>
              <a:t> </a:t>
            </a:r>
            <a:r>
              <a:rPr sz="1600" spc="-80" dirty="0">
                <a:latin typeface="Verdana"/>
                <a:cs typeface="Verdana"/>
              </a:rPr>
              <a:t>IMM-urilor</a:t>
            </a:r>
            <a:r>
              <a:rPr sz="1600" spc="-135" dirty="0">
                <a:latin typeface="Verdana"/>
                <a:cs typeface="Verdana"/>
              </a:rPr>
              <a:t> </a:t>
            </a:r>
            <a:r>
              <a:rPr sz="1600" spc="-15" dirty="0">
                <a:latin typeface="Verdana"/>
                <a:cs typeface="Verdana"/>
              </a:rPr>
              <a:t>și</a:t>
            </a:r>
            <a:r>
              <a:rPr sz="1600" spc="-135" dirty="0">
                <a:latin typeface="Verdana"/>
                <a:cs typeface="Verdana"/>
              </a:rPr>
              <a:t> </a:t>
            </a:r>
            <a:r>
              <a:rPr sz="1600" spc="-50" dirty="0">
                <a:latin typeface="Verdana"/>
                <a:cs typeface="Verdana"/>
              </a:rPr>
              <a:t>a</a:t>
            </a:r>
            <a:r>
              <a:rPr sz="1600" spc="-140" dirty="0">
                <a:latin typeface="Verdana"/>
                <a:cs typeface="Verdana"/>
              </a:rPr>
              <a:t> </a:t>
            </a:r>
            <a:r>
              <a:rPr sz="1600" spc="-75" dirty="0">
                <a:latin typeface="Verdana"/>
                <a:cs typeface="Verdana"/>
              </a:rPr>
              <a:t>integrării </a:t>
            </a:r>
            <a:r>
              <a:rPr sz="1600" spc="-685" dirty="0">
                <a:latin typeface="Verdana"/>
                <a:cs typeface="Verdana"/>
              </a:rPr>
              <a:t> </a:t>
            </a:r>
            <a:r>
              <a:rPr sz="1600" dirty="0">
                <a:latin typeface="Verdana"/>
                <a:cs typeface="Verdana"/>
              </a:rPr>
              <a:t>acestora </a:t>
            </a:r>
            <a:r>
              <a:rPr sz="1600" spc="-110" dirty="0">
                <a:latin typeface="Verdana"/>
                <a:cs typeface="Verdana"/>
              </a:rPr>
              <a:t>în </a:t>
            </a:r>
            <a:r>
              <a:rPr sz="1600" spc="-85" dirty="0">
                <a:latin typeface="Verdana"/>
                <a:cs typeface="Verdana"/>
              </a:rPr>
              <a:t>lanțuri </a:t>
            </a:r>
            <a:r>
              <a:rPr sz="1600" spc="40" dirty="0">
                <a:latin typeface="Verdana"/>
                <a:cs typeface="Verdana"/>
              </a:rPr>
              <a:t>de </a:t>
            </a:r>
            <a:r>
              <a:rPr sz="1600" spc="-40" dirty="0">
                <a:latin typeface="Verdana"/>
                <a:cs typeface="Verdana"/>
              </a:rPr>
              <a:t>valoare </a:t>
            </a:r>
            <a:r>
              <a:rPr sz="1600" spc="-25" dirty="0">
                <a:latin typeface="Verdana"/>
                <a:cs typeface="Verdana"/>
              </a:rPr>
              <a:t>la </a:t>
            </a:r>
            <a:r>
              <a:rPr sz="1600" spc="-65" dirty="0">
                <a:latin typeface="Verdana"/>
                <a:cs typeface="Verdana"/>
              </a:rPr>
              <a:t>nivel </a:t>
            </a:r>
            <a:r>
              <a:rPr sz="1600" spc="5" dirty="0">
                <a:latin typeface="Verdana"/>
                <a:cs typeface="Verdana"/>
              </a:rPr>
              <a:t>global </a:t>
            </a:r>
            <a:r>
              <a:rPr sz="1600" spc="-85" dirty="0">
                <a:latin typeface="Verdana"/>
                <a:cs typeface="Verdana"/>
              </a:rPr>
              <a:t>prin </a:t>
            </a:r>
            <a:r>
              <a:rPr sz="1600" spc="-65" dirty="0">
                <a:latin typeface="Verdana"/>
                <a:cs typeface="Verdana"/>
              </a:rPr>
              <a:t>networking, </a:t>
            </a:r>
            <a:r>
              <a:rPr sz="1600" spc="-25" dirty="0">
                <a:latin typeface="Verdana"/>
                <a:cs typeface="Verdana"/>
              </a:rPr>
              <a:t>dezvoltarea </a:t>
            </a:r>
            <a:r>
              <a:rPr sz="1600" spc="-50" dirty="0">
                <a:latin typeface="Verdana"/>
                <a:cs typeface="Verdana"/>
              </a:rPr>
              <a:t>clusterului, </a:t>
            </a:r>
            <a:r>
              <a:rPr sz="1600" spc="5" dirty="0">
                <a:latin typeface="Verdana"/>
                <a:cs typeface="Verdana"/>
              </a:rPr>
              <a:t>conectarea </a:t>
            </a:r>
            <a:r>
              <a:rPr sz="1600" spc="-25" dirty="0">
                <a:latin typeface="Verdana"/>
                <a:cs typeface="Verdana"/>
              </a:rPr>
              <a:t>la </a:t>
            </a:r>
            <a:r>
              <a:rPr sz="1600" spc="-20" dirty="0">
                <a:latin typeface="Verdana"/>
                <a:cs typeface="Verdana"/>
              </a:rPr>
              <a:t> </a:t>
            </a:r>
            <a:r>
              <a:rPr sz="1600" spc="-50" dirty="0">
                <a:latin typeface="Verdana"/>
                <a:cs typeface="Verdana"/>
              </a:rPr>
              <a:t>platforme,</a:t>
            </a:r>
            <a:r>
              <a:rPr sz="1600" spc="-150" dirty="0">
                <a:latin typeface="Verdana"/>
                <a:cs typeface="Verdana"/>
              </a:rPr>
              <a:t> </a:t>
            </a:r>
            <a:r>
              <a:rPr sz="1600" spc="-20" dirty="0">
                <a:latin typeface="Verdana"/>
                <a:cs typeface="Verdana"/>
              </a:rPr>
              <a:t>colaborare,</a:t>
            </a:r>
            <a:r>
              <a:rPr sz="1600" spc="-145" dirty="0">
                <a:latin typeface="Verdana"/>
                <a:cs typeface="Verdana"/>
              </a:rPr>
              <a:t> </a:t>
            </a:r>
            <a:r>
              <a:rPr sz="1600" spc="50" dirty="0">
                <a:latin typeface="Verdana"/>
                <a:cs typeface="Verdana"/>
              </a:rPr>
              <a:t>etc</a:t>
            </a:r>
            <a:r>
              <a:rPr sz="1600" spc="-145" dirty="0">
                <a:latin typeface="Verdana"/>
                <a:cs typeface="Verdana"/>
              </a:rPr>
              <a:t> </a:t>
            </a:r>
            <a:r>
              <a:rPr sz="1600" spc="-370" dirty="0">
                <a:latin typeface="Verdana"/>
                <a:cs typeface="Verdana"/>
              </a:rPr>
              <a:t>;</a:t>
            </a:r>
            <a:endParaRPr sz="1600" dirty="0">
              <a:latin typeface="Verdana"/>
              <a:cs typeface="Verdana"/>
            </a:endParaRPr>
          </a:p>
          <a:p>
            <a:pPr marL="12700" marR="4830445" algn="just">
              <a:lnSpc>
                <a:spcPct val="128099"/>
              </a:lnSpc>
              <a:spcBef>
                <a:spcPts val="5"/>
              </a:spcBef>
              <a:buChar char="•"/>
              <a:tabLst>
                <a:tab pos="189230" algn="l"/>
              </a:tabLst>
            </a:pPr>
            <a:r>
              <a:rPr lang="ro-RO" sz="1600" spc="-90" dirty="0">
                <a:latin typeface="Verdana"/>
                <a:cs typeface="Verdana"/>
              </a:rPr>
              <a:t> sprijin</a:t>
            </a:r>
            <a:r>
              <a:rPr lang="ro-RO" sz="1600" spc="-135" dirty="0">
                <a:latin typeface="Verdana"/>
                <a:cs typeface="Verdana"/>
              </a:rPr>
              <a:t> </a:t>
            </a:r>
            <a:r>
              <a:rPr lang="ro-RO" sz="1600" spc="-55" dirty="0">
                <a:latin typeface="Verdana"/>
                <a:cs typeface="Verdana"/>
              </a:rPr>
              <a:t>nefinanciar</a:t>
            </a:r>
            <a:r>
              <a:rPr lang="ro-RO" sz="1600" spc="-135" dirty="0">
                <a:latin typeface="Verdana"/>
                <a:cs typeface="Verdana"/>
              </a:rPr>
              <a:t> </a:t>
            </a:r>
            <a:r>
              <a:rPr lang="ro-RO" sz="1600" spc="-15" dirty="0">
                <a:latin typeface="Verdana"/>
                <a:cs typeface="Verdana"/>
              </a:rPr>
              <a:t>acordat</a:t>
            </a:r>
            <a:r>
              <a:rPr lang="ro-RO" sz="1600" spc="-130" dirty="0">
                <a:latin typeface="Verdana"/>
                <a:cs typeface="Verdana"/>
              </a:rPr>
              <a:t> </a:t>
            </a:r>
            <a:r>
              <a:rPr lang="ro-RO" sz="1600" spc="40" dirty="0">
                <a:latin typeface="Verdana"/>
                <a:cs typeface="Verdana"/>
              </a:rPr>
              <a:t>de</a:t>
            </a:r>
            <a:r>
              <a:rPr lang="ro-RO" sz="1600" spc="-135" dirty="0">
                <a:latin typeface="Verdana"/>
                <a:cs typeface="Verdana"/>
              </a:rPr>
              <a:t> </a:t>
            </a:r>
            <a:r>
              <a:rPr lang="ro-RO" sz="1600" dirty="0">
                <a:latin typeface="Verdana"/>
                <a:cs typeface="Verdana"/>
              </a:rPr>
              <a:t>clustere</a:t>
            </a:r>
            <a:r>
              <a:rPr lang="ro-RO" sz="1600" spc="-130" dirty="0">
                <a:latin typeface="Verdana"/>
                <a:cs typeface="Verdana"/>
              </a:rPr>
              <a:t> </a:t>
            </a:r>
            <a:r>
              <a:rPr lang="ro-RO" sz="1600" spc="-10" dirty="0">
                <a:latin typeface="Verdana"/>
                <a:cs typeface="Verdana"/>
              </a:rPr>
              <a:t>către</a:t>
            </a:r>
            <a:r>
              <a:rPr lang="ro-RO" sz="1600" spc="-135" dirty="0">
                <a:latin typeface="Verdana"/>
                <a:cs typeface="Verdana"/>
              </a:rPr>
              <a:t> </a:t>
            </a:r>
            <a:r>
              <a:rPr lang="ro-RO" sz="1600" spc="-100" dirty="0">
                <a:latin typeface="Verdana"/>
                <a:cs typeface="Verdana"/>
              </a:rPr>
              <a:t>IMM-uri</a:t>
            </a:r>
            <a:r>
              <a:rPr lang="ro-RO" sz="1600" spc="-130" dirty="0">
                <a:latin typeface="Verdana"/>
                <a:cs typeface="Verdana"/>
              </a:rPr>
              <a:t> </a:t>
            </a:r>
            <a:r>
              <a:rPr lang="ro-RO" sz="1600" spc="-215" dirty="0">
                <a:latin typeface="Verdana"/>
                <a:cs typeface="Verdana"/>
              </a:rPr>
              <a:t>(ex:</a:t>
            </a:r>
            <a:r>
              <a:rPr lang="ro-RO" sz="1600" spc="-135" dirty="0">
                <a:latin typeface="Verdana"/>
                <a:cs typeface="Verdana"/>
              </a:rPr>
              <a:t> </a:t>
            </a:r>
            <a:r>
              <a:rPr lang="ro-RO" sz="1600" spc="-45" dirty="0">
                <a:latin typeface="Verdana"/>
                <a:cs typeface="Verdana"/>
              </a:rPr>
              <a:t>consultanță,</a:t>
            </a:r>
            <a:r>
              <a:rPr lang="ro-RO" sz="1600" spc="-135" dirty="0">
                <a:latin typeface="Verdana"/>
                <a:cs typeface="Verdana"/>
              </a:rPr>
              <a:t> </a:t>
            </a:r>
            <a:r>
              <a:rPr lang="ro-RO" sz="1600" spc="-45" dirty="0">
                <a:latin typeface="Verdana"/>
                <a:cs typeface="Verdana"/>
              </a:rPr>
              <a:t>diseminare</a:t>
            </a:r>
            <a:r>
              <a:rPr lang="ro-RO" sz="1600" spc="-130" dirty="0">
                <a:latin typeface="Verdana"/>
                <a:cs typeface="Verdana"/>
              </a:rPr>
              <a:t> </a:t>
            </a:r>
            <a:r>
              <a:rPr lang="ro-RO" sz="1600" spc="40" dirty="0">
                <a:latin typeface="Verdana"/>
                <a:cs typeface="Verdana"/>
              </a:rPr>
              <a:t>de</a:t>
            </a:r>
            <a:r>
              <a:rPr lang="ro-RO" sz="1600" spc="-135" dirty="0">
                <a:latin typeface="Verdana"/>
                <a:cs typeface="Verdana"/>
              </a:rPr>
              <a:t> </a:t>
            </a:r>
            <a:r>
              <a:rPr lang="ro-RO" sz="1600" spc="-90" dirty="0">
                <a:latin typeface="Verdana"/>
                <a:cs typeface="Verdana"/>
              </a:rPr>
              <a:t>informații,</a:t>
            </a:r>
            <a:r>
              <a:rPr lang="ro-RO" sz="1600" spc="-130" dirty="0">
                <a:latin typeface="Verdana"/>
                <a:cs typeface="Verdana"/>
              </a:rPr>
              <a:t> </a:t>
            </a:r>
            <a:r>
              <a:rPr lang="ro-RO" sz="1600" spc="-90" dirty="0">
                <a:latin typeface="Verdana"/>
                <a:cs typeface="Verdana"/>
              </a:rPr>
              <a:t>sprijin </a:t>
            </a:r>
            <a:r>
              <a:rPr lang="ro-RO" sz="1600" spc="-85" dirty="0">
                <a:latin typeface="Verdana"/>
                <a:cs typeface="Verdana"/>
              </a:rPr>
              <a:t> </a:t>
            </a:r>
            <a:r>
              <a:rPr lang="ro-RO" sz="1600" spc="-60" dirty="0">
                <a:latin typeface="Verdana"/>
                <a:cs typeface="Verdana"/>
              </a:rPr>
              <a:t>pentru</a:t>
            </a:r>
            <a:r>
              <a:rPr lang="ro-RO" sz="1600" spc="-140" dirty="0">
                <a:latin typeface="Verdana"/>
                <a:cs typeface="Verdana"/>
              </a:rPr>
              <a:t> </a:t>
            </a:r>
            <a:r>
              <a:rPr lang="ro-RO" sz="1600" spc="20" dirty="0">
                <a:latin typeface="Verdana"/>
                <a:cs typeface="Verdana"/>
              </a:rPr>
              <a:t>accesarea</a:t>
            </a:r>
            <a:r>
              <a:rPr lang="ro-RO" sz="1600" spc="-135" dirty="0">
                <a:latin typeface="Verdana"/>
                <a:cs typeface="Verdana"/>
              </a:rPr>
              <a:t> </a:t>
            </a:r>
            <a:r>
              <a:rPr lang="ro-RO" sz="1600" spc="-50" dirty="0">
                <a:latin typeface="Verdana"/>
                <a:cs typeface="Verdana"/>
              </a:rPr>
              <a:t>a</a:t>
            </a:r>
            <a:r>
              <a:rPr lang="ro-RO" sz="1600" spc="-140" dirty="0">
                <a:latin typeface="Verdana"/>
                <a:cs typeface="Verdana"/>
              </a:rPr>
              <a:t> </a:t>
            </a:r>
            <a:r>
              <a:rPr lang="ro-RO" sz="1600" spc="-55" dirty="0">
                <a:latin typeface="Verdana"/>
                <a:cs typeface="Verdana"/>
              </a:rPr>
              <a:t>noi</a:t>
            </a:r>
            <a:r>
              <a:rPr lang="ro-RO" sz="1600" spc="-135" dirty="0">
                <a:latin typeface="Verdana"/>
                <a:cs typeface="Verdana"/>
              </a:rPr>
              <a:t> </a:t>
            </a:r>
            <a:r>
              <a:rPr lang="ro-RO" sz="1600" spc="-40" dirty="0">
                <a:latin typeface="Verdana"/>
                <a:cs typeface="Verdana"/>
              </a:rPr>
              <a:t>piețe,</a:t>
            </a:r>
            <a:r>
              <a:rPr lang="ro-RO" sz="1600" spc="-135" dirty="0">
                <a:latin typeface="Verdana"/>
                <a:cs typeface="Verdana"/>
              </a:rPr>
              <a:t> </a:t>
            </a:r>
            <a:r>
              <a:rPr lang="ro-RO" sz="1600" spc="-5" dirty="0">
                <a:latin typeface="Verdana"/>
                <a:cs typeface="Verdana"/>
              </a:rPr>
              <a:t>consolidarea</a:t>
            </a:r>
            <a:r>
              <a:rPr lang="ro-RO" sz="1600" spc="-140" dirty="0">
                <a:latin typeface="Verdana"/>
                <a:cs typeface="Verdana"/>
              </a:rPr>
              <a:t> </a:t>
            </a:r>
            <a:r>
              <a:rPr lang="ro-RO" sz="1600" spc="-30" dirty="0">
                <a:latin typeface="Verdana"/>
                <a:cs typeface="Verdana"/>
              </a:rPr>
              <a:t>poziției</a:t>
            </a:r>
            <a:r>
              <a:rPr lang="ro-RO" sz="1600" spc="-135" dirty="0">
                <a:latin typeface="Verdana"/>
                <a:cs typeface="Verdana"/>
              </a:rPr>
              <a:t> </a:t>
            </a:r>
            <a:r>
              <a:rPr lang="ro-RO" sz="1600" spc="-45" dirty="0">
                <a:latin typeface="Verdana"/>
                <a:cs typeface="Verdana"/>
              </a:rPr>
              <a:t>deținute</a:t>
            </a:r>
            <a:r>
              <a:rPr lang="ro-RO" sz="1600" spc="-135" dirty="0">
                <a:latin typeface="Verdana"/>
                <a:cs typeface="Verdana"/>
              </a:rPr>
              <a:t> </a:t>
            </a:r>
            <a:r>
              <a:rPr lang="ro-RO" sz="1600" spc="40" dirty="0">
                <a:latin typeface="Verdana"/>
                <a:cs typeface="Verdana"/>
              </a:rPr>
              <a:t>pe</a:t>
            </a:r>
            <a:r>
              <a:rPr lang="ro-RO" sz="1600" spc="-140" dirty="0">
                <a:latin typeface="Verdana"/>
                <a:cs typeface="Verdana"/>
              </a:rPr>
              <a:t> </a:t>
            </a:r>
            <a:r>
              <a:rPr lang="ro-RO" sz="1600" spc="5" dirty="0">
                <a:latin typeface="Verdana"/>
                <a:cs typeface="Verdana"/>
              </a:rPr>
              <a:t>piețele</a:t>
            </a:r>
            <a:r>
              <a:rPr lang="ro-RO" sz="1600" spc="-135" dirty="0">
                <a:latin typeface="Verdana"/>
                <a:cs typeface="Verdana"/>
              </a:rPr>
              <a:t> </a:t>
            </a:r>
            <a:r>
              <a:rPr lang="ro-RO" sz="1600" spc="-35" dirty="0">
                <a:latin typeface="Verdana"/>
                <a:cs typeface="Verdana"/>
              </a:rPr>
              <a:t>actuale,</a:t>
            </a:r>
            <a:r>
              <a:rPr lang="ro-RO" sz="1600" spc="-140" dirty="0">
                <a:latin typeface="Verdana"/>
                <a:cs typeface="Verdana"/>
              </a:rPr>
              <a:t> </a:t>
            </a:r>
            <a:r>
              <a:rPr lang="ro-RO" sz="1600" spc="-75" dirty="0">
                <a:latin typeface="Verdana"/>
                <a:cs typeface="Verdana"/>
              </a:rPr>
              <a:t>sprijinirea</a:t>
            </a:r>
            <a:r>
              <a:rPr lang="ro-RO" sz="1600" spc="-135" dirty="0">
                <a:latin typeface="Verdana"/>
                <a:cs typeface="Verdana"/>
              </a:rPr>
              <a:t> </a:t>
            </a:r>
            <a:r>
              <a:rPr lang="ro-RO" sz="1600" spc="-80" dirty="0">
                <a:latin typeface="Verdana"/>
                <a:cs typeface="Verdana"/>
              </a:rPr>
              <a:t>IMM-urilor</a:t>
            </a:r>
            <a:r>
              <a:rPr lang="ro-RO" sz="1600" spc="-135" dirty="0">
                <a:latin typeface="Verdana"/>
                <a:cs typeface="Verdana"/>
              </a:rPr>
              <a:t> </a:t>
            </a:r>
            <a:r>
              <a:rPr lang="ro-RO" sz="1600" spc="-110" dirty="0">
                <a:latin typeface="Verdana"/>
                <a:cs typeface="Verdana"/>
              </a:rPr>
              <a:t>în </a:t>
            </a:r>
            <a:r>
              <a:rPr lang="ro-RO" sz="1600" spc="-695" dirty="0">
                <a:latin typeface="Verdana"/>
                <a:cs typeface="Verdana"/>
              </a:rPr>
              <a:t> </a:t>
            </a:r>
            <a:r>
              <a:rPr lang="ro-RO" sz="1600" spc="-155" dirty="0">
                <a:latin typeface="Verdana"/>
                <a:cs typeface="Verdana"/>
              </a:rPr>
              <a:t>v</a:t>
            </a:r>
            <a:r>
              <a:rPr lang="ro-RO" sz="1600" spc="60" dirty="0">
                <a:latin typeface="Verdana"/>
                <a:cs typeface="Verdana"/>
              </a:rPr>
              <a:t>e</a:t>
            </a:r>
            <a:r>
              <a:rPr lang="ro-RO" sz="1600" spc="15" dirty="0">
                <a:latin typeface="Verdana"/>
                <a:cs typeface="Verdana"/>
              </a:rPr>
              <a:t>d</a:t>
            </a:r>
            <a:r>
              <a:rPr lang="ro-RO" sz="1600" spc="60" dirty="0">
                <a:latin typeface="Verdana"/>
                <a:cs typeface="Verdana"/>
              </a:rPr>
              <a:t>e</a:t>
            </a:r>
            <a:r>
              <a:rPr lang="ro-RO" sz="1600" spc="-135" dirty="0">
                <a:latin typeface="Verdana"/>
                <a:cs typeface="Verdana"/>
              </a:rPr>
              <a:t>r</a:t>
            </a:r>
            <a:r>
              <a:rPr lang="ro-RO" sz="1600" spc="60" dirty="0">
                <a:latin typeface="Verdana"/>
                <a:cs typeface="Verdana"/>
              </a:rPr>
              <a:t>e</a:t>
            </a:r>
            <a:r>
              <a:rPr lang="ro-RO" sz="1600" spc="-50" dirty="0">
                <a:latin typeface="Verdana"/>
                <a:cs typeface="Verdana"/>
              </a:rPr>
              <a:t>a</a:t>
            </a:r>
            <a:r>
              <a:rPr lang="ro-RO" sz="1600" spc="-145" dirty="0">
                <a:latin typeface="Verdana"/>
                <a:cs typeface="Verdana"/>
              </a:rPr>
              <a:t> </a:t>
            </a:r>
            <a:r>
              <a:rPr lang="ro-RO" sz="1600" spc="55" dirty="0">
                <a:latin typeface="Verdana"/>
                <a:cs typeface="Verdana"/>
              </a:rPr>
              <a:t>o</a:t>
            </a:r>
            <a:r>
              <a:rPr lang="ro-RO" sz="1600" spc="15" dirty="0">
                <a:latin typeface="Verdana"/>
                <a:cs typeface="Verdana"/>
              </a:rPr>
              <a:t>b</a:t>
            </a:r>
            <a:r>
              <a:rPr lang="ro-RO" sz="1600" spc="-75" dirty="0">
                <a:latin typeface="Verdana"/>
                <a:cs typeface="Verdana"/>
              </a:rPr>
              <a:t>ț</a:t>
            </a:r>
            <a:r>
              <a:rPr lang="ro-RO" sz="1600" spc="-100" dirty="0">
                <a:latin typeface="Verdana"/>
                <a:cs typeface="Verdana"/>
              </a:rPr>
              <a:t>i</a:t>
            </a:r>
            <a:r>
              <a:rPr lang="ro-RO" sz="1600" spc="-120" dirty="0">
                <a:latin typeface="Verdana"/>
                <a:cs typeface="Verdana"/>
              </a:rPr>
              <a:t>n</a:t>
            </a:r>
            <a:r>
              <a:rPr lang="ro-RO" sz="1600" spc="60" dirty="0">
                <a:latin typeface="Verdana"/>
                <a:cs typeface="Verdana"/>
              </a:rPr>
              <a:t>e</a:t>
            </a:r>
            <a:r>
              <a:rPr lang="ro-RO" sz="1600" spc="-135" dirty="0">
                <a:latin typeface="Verdana"/>
                <a:cs typeface="Verdana"/>
              </a:rPr>
              <a:t>r</a:t>
            </a:r>
            <a:r>
              <a:rPr lang="ro-RO" sz="1600" spc="-100" dirty="0">
                <a:latin typeface="Verdana"/>
                <a:cs typeface="Verdana"/>
              </a:rPr>
              <a:t>i</a:t>
            </a:r>
            <a:r>
              <a:rPr lang="ro-RO" sz="1600" spc="-95" dirty="0">
                <a:latin typeface="Verdana"/>
                <a:cs typeface="Verdana"/>
              </a:rPr>
              <a:t>i</a:t>
            </a:r>
            <a:r>
              <a:rPr lang="ro-RO" sz="1600" spc="-145" dirty="0">
                <a:latin typeface="Verdana"/>
                <a:cs typeface="Verdana"/>
              </a:rPr>
              <a:t> </a:t>
            </a:r>
            <a:r>
              <a:rPr lang="ro-RO" sz="1600" spc="155" dirty="0">
                <a:latin typeface="Verdana"/>
                <a:cs typeface="Verdana"/>
              </a:rPr>
              <a:t>c</a:t>
            </a:r>
            <a:r>
              <a:rPr lang="ro-RO" sz="1600" spc="60" dirty="0">
                <a:latin typeface="Verdana"/>
                <a:cs typeface="Verdana"/>
              </a:rPr>
              <a:t>e</a:t>
            </a:r>
            <a:r>
              <a:rPr lang="ro-RO" sz="1600" spc="-135" dirty="0">
                <a:latin typeface="Verdana"/>
                <a:cs typeface="Verdana"/>
              </a:rPr>
              <a:t>r</a:t>
            </a:r>
            <a:r>
              <a:rPr lang="ro-RO" sz="1600" spc="-75" dirty="0">
                <a:latin typeface="Verdana"/>
                <a:cs typeface="Verdana"/>
              </a:rPr>
              <a:t>t</a:t>
            </a:r>
            <a:r>
              <a:rPr lang="ro-RO" sz="1600" spc="-100" dirty="0">
                <a:latin typeface="Verdana"/>
                <a:cs typeface="Verdana"/>
              </a:rPr>
              <a:t>i</a:t>
            </a:r>
            <a:r>
              <a:rPr lang="ro-RO" sz="1600" spc="-5" dirty="0">
                <a:latin typeface="Verdana"/>
                <a:cs typeface="Verdana"/>
              </a:rPr>
              <a:t>f</a:t>
            </a:r>
            <a:r>
              <a:rPr lang="ro-RO" sz="1600" spc="-100" dirty="0">
                <a:latin typeface="Verdana"/>
                <a:cs typeface="Verdana"/>
              </a:rPr>
              <a:t>i</a:t>
            </a:r>
            <a:r>
              <a:rPr lang="ro-RO" sz="1600" spc="155" dirty="0">
                <a:latin typeface="Verdana"/>
                <a:cs typeface="Verdana"/>
              </a:rPr>
              <a:t>c</a:t>
            </a:r>
            <a:r>
              <a:rPr lang="ro-RO" sz="1600" spc="-55" dirty="0">
                <a:latin typeface="Verdana"/>
                <a:cs typeface="Verdana"/>
              </a:rPr>
              <a:t>ă</a:t>
            </a:r>
            <a:r>
              <a:rPr lang="ro-RO" sz="1600" spc="-135" dirty="0">
                <a:latin typeface="Verdana"/>
                <a:cs typeface="Verdana"/>
              </a:rPr>
              <a:t>r</a:t>
            </a:r>
            <a:r>
              <a:rPr lang="ro-RO" sz="1600" spc="-100" dirty="0">
                <a:latin typeface="Verdana"/>
                <a:cs typeface="Verdana"/>
              </a:rPr>
              <a:t>i</a:t>
            </a:r>
            <a:r>
              <a:rPr lang="ro-RO" sz="1600" spc="-95" dirty="0">
                <a:latin typeface="Verdana"/>
                <a:cs typeface="Verdana"/>
              </a:rPr>
              <a:t>i</a:t>
            </a:r>
            <a:r>
              <a:rPr lang="ro-RO" sz="1600" spc="-145" dirty="0">
                <a:latin typeface="Verdana"/>
                <a:cs typeface="Verdana"/>
              </a:rPr>
              <a:t> </a:t>
            </a:r>
            <a:r>
              <a:rPr lang="ro-RO" sz="1600" spc="15" dirty="0">
                <a:latin typeface="Verdana"/>
                <a:cs typeface="Verdana"/>
              </a:rPr>
              <a:t>p</a:t>
            </a:r>
            <a:r>
              <a:rPr lang="ro-RO" sz="1600" spc="-135" dirty="0">
                <a:latin typeface="Verdana"/>
                <a:cs typeface="Verdana"/>
              </a:rPr>
              <a:t>r</a:t>
            </a:r>
            <a:r>
              <a:rPr lang="ro-RO" sz="1600" spc="-100" dirty="0">
                <a:latin typeface="Verdana"/>
                <a:cs typeface="Verdana"/>
              </a:rPr>
              <a:t>i</a:t>
            </a:r>
            <a:r>
              <a:rPr lang="ro-RO" sz="1600" spc="-155" dirty="0">
                <a:latin typeface="Verdana"/>
                <a:cs typeface="Verdana"/>
              </a:rPr>
              <a:t>v</a:t>
            </a:r>
            <a:r>
              <a:rPr lang="ro-RO" sz="1600" spc="-100" dirty="0">
                <a:latin typeface="Verdana"/>
                <a:cs typeface="Verdana"/>
              </a:rPr>
              <a:t>i</a:t>
            </a:r>
            <a:r>
              <a:rPr lang="ro-RO" sz="1600" spc="-120" dirty="0">
                <a:latin typeface="Verdana"/>
                <a:cs typeface="Verdana"/>
              </a:rPr>
              <a:t>n</a:t>
            </a:r>
            <a:r>
              <a:rPr lang="ro-RO" sz="1600" spc="20" dirty="0">
                <a:latin typeface="Verdana"/>
                <a:cs typeface="Verdana"/>
              </a:rPr>
              <a:t>d</a:t>
            </a:r>
            <a:r>
              <a:rPr lang="ro-RO" sz="1600" spc="-145" dirty="0">
                <a:latin typeface="Verdana"/>
                <a:cs typeface="Verdana"/>
              </a:rPr>
              <a:t> </a:t>
            </a:r>
            <a:r>
              <a:rPr lang="ro-RO" sz="1600" spc="15" dirty="0">
                <a:latin typeface="Verdana"/>
                <a:cs typeface="Verdana"/>
              </a:rPr>
              <a:t>d</a:t>
            </a:r>
            <a:r>
              <a:rPr lang="ro-RO" sz="1600" spc="-100" dirty="0">
                <a:latin typeface="Verdana"/>
                <a:cs typeface="Verdana"/>
              </a:rPr>
              <a:t>i</a:t>
            </a:r>
            <a:r>
              <a:rPr lang="ro-RO" sz="1600" spc="-155" dirty="0">
                <a:latin typeface="Verdana"/>
                <a:cs typeface="Verdana"/>
              </a:rPr>
              <a:t>v</a:t>
            </a:r>
            <a:r>
              <a:rPr lang="ro-RO" sz="1600" spc="60" dirty="0">
                <a:latin typeface="Verdana"/>
                <a:cs typeface="Verdana"/>
              </a:rPr>
              <a:t>e</a:t>
            </a:r>
            <a:r>
              <a:rPr lang="ro-RO" sz="1600" spc="-135" dirty="0">
                <a:latin typeface="Verdana"/>
                <a:cs typeface="Verdana"/>
              </a:rPr>
              <a:t>r</a:t>
            </a:r>
            <a:r>
              <a:rPr lang="ro-RO" sz="1600" spc="65" dirty="0">
                <a:latin typeface="Verdana"/>
                <a:cs typeface="Verdana"/>
              </a:rPr>
              <a:t>se</a:t>
            </a:r>
            <a:r>
              <a:rPr lang="ro-RO" sz="1600" spc="-145" dirty="0">
                <a:latin typeface="Verdana"/>
                <a:cs typeface="Verdana"/>
              </a:rPr>
              <a:t> </a:t>
            </a:r>
            <a:r>
              <a:rPr lang="ro-RO" sz="1600" spc="65" dirty="0">
                <a:latin typeface="Verdana"/>
                <a:cs typeface="Verdana"/>
              </a:rPr>
              <a:t>s</a:t>
            </a:r>
            <a:r>
              <a:rPr lang="ro-RO" sz="1600" spc="-100" dirty="0">
                <a:latin typeface="Verdana"/>
                <a:cs typeface="Verdana"/>
              </a:rPr>
              <a:t>i</a:t>
            </a:r>
            <a:r>
              <a:rPr lang="ro-RO" sz="1600" spc="65" dirty="0">
                <a:latin typeface="Verdana"/>
                <a:cs typeface="Verdana"/>
              </a:rPr>
              <a:t>s</a:t>
            </a:r>
            <a:r>
              <a:rPr lang="ro-RO" sz="1600" spc="-75" dirty="0">
                <a:latin typeface="Verdana"/>
                <a:cs typeface="Verdana"/>
              </a:rPr>
              <a:t>t</a:t>
            </a:r>
            <a:r>
              <a:rPr lang="ro-RO" sz="1600" spc="60" dirty="0">
                <a:latin typeface="Verdana"/>
                <a:cs typeface="Verdana"/>
              </a:rPr>
              <a:t>e</a:t>
            </a:r>
            <a:r>
              <a:rPr lang="ro-RO" sz="1600" spc="-155" dirty="0">
                <a:latin typeface="Verdana"/>
                <a:cs typeface="Verdana"/>
              </a:rPr>
              <a:t>m</a:t>
            </a:r>
            <a:r>
              <a:rPr lang="ro-RO" sz="1600" spc="65" dirty="0">
                <a:latin typeface="Verdana"/>
                <a:cs typeface="Verdana"/>
              </a:rPr>
              <a:t>e</a:t>
            </a:r>
            <a:r>
              <a:rPr lang="ro-RO" sz="1600" spc="-145" dirty="0">
                <a:latin typeface="Verdana"/>
                <a:cs typeface="Verdana"/>
              </a:rPr>
              <a:t> </a:t>
            </a:r>
            <a:r>
              <a:rPr lang="ro-RO" sz="1600" spc="15" dirty="0">
                <a:latin typeface="Verdana"/>
                <a:cs typeface="Verdana"/>
              </a:rPr>
              <a:t>d</a:t>
            </a:r>
            <a:r>
              <a:rPr lang="ro-RO" sz="1600" spc="65" dirty="0">
                <a:latin typeface="Verdana"/>
                <a:cs typeface="Verdana"/>
              </a:rPr>
              <a:t>e</a:t>
            </a:r>
            <a:r>
              <a:rPr lang="ro-RO" sz="1600" spc="-145" dirty="0">
                <a:latin typeface="Verdana"/>
                <a:cs typeface="Verdana"/>
              </a:rPr>
              <a:t> </a:t>
            </a:r>
            <a:r>
              <a:rPr lang="ro-RO" sz="1600" spc="-155" dirty="0">
                <a:latin typeface="Verdana"/>
                <a:cs typeface="Verdana"/>
              </a:rPr>
              <a:t>m</a:t>
            </a:r>
            <a:r>
              <a:rPr lang="ro-RO" sz="1600" spc="-55" dirty="0">
                <a:latin typeface="Verdana"/>
                <a:cs typeface="Verdana"/>
              </a:rPr>
              <a:t>a</a:t>
            </a:r>
            <a:r>
              <a:rPr lang="ro-RO" sz="1600" spc="-120" dirty="0">
                <a:latin typeface="Verdana"/>
                <a:cs typeface="Verdana"/>
              </a:rPr>
              <a:t>n</a:t>
            </a:r>
            <a:r>
              <a:rPr lang="ro-RO" sz="1600" spc="-55" dirty="0">
                <a:latin typeface="Verdana"/>
                <a:cs typeface="Verdana"/>
              </a:rPr>
              <a:t>a</a:t>
            </a:r>
            <a:r>
              <a:rPr lang="ro-RO" sz="1600" spc="15" dirty="0">
                <a:latin typeface="Verdana"/>
                <a:cs typeface="Verdana"/>
              </a:rPr>
              <a:t>g</a:t>
            </a:r>
            <a:r>
              <a:rPr lang="ro-RO" sz="1600" spc="60" dirty="0">
                <a:latin typeface="Verdana"/>
                <a:cs typeface="Verdana"/>
              </a:rPr>
              <a:t>e</a:t>
            </a:r>
            <a:r>
              <a:rPr lang="ro-RO" sz="1600" spc="-155" dirty="0">
                <a:latin typeface="Verdana"/>
                <a:cs typeface="Verdana"/>
              </a:rPr>
              <a:t>m</a:t>
            </a:r>
            <a:r>
              <a:rPr lang="ro-RO" sz="1600" spc="60" dirty="0">
                <a:latin typeface="Verdana"/>
                <a:cs typeface="Verdana"/>
              </a:rPr>
              <a:t>e</a:t>
            </a:r>
            <a:r>
              <a:rPr lang="ro-RO" sz="1600" spc="-120" dirty="0">
                <a:latin typeface="Verdana"/>
                <a:cs typeface="Verdana"/>
              </a:rPr>
              <a:t>n</a:t>
            </a:r>
            <a:r>
              <a:rPr lang="ro-RO" sz="1600" spc="-75" dirty="0">
                <a:latin typeface="Verdana"/>
                <a:cs typeface="Verdana"/>
              </a:rPr>
              <a:t>t</a:t>
            </a:r>
            <a:r>
              <a:rPr lang="ro-RO" sz="1600" spc="-190" dirty="0">
                <a:latin typeface="Verdana"/>
                <a:cs typeface="Verdana"/>
              </a:rPr>
              <a:t>,</a:t>
            </a:r>
            <a:r>
              <a:rPr lang="ro-RO" sz="1600" spc="-145" dirty="0">
                <a:latin typeface="Verdana"/>
                <a:cs typeface="Verdana"/>
              </a:rPr>
              <a:t> </a:t>
            </a:r>
            <a:r>
              <a:rPr lang="ro-RO" sz="1600" spc="60" dirty="0">
                <a:latin typeface="Verdana"/>
                <a:cs typeface="Verdana"/>
              </a:rPr>
              <a:t>e</a:t>
            </a:r>
            <a:r>
              <a:rPr lang="ro-RO" sz="1600" spc="-75" dirty="0">
                <a:latin typeface="Verdana"/>
                <a:cs typeface="Verdana"/>
              </a:rPr>
              <a:t>t</a:t>
            </a:r>
            <a:r>
              <a:rPr lang="ro-RO" sz="1600" spc="155" dirty="0">
                <a:latin typeface="Verdana"/>
                <a:cs typeface="Verdana"/>
              </a:rPr>
              <a:t>c</a:t>
            </a:r>
            <a:r>
              <a:rPr lang="ro-RO" sz="1600" spc="-320" dirty="0">
                <a:latin typeface="Verdana"/>
                <a:cs typeface="Verdana"/>
              </a:rPr>
              <a:t>)</a:t>
            </a:r>
            <a:r>
              <a:rPr lang="ro-RO" sz="1600" spc="-254" dirty="0">
                <a:latin typeface="Verdana"/>
                <a:cs typeface="Verdana"/>
              </a:rPr>
              <a:t>.</a:t>
            </a:r>
            <a:endParaRPr sz="1600" dirty="0">
              <a:latin typeface="Verdana"/>
              <a:cs typeface="Verdana"/>
            </a:endParaRPr>
          </a:p>
        </p:txBody>
      </p:sp>
      <p:pic>
        <p:nvPicPr>
          <p:cNvPr id="12" name="object 9">
            <a:extLst>
              <a:ext uri="{FF2B5EF4-FFF2-40B4-BE49-F238E27FC236}">
                <a16:creationId xmlns:a16="http://schemas.microsoft.com/office/drawing/2014/main" id="{9926F0B8-A99C-5908-20D4-4874113B0725}"/>
              </a:ext>
            </a:extLst>
          </p:cNvPr>
          <p:cNvPicPr/>
          <p:nvPr/>
        </p:nvPicPr>
        <p:blipFill>
          <a:blip r:embed="rId3" cstate="print"/>
          <a:stretch>
            <a:fillRect/>
          </a:stretch>
        </p:blipFill>
        <p:spPr>
          <a:xfrm>
            <a:off x="8827533" y="2180805"/>
            <a:ext cx="3297793" cy="2293618"/>
          </a:xfrm>
          <a:prstGeom prst="rect">
            <a:avLst/>
          </a:prstGeom>
        </p:spPr>
      </p:pic>
      <p:pic>
        <p:nvPicPr>
          <p:cNvPr id="13" name="object 7">
            <a:extLst>
              <a:ext uri="{FF2B5EF4-FFF2-40B4-BE49-F238E27FC236}">
                <a16:creationId xmlns:a16="http://schemas.microsoft.com/office/drawing/2014/main" id="{9DB35151-44A1-CEFB-636C-2B6C1D6DC109}"/>
              </a:ext>
            </a:extLst>
          </p:cNvPr>
          <p:cNvPicPr/>
          <p:nvPr/>
        </p:nvPicPr>
        <p:blipFill>
          <a:blip r:embed="rId4" cstate="print"/>
          <a:stretch>
            <a:fillRect/>
          </a:stretch>
        </p:blipFill>
        <p:spPr>
          <a:xfrm>
            <a:off x="10329557" y="13037"/>
            <a:ext cx="1795769" cy="496255"/>
          </a:xfrm>
          <a:prstGeom prst="rect">
            <a:avLst/>
          </a:prstGeom>
        </p:spPr>
      </p:pic>
      <p:pic>
        <p:nvPicPr>
          <p:cNvPr id="14" name="object 8">
            <a:extLst>
              <a:ext uri="{FF2B5EF4-FFF2-40B4-BE49-F238E27FC236}">
                <a16:creationId xmlns:a16="http://schemas.microsoft.com/office/drawing/2014/main" id="{B1A47CA0-8166-43E3-0993-582F5B84A042}"/>
              </a:ext>
            </a:extLst>
          </p:cNvPr>
          <p:cNvPicPr/>
          <p:nvPr/>
        </p:nvPicPr>
        <p:blipFill>
          <a:blip r:embed="rId5" cstate="print"/>
          <a:stretch>
            <a:fillRect/>
          </a:stretch>
        </p:blipFill>
        <p:spPr>
          <a:xfrm>
            <a:off x="10085904" y="4536958"/>
            <a:ext cx="2106096" cy="1323440"/>
          </a:xfrm>
          <a:prstGeom prst="rect">
            <a:avLst/>
          </a:prstGeom>
        </p:spPr>
      </p:pic>
      <p:sp>
        <p:nvSpPr>
          <p:cNvPr id="17" name="TextBox 16">
            <a:extLst>
              <a:ext uri="{FF2B5EF4-FFF2-40B4-BE49-F238E27FC236}">
                <a16:creationId xmlns:a16="http://schemas.microsoft.com/office/drawing/2014/main" id="{CE46EE66-1D0A-C5B4-0B75-89A7A3065C5D}"/>
              </a:ext>
            </a:extLst>
          </p:cNvPr>
          <p:cNvSpPr txBox="1"/>
          <p:nvPr/>
        </p:nvSpPr>
        <p:spPr>
          <a:xfrm>
            <a:off x="-2" y="5683569"/>
            <a:ext cx="10019230" cy="978025"/>
          </a:xfrm>
          <a:prstGeom prst="rect">
            <a:avLst/>
          </a:prstGeom>
          <a:noFill/>
        </p:spPr>
        <p:txBody>
          <a:bodyPr wrap="square">
            <a:spAutoFit/>
          </a:bodyPr>
          <a:lstStyle/>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z="1600" spc="-70" dirty="0" err="1">
                <a:latin typeface="Verdana"/>
              </a:rPr>
              <a:t>Finanțarea</a:t>
            </a:r>
            <a:r>
              <a:rPr lang="en-US" sz="1600" spc="-70" dirty="0">
                <a:latin typeface="Verdana"/>
              </a:rPr>
              <a:t> se </a:t>
            </a:r>
            <a:r>
              <a:rPr lang="en-US" sz="1600" spc="-70" dirty="0" err="1">
                <a:latin typeface="Verdana"/>
              </a:rPr>
              <a:t>va</a:t>
            </a:r>
            <a:r>
              <a:rPr lang="en-US" sz="1600" spc="-70" dirty="0">
                <a:latin typeface="Verdana"/>
              </a:rPr>
              <a:t> </a:t>
            </a:r>
            <a:r>
              <a:rPr lang="en-US" sz="1600" spc="-70" dirty="0" err="1">
                <a:latin typeface="Verdana"/>
              </a:rPr>
              <a:t>realiza</a:t>
            </a:r>
            <a:r>
              <a:rPr lang="en-US" sz="1600" spc="-70" dirty="0">
                <a:latin typeface="Verdana"/>
              </a:rPr>
              <a:t> </a:t>
            </a:r>
            <a:r>
              <a:rPr lang="en-US" sz="1600" spc="-70" dirty="0" err="1">
                <a:latin typeface="Verdana"/>
              </a:rPr>
              <a:t>prin</a:t>
            </a:r>
            <a:r>
              <a:rPr lang="en-US" sz="1600" spc="-70" dirty="0">
                <a:latin typeface="Verdana"/>
              </a:rPr>
              <a:t> </a:t>
            </a:r>
            <a:r>
              <a:rPr lang="en-US" sz="1600" spc="-70" dirty="0" err="1">
                <a:latin typeface="Verdana"/>
              </a:rPr>
              <a:t>intermediul</a:t>
            </a:r>
            <a:r>
              <a:rPr lang="en-US" sz="1600" spc="-70" dirty="0">
                <a:latin typeface="Verdana"/>
              </a:rPr>
              <a:t> </a:t>
            </a:r>
            <a:r>
              <a:rPr lang="en-US" sz="1600" spc="-70" dirty="0" err="1">
                <a:latin typeface="Verdana"/>
              </a:rPr>
              <a:t>unei</a:t>
            </a:r>
            <a:r>
              <a:rPr lang="en-US" sz="1600" spc="-70" dirty="0">
                <a:latin typeface="Verdana"/>
              </a:rPr>
              <a:t> </a:t>
            </a:r>
            <a:r>
              <a:rPr lang="ro-RO" sz="1600" u="sng" spc="-70" dirty="0">
                <a:latin typeface="Verdana"/>
              </a:rPr>
              <a:t>sheme de ajutor de minimis</a:t>
            </a:r>
            <a:r>
              <a:rPr lang="ro-RO" sz="1600" spc="-70" dirty="0">
                <a:latin typeface="Verdana"/>
              </a:rPr>
              <a:t>.</a:t>
            </a: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ro-RO" sz="1600" b="1" spc="-70" dirty="0">
                <a:latin typeface="Verdana"/>
              </a:rPr>
              <a:t>Solicitanți eligibili</a:t>
            </a:r>
            <a:r>
              <a:rPr lang="en-US" sz="1600" b="1" spc="-70" dirty="0">
                <a:latin typeface="Verdana"/>
              </a:rPr>
              <a:t>: </a:t>
            </a:r>
            <a:r>
              <a:rPr lang="ro-RO" sz="1600" spc="-70" dirty="0">
                <a:latin typeface="Verdana"/>
              </a:rPr>
              <a:t>entitatea de management a clusterului.</a:t>
            </a: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z="1600" spc="-70" dirty="0">
                <a:latin typeface="Verdana"/>
              </a:rPr>
              <a:t>Termen </a:t>
            </a:r>
            <a:r>
              <a:rPr lang="en-US" sz="1600" spc="-70" dirty="0" err="1">
                <a:latin typeface="Verdana"/>
              </a:rPr>
              <a:t>estimat</a:t>
            </a:r>
            <a:r>
              <a:rPr lang="en-US" sz="1600" spc="-70" dirty="0">
                <a:latin typeface="Verdana"/>
              </a:rPr>
              <a:t> de </a:t>
            </a:r>
            <a:r>
              <a:rPr lang="en-US" sz="1600" spc="-70" dirty="0" err="1">
                <a:latin typeface="Verdana"/>
              </a:rPr>
              <a:t>deschidere</a:t>
            </a:r>
            <a:r>
              <a:rPr lang="en-US" sz="1600" spc="-70" dirty="0">
                <a:latin typeface="Verdana"/>
              </a:rPr>
              <a:t> al </a:t>
            </a:r>
            <a:r>
              <a:rPr lang="en-US" sz="1600" spc="-70" dirty="0" err="1">
                <a:latin typeface="Verdana"/>
              </a:rPr>
              <a:t>apelului</a:t>
            </a:r>
            <a:r>
              <a:rPr lang="en-US" sz="1600" spc="-70" dirty="0">
                <a:latin typeface="Verdana"/>
              </a:rPr>
              <a:t>: </a:t>
            </a:r>
            <a:r>
              <a:rPr lang="en-US" sz="1600" b="1" spc="-70" dirty="0" err="1">
                <a:latin typeface="Verdana"/>
              </a:rPr>
              <a:t>trimestrul</a:t>
            </a:r>
            <a:r>
              <a:rPr lang="en-US" sz="1600" b="1" spc="-70" dirty="0">
                <a:latin typeface="Verdana"/>
              </a:rPr>
              <a:t> </a:t>
            </a:r>
            <a:r>
              <a:rPr lang="ro-RO" sz="1600" b="1" spc="-70" dirty="0">
                <a:latin typeface="Verdana"/>
              </a:rPr>
              <a:t>1</a:t>
            </a:r>
            <a:r>
              <a:rPr lang="en-US" sz="1600" b="1" spc="-70" dirty="0">
                <a:latin typeface="Verdana"/>
              </a:rPr>
              <a:t> 202</a:t>
            </a:r>
            <a:r>
              <a:rPr lang="ro-RO" sz="1600" b="1" spc="-70" dirty="0">
                <a:latin typeface="Verdana"/>
              </a:rPr>
              <a:t>4</a:t>
            </a:r>
            <a:endParaRPr lang="en-US" sz="1600" b="1" spc="-70" dirty="0">
              <a:latin typeface="Verdana"/>
            </a:endParaRPr>
          </a:p>
        </p:txBody>
      </p:sp>
    </p:spTree>
    <p:extLst>
      <p:ext uri="{BB962C8B-B14F-4D97-AF65-F5344CB8AC3E}">
        <p14:creationId xmlns:p14="http://schemas.microsoft.com/office/powerpoint/2010/main" val="148893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F2C4A2-B000-F90F-4979-EE3835598A9B}"/>
              </a:ext>
            </a:extLst>
          </p:cNvPr>
          <p:cNvSpPr txBox="1"/>
          <p:nvPr/>
        </p:nvSpPr>
        <p:spPr>
          <a:xfrm>
            <a:off x="0" y="967085"/>
            <a:ext cx="11991975" cy="864083"/>
          </a:xfrm>
          <a:prstGeom prst="rect">
            <a:avLst/>
          </a:prstGeom>
          <a:noFill/>
        </p:spPr>
        <p:txBody>
          <a:bodyPr wrap="square">
            <a:spAutoFit/>
          </a:bodyPr>
          <a:lstStyle/>
          <a:p>
            <a:r>
              <a:rPr lang="it-IT" sz="1600" b="1" spc="495" dirty="0">
                <a:cs typeface="Calibri"/>
              </a:rPr>
              <a:t>PRIORITATEA</a:t>
            </a:r>
            <a:r>
              <a:rPr lang="it-IT" sz="1600" b="1" spc="215" dirty="0">
                <a:cs typeface="Calibri"/>
              </a:rPr>
              <a:t> </a:t>
            </a:r>
            <a:r>
              <a:rPr lang="it-IT" sz="1600" b="1" spc="-270" dirty="0">
                <a:cs typeface="Calibri"/>
              </a:rPr>
              <a:t>1</a:t>
            </a:r>
            <a:r>
              <a:rPr lang="it-IT" sz="1600" b="1" spc="-185" dirty="0">
                <a:cs typeface="Calibri"/>
              </a:rPr>
              <a:t> </a:t>
            </a:r>
            <a:r>
              <a:rPr lang="ro-RO" sz="1600" b="1" spc="-185" dirty="0">
                <a:cs typeface="Calibri"/>
              </a:rPr>
              <a:t>  </a:t>
            </a:r>
            <a:r>
              <a:rPr lang="it-IT" sz="1600" b="1" spc="250" dirty="0">
                <a:cs typeface="Calibri"/>
              </a:rPr>
              <a:t>-</a:t>
            </a:r>
            <a:r>
              <a:rPr lang="it-IT" sz="1600" b="1" spc="220" dirty="0">
                <a:cs typeface="Calibri"/>
              </a:rPr>
              <a:t> </a:t>
            </a:r>
            <a:r>
              <a:rPr lang="it-IT" sz="1600" b="1" spc="515" dirty="0">
                <a:cs typeface="Calibri"/>
              </a:rPr>
              <a:t>O</a:t>
            </a:r>
            <a:r>
              <a:rPr lang="it-IT" sz="1600" b="1" spc="215" dirty="0">
                <a:cs typeface="Calibri"/>
              </a:rPr>
              <a:t> </a:t>
            </a:r>
            <a:r>
              <a:rPr lang="it-IT" sz="1600" b="1" spc="445" dirty="0">
                <a:cs typeface="Calibri"/>
              </a:rPr>
              <a:t>REGIUNE</a:t>
            </a:r>
            <a:r>
              <a:rPr lang="it-IT" sz="1600" b="1" spc="220" dirty="0">
                <a:cs typeface="Calibri"/>
              </a:rPr>
              <a:t> </a:t>
            </a:r>
            <a:r>
              <a:rPr lang="it-IT" sz="1600" b="1" spc="475" dirty="0">
                <a:cs typeface="Calibri"/>
              </a:rPr>
              <a:t>COMPETITIVĂ</a:t>
            </a:r>
            <a:r>
              <a:rPr lang="it-IT" sz="1600" b="1" spc="215" dirty="0">
                <a:cs typeface="Calibri"/>
              </a:rPr>
              <a:t> </a:t>
            </a:r>
            <a:r>
              <a:rPr lang="it-IT" sz="1600" b="1" spc="465" dirty="0">
                <a:cs typeface="Calibri"/>
              </a:rPr>
              <a:t>PRIN</a:t>
            </a:r>
            <a:r>
              <a:rPr lang="it-IT" sz="1600" b="1" spc="220" dirty="0">
                <a:cs typeface="Calibri"/>
              </a:rPr>
              <a:t> </a:t>
            </a:r>
            <a:r>
              <a:rPr lang="it-IT" sz="1600" b="1" spc="450" dirty="0">
                <a:cs typeface="Calibri"/>
              </a:rPr>
              <a:t>INOVARE,</a:t>
            </a:r>
            <a:r>
              <a:rPr lang="it-IT" sz="1600" b="1" spc="220" dirty="0">
                <a:cs typeface="Calibri"/>
              </a:rPr>
              <a:t> </a:t>
            </a:r>
            <a:r>
              <a:rPr lang="it-IT" sz="1600" b="1" spc="475" dirty="0">
                <a:cs typeface="Calibri"/>
              </a:rPr>
              <a:t>DIGITALIZARE</a:t>
            </a:r>
            <a:r>
              <a:rPr lang="it-IT" sz="1600" b="1" spc="215" dirty="0">
                <a:cs typeface="Calibri"/>
              </a:rPr>
              <a:t> </a:t>
            </a:r>
            <a:r>
              <a:rPr lang="it-IT" sz="1600" b="1" spc="400" dirty="0">
                <a:cs typeface="Calibri"/>
              </a:rPr>
              <a:t>ȘI </a:t>
            </a:r>
            <a:r>
              <a:rPr lang="it-IT" sz="1600" b="1" spc="-665" dirty="0">
                <a:cs typeface="Calibri"/>
              </a:rPr>
              <a:t> </a:t>
            </a:r>
            <a:r>
              <a:rPr lang="it-IT" sz="1600" b="1" spc="465" dirty="0">
                <a:cs typeface="Calibri"/>
              </a:rPr>
              <a:t>ÎNTREPRINDERI</a:t>
            </a:r>
            <a:r>
              <a:rPr lang="it-IT" sz="1600" b="1" spc="215" dirty="0">
                <a:cs typeface="Calibri"/>
              </a:rPr>
              <a:t> </a:t>
            </a:r>
            <a:r>
              <a:rPr lang="it-IT" sz="1600" b="1" spc="445" dirty="0">
                <a:cs typeface="Calibri"/>
              </a:rPr>
              <a:t>DINAMICE</a:t>
            </a:r>
            <a:endParaRPr lang="ro-RO" sz="1600" b="1" spc="445" dirty="0">
              <a:cs typeface="Calibri"/>
            </a:endParaRPr>
          </a:p>
          <a:p>
            <a:pPr marL="12700" marR="248285">
              <a:lnSpc>
                <a:spcPct val="114599"/>
              </a:lnSpc>
              <a:spcBef>
                <a:spcPts val="100"/>
              </a:spcBef>
            </a:pPr>
            <a:r>
              <a:rPr lang="ro-RO" sz="1600" b="1" spc="60" dirty="0">
                <a:solidFill>
                  <a:srgbClr val="004AAC"/>
                </a:solidFill>
                <a:cs typeface="Arial"/>
              </a:rPr>
              <a:t>Obiectiv</a:t>
            </a:r>
            <a:r>
              <a:rPr lang="ro-RO" sz="1600" b="1" spc="-45" dirty="0">
                <a:solidFill>
                  <a:srgbClr val="004AAC"/>
                </a:solidFill>
                <a:cs typeface="Arial"/>
              </a:rPr>
              <a:t> </a:t>
            </a:r>
            <a:r>
              <a:rPr lang="ro-RO" sz="1600" b="1" spc="5" dirty="0">
                <a:solidFill>
                  <a:srgbClr val="004AAC"/>
                </a:solidFill>
                <a:cs typeface="Arial"/>
              </a:rPr>
              <a:t>specific</a:t>
            </a:r>
            <a:r>
              <a:rPr lang="ro-RO" sz="1600" b="1" spc="-45" dirty="0">
                <a:solidFill>
                  <a:srgbClr val="004AAC"/>
                </a:solidFill>
                <a:cs typeface="Arial"/>
              </a:rPr>
              <a:t> </a:t>
            </a:r>
            <a:r>
              <a:rPr lang="ro-RO" sz="1600" b="1" spc="-130" dirty="0">
                <a:solidFill>
                  <a:srgbClr val="004AAC"/>
                </a:solidFill>
                <a:cs typeface="Arial"/>
              </a:rPr>
              <a:t>FEDR</a:t>
            </a:r>
            <a:r>
              <a:rPr lang="ro-RO" sz="1600" b="1" spc="-45" dirty="0">
                <a:solidFill>
                  <a:srgbClr val="004AAC"/>
                </a:solidFill>
                <a:cs typeface="Arial"/>
              </a:rPr>
              <a:t> </a:t>
            </a:r>
            <a:r>
              <a:rPr lang="ro-RO" sz="1600" b="1" spc="110" dirty="0">
                <a:solidFill>
                  <a:srgbClr val="004AAC"/>
                </a:solidFill>
                <a:cs typeface="Arial"/>
              </a:rPr>
              <a:t>a</a:t>
            </a:r>
            <a:r>
              <a:rPr lang="ro-RO" sz="1600" b="1" spc="-45" dirty="0">
                <a:solidFill>
                  <a:srgbClr val="004AAC"/>
                </a:solidFill>
                <a:cs typeface="Arial"/>
              </a:rPr>
              <a:t> </a:t>
            </a:r>
            <a:r>
              <a:rPr lang="ro-RO" sz="1600" b="1" spc="30" dirty="0">
                <a:solidFill>
                  <a:srgbClr val="004AAC"/>
                </a:solidFill>
                <a:cs typeface="Arial"/>
              </a:rPr>
              <a:t>(iv)</a:t>
            </a:r>
            <a:r>
              <a:rPr lang="ro-RO" sz="1600" b="1" spc="-45" dirty="0">
                <a:solidFill>
                  <a:srgbClr val="004AAC"/>
                </a:solidFill>
                <a:cs typeface="Arial"/>
              </a:rPr>
              <a:t> </a:t>
            </a:r>
            <a:r>
              <a:rPr lang="ro-RO" sz="1600" b="1" spc="75" dirty="0">
                <a:solidFill>
                  <a:srgbClr val="004AAC"/>
                </a:solidFill>
                <a:cs typeface="Arial"/>
              </a:rPr>
              <a:t>Dezvoltarea  </a:t>
            </a:r>
            <a:r>
              <a:rPr lang="ro-RO" sz="1600" b="1" spc="95" dirty="0">
                <a:solidFill>
                  <a:srgbClr val="004AAC"/>
                </a:solidFill>
                <a:cs typeface="Arial"/>
              </a:rPr>
              <a:t>competenţelor</a:t>
            </a:r>
            <a:r>
              <a:rPr lang="ro-RO" sz="1600" b="1" spc="-40" dirty="0">
                <a:solidFill>
                  <a:srgbClr val="004AAC"/>
                </a:solidFill>
                <a:cs typeface="Arial"/>
              </a:rPr>
              <a:t> </a:t>
            </a:r>
            <a:r>
              <a:rPr lang="ro-RO" sz="1600" b="1" spc="125" dirty="0">
                <a:solidFill>
                  <a:srgbClr val="004AAC"/>
                </a:solidFill>
                <a:cs typeface="Arial"/>
              </a:rPr>
              <a:t>pentru</a:t>
            </a:r>
            <a:r>
              <a:rPr lang="ro-RO" sz="1600" b="1" spc="-35" dirty="0">
                <a:solidFill>
                  <a:srgbClr val="004AAC"/>
                </a:solidFill>
                <a:cs typeface="Arial"/>
              </a:rPr>
              <a:t> </a:t>
            </a:r>
            <a:r>
              <a:rPr lang="ro-RO" sz="1600" b="1" spc="40" dirty="0">
                <a:solidFill>
                  <a:srgbClr val="004AAC"/>
                </a:solidFill>
                <a:cs typeface="Arial"/>
              </a:rPr>
              <a:t>specializare</a:t>
            </a:r>
            <a:r>
              <a:rPr lang="ro-RO" sz="1600" b="1" spc="-35" dirty="0">
                <a:solidFill>
                  <a:srgbClr val="004AAC"/>
                </a:solidFill>
                <a:cs typeface="Arial"/>
              </a:rPr>
              <a:t> </a:t>
            </a:r>
            <a:r>
              <a:rPr lang="ro-RO" sz="1600" b="1" spc="90" dirty="0">
                <a:solidFill>
                  <a:srgbClr val="004AAC"/>
                </a:solidFill>
                <a:cs typeface="Arial"/>
              </a:rPr>
              <a:t>inteligentă, </a:t>
            </a:r>
            <a:r>
              <a:rPr lang="ro-RO" sz="1600" b="1" spc="-650" dirty="0">
                <a:solidFill>
                  <a:srgbClr val="004AAC"/>
                </a:solidFill>
                <a:cs typeface="Arial"/>
              </a:rPr>
              <a:t> </a:t>
            </a:r>
            <a:r>
              <a:rPr lang="ro-RO" sz="1600" b="1" spc="114" dirty="0">
                <a:solidFill>
                  <a:srgbClr val="004AAC"/>
                </a:solidFill>
                <a:cs typeface="Arial"/>
              </a:rPr>
              <a:t>tranziţie</a:t>
            </a:r>
            <a:r>
              <a:rPr lang="ro-RO" sz="1600" b="1" spc="-50" dirty="0">
                <a:solidFill>
                  <a:srgbClr val="004AAC"/>
                </a:solidFill>
                <a:cs typeface="Arial"/>
              </a:rPr>
              <a:t> </a:t>
            </a:r>
            <a:r>
              <a:rPr lang="ro-RO" sz="1600" b="1" spc="85" dirty="0">
                <a:solidFill>
                  <a:srgbClr val="004AAC"/>
                </a:solidFill>
                <a:cs typeface="Arial"/>
              </a:rPr>
              <a:t>industrială</a:t>
            </a:r>
            <a:r>
              <a:rPr lang="ro-RO" sz="1600" b="1" spc="-45" dirty="0">
                <a:solidFill>
                  <a:srgbClr val="004AAC"/>
                </a:solidFill>
                <a:cs typeface="Arial"/>
              </a:rPr>
              <a:t> </a:t>
            </a:r>
            <a:r>
              <a:rPr lang="ro-RO" sz="1600" b="1" spc="-40" dirty="0">
                <a:solidFill>
                  <a:srgbClr val="004AAC"/>
                </a:solidFill>
                <a:cs typeface="Arial"/>
              </a:rPr>
              <a:t>şi</a:t>
            </a:r>
            <a:r>
              <a:rPr lang="ro-RO" sz="1600" b="1" spc="-45" dirty="0">
                <a:solidFill>
                  <a:srgbClr val="004AAC"/>
                </a:solidFill>
                <a:cs typeface="Arial"/>
              </a:rPr>
              <a:t> </a:t>
            </a:r>
            <a:r>
              <a:rPr lang="ro-RO" sz="1600" b="1" spc="120" dirty="0">
                <a:solidFill>
                  <a:srgbClr val="004AAC"/>
                </a:solidFill>
                <a:cs typeface="Arial"/>
              </a:rPr>
              <a:t>antreprenoriat</a:t>
            </a:r>
            <a:endParaRPr lang="ro-RO" sz="1600" dirty="0">
              <a:cs typeface="Arial"/>
            </a:endParaRPr>
          </a:p>
        </p:txBody>
      </p:sp>
      <p:sp>
        <p:nvSpPr>
          <p:cNvPr id="6" name="TextBox 5">
            <a:extLst>
              <a:ext uri="{FF2B5EF4-FFF2-40B4-BE49-F238E27FC236}">
                <a16:creationId xmlns:a16="http://schemas.microsoft.com/office/drawing/2014/main" id="{554F8F8A-A3EC-A5A1-058B-6C9579083AAB}"/>
              </a:ext>
            </a:extLst>
          </p:cNvPr>
          <p:cNvSpPr txBox="1"/>
          <p:nvPr/>
        </p:nvSpPr>
        <p:spPr>
          <a:xfrm>
            <a:off x="4048125" y="1831168"/>
            <a:ext cx="8143874" cy="4074962"/>
          </a:xfrm>
          <a:prstGeom prst="rect">
            <a:avLst/>
          </a:prstGeom>
          <a:noFill/>
        </p:spPr>
        <p:txBody>
          <a:bodyPr wrap="square">
            <a:spAutoFit/>
          </a:bodyPr>
          <a:lstStyle/>
          <a:p>
            <a:pPr marL="12700" marR="173990">
              <a:lnSpc>
                <a:spcPct val="127600"/>
              </a:lnSpc>
              <a:spcBef>
                <a:spcPts val="880"/>
              </a:spcBef>
            </a:pPr>
            <a:r>
              <a:rPr lang="ro-RO" sz="1600" b="1" spc="-5" dirty="0">
                <a:latin typeface="Tahoma"/>
                <a:cs typeface="Tahoma"/>
              </a:rPr>
              <a:t>Acțiunea </a:t>
            </a:r>
            <a:r>
              <a:rPr lang="ro-RO" sz="1600" b="1" spc="-245" dirty="0">
                <a:latin typeface="Tahoma"/>
                <a:cs typeface="Tahoma"/>
              </a:rPr>
              <a:t>1.7 </a:t>
            </a:r>
            <a:r>
              <a:rPr lang="ro-RO" sz="1600" b="1" spc="-5" dirty="0">
                <a:latin typeface="Tahoma"/>
                <a:cs typeface="Tahoma"/>
              </a:rPr>
              <a:t>Dezvoltarea </a:t>
            </a:r>
            <a:r>
              <a:rPr lang="ro-RO" sz="1600" b="1" spc="15" dirty="0">
                <a:latin typeface="Tahoma"/>
                <a:cs typeface="Tahoma"/>
              </a:rPr>
              <a:t>competențelor </a:t>
            </a:r>
            <a:r>
              <a:rPr lang="ro-RO" sz="1600" b="1" spc="-40" dirty="0">
                <a:latin typeface="Tahoma"/>
                <a:cs typeface="Tahoma"/>
              </a:rPr>
              <a:t>pentru </a:t>
            </a:r>
            <a:r>
              <a:rPr lang="ro-RO" sz="1600" b="1" spc="-690" dirty="0">
                <a:latin typeface="Tahoma"/>
                <a:cs typeface="Tahoma"/>
              </a:rPr>
              <a:t> </a:t>
            </a:r>
            <a:r>
              <a:rPr lang="ro-RO" sz="1600" b="1" spc="20" dirty="0">
                <a:latin typeface="Tahoma"/>
                <a:cs typeface="Tahoma"/>
              </a:rPr>
              <a:t>specializare</a:t>
            </a:r>
            <a:r>
              <a:rPr lang="ro-RO" sz="1600" b="1" spc="-65" dirty="0">
                <a:latin typeface="Tahoma"/>
                <a:cs typeface="Tahoma"/>
              </a:rPr>
              <a:t> </a:t>
            </a:r>
            <a:r>
              <a:rPr lang="ro-RO" sz="1600" b="1" spc="-35" dirty="0">
                <a:latin typeface="Tahoma"/>
                <a:cs typeface="Tahoma"/>
              </a:rPr>
              <a:t>inteligentă</a:t>
            </a:r>
            <a:r>
              <a:rPr lang="ro-RO" sz="1600" b="1" spc="-60" dirty="0">
                <a:latin typeface="Tahoma"/>
                <a:cs typeface="Tahoma"/>
              </a:rPr>
              <a:t> </a:t>
            </a:r>
            <a:r>
              <a:rPr lang="ro-RO" sz="1600" b="1" spc="15" dirty="0">
                <a:latin typeface="Tahoma"/>
                <a:cs typeface="Tahoma"/>
              </a:rPr>
              <a:t>și</a:t>
            </a:r>
            <a:r>
              <a:rPr lang="ro-RO" sz="1600" b="1" spc="-60" dirty="0">
                <a:latin typeface="Tahoma"/>
                <a:cs typeface="Tahoma"/>
              </a:rPr>
              <a:t> </a:t>
            </a:r>
            <a:r>
              <a:rPr lang="ro-RO" sz="1600" b="1" spc="-40" dirty="0">
                <a:latin typeface="Tahoma"/>
                <a:cs typeface="Tahoma"/>
              </a:rPr>
              <a:t>antreprenoriat</a:t>
            </a:r>
            <a:endParaRPr lang="ro-RO" sz="1600" dirty="0">
              <a:latin typeface="Tahoma"/>
              <a:cs typeface="Tahoma"/>
            </a:endParaRPr>
          </a:p>
          <a:p>
            <a:pPr marL="12700">
              <a:lnSpc>
                <a:spcPct val="100000"/>
              </a:lnSpc>
              <a:spcBef>
                <a:spcPts val="2240"/>
              </a:spcBef>
            </a:pPr>
            <a:r>
              <a:rPr lang="ro-RO" sz="1600" spc="10" dirty="0">
                <a:latin typeface="Verdana"/>
                <a:cs typeface="Verdana"/>
              </a:rPr>
              <a:t>A</a:t>
            </a:r>
            <a:r>
              <a:rPr lang="ro-RO" sz="1600" spc="165" dirty="0">
                <a:latin typeface="Verdana"/>
                <a:cs typeface="Verdana"/>
              </a:rPr>
              <a:t>c</a:t>
            </a:r>
            <a:r>
              <a:rPr lang="ro-RO" sz="1600" spc="-80" dirty="0">
                <a:latin typeface="Verdana"/>
                <a:cs typeface="Verdana"/>
              </a:rPr>
              <a:t>t</a:t>
            </a:r>
            <a:r>
              <a:rPr lang="ro-RO" sz="1600" spc="-110" dirty="0">
                <a:latin typeface="Verdana"/>
                <a:cs typeface="Verdana"/>
              </a:rPr>
              <a:t>i</a:t>
            </a:r>
            <a:r>
              <a:rPr lang="ro-RO" sz="1600" spc="-170" dirty="0">
                <a:latin typeface="Verdana"/>
                <a:cs typeface="Verdana"/>
              </a:rPr>
              <a:t>v</a:t>
            </a:r>
            <a:r>
              <a:rPr lang="ro-RO" sz="1600" spc="-110" dirty="0">
                <a:latin typeface="Verdana"/>
                <a:cs typeface="Verdana"/>
              </a:rPr>
              <a:t>i</a:t>
            </a:r>
            <a:r>
              <a:rPr lang="ro-RO" sz="1600" spc="-80" dirty="0">
                <a:latin typeface="Verdana"/>
                <a:cs typeface="Verdana"/>
              </a:rPr>
              <a:t>t</a:t>
            </a:r>
            <a:r>
              <a:rPr lang="ro-RO" sz="1600" spc="-65" dirty="0">
                <a:latin typeface="Verdana"/>
                <a:cs typeface="Verdana"/>
              </a:rPr>
              <a:t>ă</a:t>
            </a:r>
            <a:r>
              <a:rPr lang="ro-RO" sz="1600" spc="-80" dirty="0">
                <a:latin typeface="Verdana"/>
                <a:cs typeface="Verdana"/>
              </a:rPr>
              <a:t>ț</a:t>
            </a:r>
            <a:r>
              <a:rPr lang="ro-RO" sz="1600" spc="-110" dirty="0">
                <a:latin typeface="Verdana"/>
                <a:cs typeface="Verdana"/>
              </a:rPr>
              <a:t>i</a:t>
            </a:r>
            <a:r>
              <a:rPr lang="ro-RO" sz="1600" spc="-160" dirty="0">
                <a:latin typeface="Verdana"/>
                <a:cs typeface="Verdana"/>
              </a:rPr>
              <a:t> </a:t>
            </a:r>
            <a:r>
              <a:rPr lang="ro-RO" sz="1600" spc="60" dirty="0">
                <a:latin typeface="Verdana"/>
                <a:cs typeface="Verdana"/>
              </a:rPr>
              <a:t>o</a:t>
            </a:r>
            <a:r>
              <a:rPr lang="ro-RO" sz="1600" spc="-145" dirty="0">
                <a:latin typeface="Verdana"/>
                <a:cs typeface="Verdana"/>
              </a:rPr>
              <a:t>r</a:t>
            </a:r>
            <a:r>
              <a:rPr lang="ro-RO" sz="1600" spc="-110" dirty="0">
                <a:latin typeface="Verdana"/>
                <a:cs typeface="Verdana"/>
              </a:rPr>
              <a:t>i</a:t>
            </a:r>
            <a:r>
              <a:rPr lang="ro-RO" sz="1600" spc="60" dirty="0">
                <a:latin typeface="Verdana"/>
                <a:cs typeface="Verdana"/>
              </a:rPr>
              <a:t>e</a:t>
            </a:r>
            <a:r>
              <a:rPr lang="ro-RO" sz="1600" spc="-135" dirty="0">
                <a:latin typeface="Verdana"/>
                <a:cs typeface="Verdana"/>
              </a:rPr>
              <a:t>n</a:t>
            </a:r>
            <a:r>
              <a:rPr lang="ro-RO" sz="1600" spc="-80" dirty="0">
                <a:latin typeface="Verdana"/>
                <a:cs typeface="Verdana"/>
              </a:rPr>
              <a:t>t</a:t>
            </a:r>
            <a:r>
              <a:rPr lang="ro-RO" sz="1600" spc="-65" dirty="0">
                <a:latin typeface="Verdana"/>
                <a:cs typeface="Verdana"/>
              </a:rPr>
              <a:t>a</a:t>
            </a:r>
            <a:r>
              <a:rPr lang="ro-RO" sz="1600" spc="-80" dirty="0">
                <a:latin typeface="Verdana"/>
                <a:cs typeface="Verdana"/>
              </a:rPr>
              <a:t>t</a:t>
            </a:r>
            <a:r>
              <a:rPr lang="ro-RO" sz="1600" spc="-110" dirty="0">
                <a:latin typeface="Verdana"/>
                <a:cs typeface="Verdana"/>
              </a:rPr>
              <a:t>i</a:t>
            </a:r>
            <a:r>
              <a:rPr lang="ro-RO" sz="1600" spc="-170" dirty="0">
                <a:latin typeface="Verdana"/>
                <a:cs typeface="Verdana"/>
              </a:rPr>
              <a:t>v</a:t>
            </a:r>
            <a:r>
              <a:rPr lang="ro-RO" sz="1600" spc="60" dirty="0">
                <a:latin typeface="Verdana"/>
                <a:cs typeface="Verdana"/>
              </a:rPr>
              <a:t>e</a:t>
            </a:r>
            <a:r>
              <a:rPr lang="ro-RO" sz="1600" spc="-555" dirty="0">
                <a:latin typeface="Verdana"/>
                <a:cs typeface="Verdana"/>
              </a:rPr>
              <a:t>:</a:t>
            </a:r>
            <a:endParaRPr lang="ro-RO" sz="1600" dirty="0">
              <a:latin typeface="Verdana"/>
              <a:cs typeface="Verdana"/>
            </a:endParaRPr>
          </a:p>
          <a:p>
            <a:pPr marL="12700" marR="5080">
              <a:lnSpc>
                <a:spcPct val="113599"/>
              </a:lnSpc>
              <a:spcBef>
                <a:spcPts val="5"/>
              </a:spcBef>
              <a:buSzPct val="95454"/>
              <a:buChar char="•"/>
              <a:tabLst>
                <a:tab pos="128905" algn="l"/>
              </a:tabLst>
            </a:pPr>
            <a:r>
              <a:rPr lang="ro-RO" sz="1600" spc="-30" dirty="0">
                <a:latin typeface="Verdana"/>
                <a:cs typeface="Verdana"/>
              </a:rPr>
              <a:t> dezvoltarea</a:t>
            </a:r>
            <a:r>
              <a:rPr lang="ro-RO" sz="1600" spc="-50" dirty="0">
                <a:latin typeface="Verdana"/>
                <a:cs typeface="Verdana"/>
              </a:rPr>
              <a:t> </a:t>
            </a:r>
            <a:r>
              <a:rPr lang="ro-RO" sz="1600" spc="-20" dirty="0">
                <a:latin typeface="Verdana"/>
                <a:cs typeface="Verdana"/>
              </a:rPr>
              <a:t>și</a:t>
            </a:r>
            <a:r>
              <a:rPr lang="ro-RO" sz="1600" spc="-50" dirty="0">
                <a:latin typeface="Verdana"/>
                <a:cs typeface="Verdana"/>
              </a:rPr>
              <a:t> </a:t>
            </a:r>
            <a:r>
              <a:rPr lang="ro-RO" sz="1600" spc="-60" dirty="0">
                <a:latin typeface="Verdana"/>
                <a:cs typeface="Verdana"/>
              </a:rPr>
              <a:t>formarea</a:t>
            </a:r>
            <a:r>
              <a:rPr lang="ro-RO" sz="1600" spc="-50" dirty="0">
                <a:latin typeface="Verdana"/>
                <a:cs typeface="Verdana"/>
              </a:rPr>
              <a:t> </a:t>
            </a:r>
            <a:r>
              <a:rPr lang="ro-RO" sz="1600" spc="40" dirty="0">
                <a:latin typeface="Verdana"/>
                <a:cs typeface="Verdana"/>
              </a:rPr>
              <a:t>de</a:t>
            </a:r>
            <a:r>
              <a:rPr lang="ro-RO" sz="1600" spc="-50" dirty="0">
                <a:latin typeface="Verdana"/>
                <a:cs typeface="Verdana"/>
              </a:rPr>
              <a:t> </a:t>
            </a:r>
            <a:r>
              <a:rPr lang="ro-RO" sz="1600" spc="-5" dirty="0">
                <a:latin typeface="Verdana"/>
                <a:cs typeface="Verdana"/>
              </a:rPr>
              <a:t>competențe</a:t>
            </a:r>
            <a:r>
              <a:rPr lang="ro-RO" sz="1600" spc="-50" dirty="0">
                <a:latin typeface="Verdana"/>
                <a:cs typeface="Verdana"/>
              </a:rPr>
              <a:t> </a:t>
            </a:r>
            <a:r>
              <a:rPr lang="ro-RO" sz="1600" spc="10" dirty="0">
                <a:latin typeface="Verdana"/>
                <a:cs typeface="Verdana"/>
              </a:rPr>
              <a:t>cheie</a:t>
            </a:r>
            <a:r>
              <a:rPr lang="ro-RO" sz="1600" spc="-50" dirty="0">
                <a:latin typeface="Verdana"/>
                <a:cs typeface="Verdana"/>
              </a:rPr>
              <a:t> </a:t>
            </a:r>
            <a:r>
              <a:rPr lang="ro-RO" sz="1600" spc="-70" dirty="0">
                <a:latin typeface="Verdana"/>
                <a:cs typeface="Verdana"/>
              </a:rPr>
              <a:t>pentru </a:t>
            </a:r>
            <a:r>
              <a:rPr lang="ro-RO" sz="1600" spc="-755" dirty="0">
                <a:latin typeface="Verdana"/>
                <a:cs typeface="Verdana"/>
              </a:rPr>
              <a:t> </a:t>
            </a:r>
            <a:r>
              <a:rPr lang="ro-RO" sz="1600" spc="-10" dirty="0">
                <a:latin typeface="Verdana"/>
                <a:cs typeface="Verdana"/>
              </a:rPr>
              <a:t>specializare</a:t>
            </a:r>
            <a:r>
              <a:rPr lang="ro-RO" sz="1600" spc="-165" dirty="0">
                <a:latin typeface="Verdana"/>
                <a:cs typeface="Verdana"/>
              </a:rPr>
              <a:t> </a:t>
            </a:r>
            <a:r>
              <a:rPr lang="ro-RO" sz="1600" spc="-80" dirty="0">
                <a:latin typeface="Verdana"/>
                <a:cs typeface="Verdana"/>
              </a:rPr>
              <a:t>inteligentă; - </a:t>
            </a:r>
            <a:r>
              <a:rPr lang="ro-RO" sz="1600" b="1" u="sng" spc="-80" dirty="0">
                <a:latin typeface="Verdana"/>
                <a:cs typeface="Verdana"/>
              </a:rPr>
              <a:t>4.705.882 euro </a:t>
            </a:r>
            <a:r>
              <a:rPr lang="ro-RO" sz="1600" b="1" u="sng" spc="-100" dirty="0">
                <a:latin typeface="Verdana"/>
                <a:cs typeface="Verdana"/>
              </a:rPr>
              <a:t>FEDR+BS</a:t>
            </a:r>
            <a:endParaRPr lang="ro-RO" sz="1600" b="1" u="sng" spc="-80" dirty="0">
              <a:latin typeface="Verdana"/>
              <a:cs typeface="Verdana"/>
            </a:endParaRPr>
          </a:p>
          <a:p>
            <a:pPr marL="12700" marR="5080">
              <a:lnSpc>
                <a:spcPct val="113599"/>
              </a:lnSpc>
              <a:spcBef>
                <a:spcPts val="5"/>
              </a:spcBef>
              <a:buSzPct val="95454"/>
              <a:buChar char="•"/>
              <a:tabLst>
                <a:tab pos="128905" algn="l"/>
              </a:tabLst>
            </a:pPr>
            <a:r>
              <a:rPr lang="ro-RO" sz="1600" spc="-60" dirty="0">
                <a:latin typeface="Verdana"/>
                <a:cs typeface="Verdana"/>
              </a:rPr>
              <a:t> asigurarea </a:t>
            </a:r>
            <a:r>
              <a:rPr lang="ro-RO" sz="1600" spc="-75" dirty="0">
                <a:latin typeface="Verdana"/>
                <a:cs typeface="Verdana"/>
              </a:rPr>
              <a:t>implementării </a:t>
            </a:r>
            <a:r>
              <a:rPr lang="ro-RO" sz="1600" spc="-40" dirty="0">
                <a:latin typeface="Verdana"/>
                <a:cs typeface="Verdana"/>
              </a:rPr>
              <a:t>Mecanismului </a:t>
            </a:r>
            <a:r>
              <a:rPr lang="ro-RO" sz="1600" spc="40" dirty="0">
                <a:latin typeface="Verdana"/>
                <a:cs typeface="Verdana"/>
              </a:rPr>
              <a:t>de </a:t>
            </a:r>
            <a:r>
              <a:rPr lang="ro-RO" sz="1600" spc="-100" dirty="0">
                <a:latin typeface="Verdana"/>
                <a:cs typeface="Verdana"/>
              </a:rPr>
              <a:t>D</a:t>
            </a:r>
            <a:r>
              <a:rPr lang="ro-RO" sz="1600" spc="60" dirty="0">
                <a:latin typeface="Verdana"/>
                <a:cs typeface="Verdana"/>
              </a:rPr>
              <a:t>e</a:t>
            </a:r>
            <a:r>
              <a:rPr lang="ro-RO" sz="1600" spc="65" dirty="0">
                <a:latin typeface="Verdana"/>
                <a:cs typeface="Verdana"/>
              </a:rPr>
              <a:t>s</a:t>
            </a:r>
            <a:r>
              <a:rPr lang="ro-RO" sz="1600" spc="165" dirty="0">
                <a:latin typeface="Verdana"/>
                <a:cs typeface="Verdana"/>
              </a:rPr>
              <a:t>c</a:t>
            </a:r>
            <a:r>
              <a:rPr lang="ro-RO" sz="1600" spc="60" dirty="0">
                <a:latin typeface="Verdana"/>
                <a:cs typeface="Verdana"/>
              </a:rPr>
              <a:t>o</a:t>
            </a:r>
            <a:r>
              <a:rPr lang="ro-RO" sz="1600" spc="10" dirty="0">
                <a:latin typeface="Verdana"/>
                <a:cs typeface="Verdana"/>
              </a:rPr>
              <a:t>p</a:t>
            </a:r>
            <a:r>
              <a:rPr lang="ro-RO" sz="1600" spc="60" dirty="0">
                <a:latin typeface="Verdana"/>
                <a:cs typeface="Verdana"/>
              </a:rPr>
              <a:t>e</a:t>
            </a:r>
            <a:r>
              <a:rPr lang="ro-RO" sz="1600" spc="-145" dirty="0">
                <a:latin typeface="Verdana"/>
                <a:cs typeface="Verdana"/>
              </a:rPr>
              <a:t>r</a:t>
            </a:r>
            <a:r>
              <a:rPr lang="ro-RO" sz="1600" spc="-110" dirty="0">
                <a:latin typeface="Verdana"/>
                <a:cs typeface="Verdana"/>
              </a:rPr>
              <a:t>i</a:t>
            </a:r>
            <a:r>
              <a:rPr lang="ro-RO" sz="1600" spc="-145" dirty="0">
                <a:latin typeface="Verdana"/>
                <a:cs typeface="Verdana"/>
              </a:rPr>
              <a:t>r</a:t>
            </a:r>
            <a:r>
              <a:rPr lang="ro-RO" sz="1600" spc="65" dirty="0">
                <a:latin typeface="Verdana"/>
                <a:cs typeface="Verdana"/>
              </a:rPr>
              <a:t>e</a:t>
            </a:r>
            <a:r>
              <a:rPr lang="ro-RO" sz="1600" spc="-160" dirty="0">
                <a:latin typeface="Verdana"/>
                <a:cs typeface="Verdana"/>
              </a:rPr>
              <a:t> </a:t>
            </a:r>
            <a:r>
              <a:rPr lang="ro-RO" sz="1600" spc="10" dirty="0">
                <a:latin typeface="Verdana"/>
                <a:cs typeface="Verdana"/>
              </a:rPr>
              <a:t>A</a:t>
            </a:r>
            <a:r>
              <a:rPr lang="ro-RO" sz="1600" spc="-135" dirty="0">
                <a:latin typeface="Verdana"/>
                <a:cs typeface="Verdana"/>
              </a:rPr>
              <a:t>n</a:t>
            </a:r>
            <a:r>
              <a:rPr lang="ro-RO" sz="1600" spc="-80" dirty="0">
                <a:latin typeface="Verdana"/>
                <a:cs typeface="Verdana"/>
              </a:rPr>
              <a:t>t</a:t>
            </a:r>
            <a:r>
              <a:rPr lang="ro-RO" sz="1600" spc="-145" dirty="0">
                <a:latin typeface="Verdana"/>
                <a:cs typeface="Verdana"/>
              </a:rPr>
              <a:t>r</a:t>
            </a:r>
            <a:r>
              <a:rPr lang="ro-RO" sz="1600" spc="60" dirty="0">
                <a:latin typeface="Verdana"/>
                <a:cs typeface="Verdana"/>
              </a:rPr>
              <a:t>e</a:t>
            </a:r>
            <a:r>
              <a:rPr lang="ro-RO" sz="1600" spc="10" dirty="0">
                <a:latin typeface="Verdana"/>
                <a:cs typeface="Verdana"/>
              </a:rPr>
              <a:t>p</a:t>
            </a:r>
            <a:r>
              <a:rPr lang="ro-RO" sz="1600" spc="-145" dirty="0">
                <a:latin typeface="Verdana"/>
                <a:cs typeface="Verdana"/>
              </a:rPr>
              <a:t>r</a:t>
            </a:r>
            <a:r>
              <a:rPr lang="ro-RO" sz="1600" spc="60" dirty="0">
                <a:latin typeface="Verdana"/>
                <a:cs typeface="Verdana"/>
              </a:rPr>
              <a:t>e</a:t>
            </a:r>
            <a:r>
              <a:rPr lang="ro-RO" sz="1600" spc="-135" dirty="0">
                <a:latin typeface="Verdana"/>
                <a:cs typeface="Verdana"/>
              </a:rPr>
              <a:t>n</a:t>
            </a:r>
            <a:r>
              <a:rPr lang="ro-RO" sz="1600" spc="60" dirty="0">
                <a:latin typeface="Verdana"/>
                <a:cs typeface="Verdana"/>
              </a:rPr>
              <a:t>o</a:t>
            </a:r>
            <a:r>
              <a:rPr lang="ro-RO" sz="1600" spc="-145" dirty="0">
                <a:latin typeface="Verdana"/>
                <a:cs typeface="Verdana"/>
              </a:rPr>
              <a:t>r</a:t>
            </a:r>
            <a:r>
              <a:rPr lang="ro-RO" sz="1600" spc="-110" dirty="0">
                <a:latin typeface="Verdana"/>
                <a:cs typeface="Verdana"/>
              </a:rPr>
              <a:t>i</a:t>
            </a:r>
            <a:r>
              <a:rPr lang="ro-RO" sz="1600" spc="-65" dirty="0">
                <a:latin typeface="Verdana"/>
                <a:cs typeface="Verdana"/>
              </a:rPr>
              <a:t>a</a:t>
            </a:r>
            <a:r>
              <a:rPr lang="ro-RO" sz="1600" dirty="0">
                <a:latin typeface="Verdana"/>
                <a:cs typeface="Verdana"/>
              </a:rPr>
              <a:t>l</a:t>
            </a:r>
            <a:r>
              <a:rPr lang="ro-RO" sz="1600" spc="-60" dirty="0">
                <a:latin typeface="Verdana"/>
                <a:cs typeface="Verdana"/>
              </a:rPr>
              <a:t>ă</a:t>
            </a:r>
            <a:r>
              <a:rPr lang="ro-RO" sz="1600" spc="-160" dirty="0">
                <a:latin typeface="Verdana"/>
                <a:cs typeface="Verdana"/>
              </a:rPr>
              <a:t> </a:t>
            </a:r>
            <a:r>
              <a:rPr lang="ro-RO" sz="1600" spc="-350" dirty="0">
                <a:latin typeface="Verdana"/>
                <a:cs typeface="Verdana"/>
              </a:rPr>
              <a:t>(</a:t>
            </a:r>
            <a:r>
              <a:rPr lang="ro-RO" sz="1600" spc="110" dirty="0">
                <a:latin typeface="Verdana"/>
                <a:cs typeface="Verdana"/>
              </a:rPr>
              <a:t>M</a:t>
            </a:r>
            <a:r>
              <a:rPr lang="ro-RO" sz="1600" spc="-100" dirty="0">
                <a:latin typeface="Verdana"/>
                <a:cs typeface="Verdana"/>
              </a:rPr>
              <a:t>D</a:t>
            </a:r>
            <a:r>
              <a:rPr lang="ro-RO" sz="1600" spc="10" dirty="0">
                <a:latin typeface="Verdana"/>
                <a:cs typeface="Verdana"/>
              </a:rPr>
              <a:t>A</a:t>
            </a:r>
            <a:r>
              <a:rPr lang="ro-RO" sz="1600" spc="-350" dirty="0">
                <a:latin typeface="Verdana"/>
                <a:cs typeface="Verdana"/>
              </a:rPr>
              <a:t>)</a:t>
            </a:r>
            <a:r>
              <a:rPr lang="ro-RO" sz="1600" spc="-409" dirty="0">
                <a:latin typeface="Verdana"/>
                <a:cs typeface="Verdana"/>
              </a:rPr>
              <a:t>;</a:t>
            </a:r>
            <a:endParaRPr lang="ro-RO" sz="1600" dirty="0">
              <a:latin typeface="Verdana"/>
              <a:cs typeface="Verdana"/>
            </a:endParaRPr>
          </a:p>
          <a:p>
            <a:pPr marL="12700" marR="5080" algn="just">
              <a:lnSpc>
                <a:spcPct val="113599"/>
              </a:lnSpc>
              <a:buSzPct val="95454"/>
              <a:buChar char="•"/>
              <a:tabLst>
                <a:tab pos="128905" algn="l"/>
              </a:tabLst>
            </a:pPr>
            <a:r>
              <a:rPr lang="ro-RO" sz="1600" dirty="0">
                <a:latin typeface="Verdana"/>
                <a:cs typeface="Verdana"/>
              </a:rPr>
              <a:t> creșterea</a:t>
            </a:r>
            <a:r>
              <a:rPr lang="ro-RO" sz="1600" spc="5" dirty="0">
                <a:latin typeface="Verdana"/>
                <a:cs typeface="Verdana"/>
              </a:rPr>
              <a:t> </a:t>
            </a:r>
            <a:r>
              <a:rPr lang="ro-RO" sz="1600" spc="-30" dirty="0">
                <a:latin typeface="Verdana"/>
                <a:cs typeface="Verdana"/>
              </a:rPr>
              <a:t>capacității</a:t>
            </a:r>
            <a:r>
              <a:rPr lang="ro-RO" sz="1600" spc="-25" dirty="0">
                <a:latin typeface="Verdana"/>
                <a:cs typeface="Verdana"/>
              </a:rPr>
              <a:t> </a:t>
            </a:r>
            <a:r>
              <a:rPr lang="ro-RO" sz="1600" spc="-80" dirty="0">
                <a:latin typeface="Verdana"/>
                <a:cs typeface="Verdana"/>
              </a:rPr>
              <a:t>administrative</a:t>
            </a:r>
            <a:r>
              <a:rPr lang="ro-RO" sz="1600" spc="-75" dirty="0">
                <a:latin typeface="Verdana"/>
                <a:cs typeface="Verdana"/>
              </a:rPr>
              <a:t> </a:t>
            </a:r>
            <a:r>
              <a:rPr lang="ro-RO" sz="1600" spc="-60" dirty="0">
                <a:latin typeface="Verdana"/>
                <a:cs typeface="Verdana"/>
              </a:rPr>
              <a:t>a</a:t>
            </a:r>
            <a:r>
              <a:rPr lang="ro-RO" sz="1600" spc="-55" dirty="0">
                <a:latin typeface="Verdana"/>
                <a:cs typeface="Verdana"/>
              </a:rPr>
              <a:t> </a:t>
            </a:r>
            <a:r>
              <a:rPr lang="ro-RO" sz="1600" spc="-30" dirty="0">
                <a:latin typeface="Verdana"/>
                <a:cs typeface="Verdana"/>
              </a:rPr>
              <a:t>actorilor </a:t>
            </a:r>
            <a:r>
              <a:rPr lang="ro-RO" sz="1600" spc="-25" dirty="0">
                <a:latin typeface="Verdana"/>
                <a:cs typeface="Verdana"/>
              </a:rPr>
              <a:t> </a:t>
            </a:r>
            <a:r>
              <a:rPr lang="ro-RO" sz="1600" spc="-50" dirty="0">
                <a:latin typeface="Verdana"/>
                <a:cs typeface="Verdana"/>
              </a:rPr>
              <a:t>regionali</a:t>
            </a:r>
            <a:r>
              <a:rPr lang="ro-RO" sz="1600" spc="-45" dirty="0">
                <a:latin typeface="Verdana"/>
                <a:cs typeface="Verdana"/>
              </a:rPr>
              <a:t> </a:t>
            </a:r>
            <a:r>
              <a:rPr lang="ro-RO" sz="1600" spc="-50" dirty="0">
                <a:latin typeface="Verdana"/>
                <a:cs typeface="Verdana"/>
              </a:rPr>
              <a:t>implicați</a:t>
            </a:r>
            <a:r>
              <a:rPr lang="ro-RO" sz="1600" spc="-45" dirty="0">
                <a:latin typeface="Verdana"/>
                <a:cs typeface="Verdana"/>
              </a:rPr>
              <a:t> </a:t>
            </a:r>
            <a:r>
              <a:rPr lang="ro-RO" sz="1600" spc="-120" dirty="0">
                <a:latin typeface="Verdana"/>
                <a:cs typeface="Verdana"/>
              </a:rPr>
              <a:t>în</a:t>
            </a:r>
            <a:r>
              <a:rPr lang="ro-RO" sz="1600" spc="-114" dirty="0">
                <a:latin typeface="Verdana"/>
                <a:cs typeface="Verdana"/>
              </a:rPr>
              <a:t> </a:t>
            </a:r>
            <a:r>
              <a:rPr lang="ro-RO" sz="1600" spc="-45" dirty="0">
                <a:latin typeface="Verdana"/>
                <a:cs typeface="Verdana"/>
              </a:rPr>
              <a:t>elaborarea,</a:t>
            </a:r>
            <a:r>
              <a:rPr lang="ro-RO" sz="1600" spc="-40" dirty="0">
                <a:latin typeface="Verdana"/>
                <a:cs typeface="Verdana"/>
              </a:rPr>
              <a:t> </a:t>
            </a:r>
            <a:r>
              <a:rPr lang="ro-RO" sz="1600" spc="-70" dirty="0">
                <a:latin typeface="Verdana"/>
                <a:cs typeface="Verdana"/>
              </a:rPr>
              <a:t>implementarea, </a:t>
            </a:r>
            <a:r>
              <a:rPr lang="ro-RO" sz="1600" spc="-65" dirty="0">
                <a:latin typeface="Verdana"/>
                <a:cs typeface="Verdana"/>
              </a:rPr>
              <a:t> </a:t>
            </a:r>
            <a:r>
              <a:rPr lang="ro-RO" sz="1600" spc="-75" dirty="0">
                <a:latin typeface="Verdana"/>
                <a:cs typeface="Verdana"/>
              </a:rPr>
              <a:t>monitorizarea, </a:t>
            </a:r>
            <a:r>
              <a:rPr lang="ro-RO" sz="1600" spc="-60" dirty="0">
                <a:latin typeface="Verdana"/>
                <a:cs typeface="Verdana"/>
              </a:rPr>
              <a:t>evaluarea </a:t>
            </a:r>
            <a:r>
              <a:rPr lang="ro-RO" sz="1600" spc="-20" dirty="0">
                <a:latin typeface="Verdana"/>
                <a:cs typeface="Verdana"/>
              </a:rPr>
              <a:t>și </a:t>
            </a:r>
            <a:r>
              <a:rPr lang="ro-RO" sz="1600" spc="-75" dirty="0">
                <a:latin typeface="Verdana"/>
                <a:cs typeface="Verdana"/>
              </a:rPr>
              <a:t>revizuirea </a:t>
            </a:r>
            <a:r>
              <a:rPr lang="ro-RO" sz="1600" spc="-45" dirty="0">
                <a:latin typeface="Verdana"/>
                <a:cs typeface="Verdana"/>
              </a:rPr>
              <a:t>strategiilor </a:t>
            </a:r>
            <a:r>
              <a:rPr lang="ro-RO" sz="1600" spc="40" dirty="0">
                <a:latin typeface="Verdana"/>
                <a:cs typeface="Verdana"/>
              </a:rPr>
              <a:t>de </a:t>
            </a:r>
            <a:r>
              <a:rPr lang="ro-RO" sz="1600" spc="45" dirty="0">
                <a:latin typeface="Verdana"/>
                <a:cs typeface="Verdana"/>
              </a:rPr>
              <a:t> </a:t>
            </a:r>
            <a:r>
              <a:rPr lang="ro-RO" sz="1600" spc="-10" dirty="0">
                <a:latin typeface="Verdana"/>
                <a:cs typeface="Verdana"/>
              </a:rPr>
              <a:t>specializare</a:t>
            </a:r>
            <a:r>
              <a:rPr lang="ro-RO" sz="1600" spc="-5" dirty="0">
                <a:latin typeface="Verdana"/>
                <a:cs typeface="Verdana"/>
              </a:rPr>
              <a:t> </a:t>
            </a:r>
            <a:r>
              <a:rPr lang="ro-RO" sz="1600" spc="-50" dirty="0">
                <a:latin typeface="Verdana"/>
                <a:cs typeface="Verdana"/>
              </a:rPr>
              <a:t>inteligentă</a:t>
            </a:r>
            <a:r>
              <a:rPr lang="ro-RO" sz="1600" spc="-45" dirty="0">
                <a:latin typeface="Verdana"/>
                <a:cs typeface="Verdana"/>
              </a:rPr>
              <a:t> </a:t>
            </a:r>
            <a:r>
              <a:rPr lang="ro-RO" sz="1600" spc="-20" dirty="0">
                <a:latin typeface="Verdana"/>
                <a:cs typeface="Verdana"/>
              </a:rPr>
              <a:t>și</a:t>
            </a:r>
            <a:r>
              <a:rPr lang="ro-RO" sz="1600" spc="-15" dirty="0">
                <a:latin typeface="Verdana"/>
                <a:cs typeface="Verdana"/>
              </a:rPr>
              <a:t> </a:t>
            </a:r>
            <a:r>
              <a:rPr lang="ro-RO" sz="1600" spc="40" dirty="0">
                <a:latin typeface="Verdana"/>
                <a:cs typeface="Verdana"/>
              </a:rPr>
              <a:t>de</a:t>
            </a:r>
            <a:r>
              <a:rPr lang="ro-RO" sz="1600" spc="45" dirty="0">
                <a:latin typeface="Verdana"/>
                <a:cs typeface="Verdana"/>
              </a:rPr>
              <a:t> </a:t>
            </a:r>
            <a:r>
              <a:rPr lang="ro-RO" sz="1600" spc="-40" dirty="0">
                <a:latin typeface="Verdana"/>
                <a:cs typeface="Verdana"/>
              </a:rPr>
              <a:t>operaționalizare</a:t>
            </a:r>
            <a:r>
              <a:rPr lang="ro-RO" sz="1600" spc="695" dirty="0">
                <a:latin typeface="Verdana"/>
                <a:cs typeface="Verdana"/>
              </a:rPr>
              <a:t> </a:t>
            </a:r>
            <a:r>
              <a:rPr lang="ro-RO" sz="1600" spc="-60" dirty="0">
                <a:latin typeface="Verdana"/>
                <a:cs typeface="Verdana"/>
              </a:rPr>
              <a:t>a </a:t>
            </a:r>
            <a:r>
              <a:rPr lang="ro-RO" sz="1600" spc="-55" dirty="0">
                <a:latin typeface="Verdana"/>
                <a:cs typeface="Verdana"/>
              </a:rPr>
              <a:t> </a:t>
            </a:r>
            <a:r>
              <a:rPr lang="ro-RO" sz="1600" spc="10" dirty="0">
                <a:latin typeface="Verdana"/>
                <a:cs typeface="Verdana"/>
              </a:rPr>
              <a:t>p</a:t>
            </a:r>
            <a:r>
              <a:rPr lang="ro-RO" sz="1600" spc="-145" dirty="0">
                <a:latin typeface="Verdana"/>
                <a:cs typeface="Verdana"/>
              </a:rPr>
              <a:t>r</a:t>
            </a:r>
            <a:r>
              <a:rPr lang="ro-RO" sz="1600" spc="60" dirty="0">
                <a:latin typeface="Verdana"/>
                <a:cs typeface="Verdana"/>
              </a:rPr>
              <a:t>o</a:t>
            </a:r>
            <a:r>
              <a:rPr lang="ro-RO" sz="1600" spc="10" dirty="0">
                <a:latin typeface="Verdana"/>
                <a:cs typeface="Verdana"/>
              </a:rPr>
              <a:t>p</a:t>
            </a:r>
            <a:r>
              <a:rPr lang="ro-RO" sz="1600" spc="-135" dirty="0">
                <a:latin typeface="Verdana"/>
                <a:cs typeface="Verdana"/>
              </a:rPr>
              <a:t>un</a:t>
            </a:r>
            <a:r>
              <a:rPr lang="ro-RO" sz="1600" spc="60" dirty="0">
                <a:latin typeface="Verdana"/>
                <a:cs typeface="Verdana"/>
              </a:rPr>
              <a:t>e</a:t>
            </a:r>
            <a:r>
              <a:rPr lang="ro-RO" sz="1600" spc="-145" dirty="0">
                <a:latin typeface="Verdana"/>
                <a:cs typeface="Verdana"/>
              </a:rPr>
              <a:t>r</a:t>
            </a:r>
            <a:r>
              <a:rPr lang="ro-RO" sz="1600" spc="-110" dirty="0">
                <a:latin typeface="Verdana"/>
                <a:cs typeface="Verdana"/>
              </a:rPr>
              <a:t>i</a:t>
            </a:r>
            <a:r>
              <a:rPr lang="ro-RO" sz="1600" dirty="0">
                <a:latin typeface="Verdana"/>
                <a:cs typeface="Verdana"/>
              </a:rPr>
              <a:t>l</a:t>
            </a:r>
            <a:r>
              <a:rPr lang="ro-RO" sz="1600" spc="60" dirty="0">
                <a:latin typeface="Verdana"/>
                <a:cs typeface="Verdana"/>
              </a:rPr>
              <a:t>o</a:t>
            </a:r>
            <a:r>
              <a:rPr lang="ro-RO" sz="1600" spc="-145" dirty="0">
                <a:latin typeface="Verdana"/>
                <a:cs typeface="Verdana"/>
              </a:rPr>
              <a:t>r</a:t>
            </a:r>
            <a:r>
              <a:rPr lang="ro-RO" sz="1600" spc="-160" dirty="0">
                <a:latin typeface="Verdana"/>
                <a:cs typeface="Verdana"/>
              </a:rPr>
              <a:t> </a:t>
            </a:r>
            <a:r>
              <a:rPr lang="ro-RO" sz="1600" spc="10" dirty="0">
                <a:latin typeface="Verdana"/>
                <a:cs typeface="Verdana"/>
              </a:rPr>
              <a:t>d</a:t>
            </a:r>
            <a:r>
              <a:rPr lang="ro-RO" sz="1600" spc="65" dirty="0">
                <a:latin typeface="Verdana"/>
                <a:cs typeface="Verdana"/>
              </a:rPr>
              <a:t>e</a:t>
            </a:r>
            <a:r>
              <a:rPr lang="ro-RO" sz="1600" spc="-160" dirty="0">
                <a:latin typeface="Verdana"/>
                <a:cs typeface="Verdana"/>
              </a:rPr>
              <a:t> </a:t>
            </a:r>
            <a:r>
              <a:rPr lang="ro-RO" sz="1600" spc="10" dirty="0">
                <a:latin typeface="Verdana"/>
                <a:cs typeface="Verdana"/>
              </a:rPr>
              <a:t>p</a:t>
            </a:r>
            <a:r>
              <a:rPr lang="ro-RO" sz="1600" spc="-145" dirty="0">
                <a:latin typeface="Verdana"/>
                <a:cs typeface="Verdana"/>
              </a:rPr>
              <a:t>r</a:t>
            </a:r>
            <a:r>
              <a:rPr lang="ro-RO" sz="1600" spc="60" dirty="0">
                <a:latin typeface="Verdana"/>
                <a:cs typeface="Verdana"/>
              </a:rPr>
              <a:t>o</a:t>
            </a:r>
            <a:r>
              <a:rPr lang="ro-RO" sz="1600" spc="-110" dirty="0">
                <a:latin typeface="Verdana"/>
                <a:cs typeface="Verdana"/>
              </a:rPr>
              <a:t>i</a:t>
            </a:r>
            <a:r>
              <a:rPr lang="ro-RO" sz="1600" spc="60" dirty="0">
                <a:latin typeface="Verdana"/>
                <a:cs typeface="Verdana"/>
              </a:rPr>
              <a:t>e</a:t>
            </a:r>
            <a:r>
              <a:rPr lang="ro-RO" sz="1600" spc="165" dirty="0">
                <a:latin typeface="Verdana"/>
                <a:cs typeface="Verdana"/>
              </a:rPr>
              <a:t>c</a:t>
            </a:r>
            <a:r>
              <a:rPr lang="ro-RO" sz="1600" spc="-80" dirty="0">
                <a:latin typeface="Verdana"/>
                <a:cs typeface="Verdana"/>
              </a:rPr>
              <a:t>t</a:t>
            </a:r>
            <a:r>
              <a:rPr lang="ro-RO" sz="1600" spc="65" dirty="0">
                <a:latin typeface="Verdana"/>
                <a:cs typeface="Verdana"/>
              </a:rPr>
              <a:t>e</a:t>
            </a:r>
            <a:r>
              <a:rPr lang="ro-RO" sz="1600" spc="-160" dirty="0">
                <a:latin typeface="Verdana"/>
                <a:cs typeface="Verdana"/>
              </a:rPr>
              <a:t> </a:t>
            </a:r>
            <a:r>
              <a:rPr lang="ro-RO" sz="1600" spc="-65" dirty="0">
                <a:latin typeface="Verdana"/>
                <a:cs typeface="Verdana"/>
              </a:rPr>
              <a:t>a</a:t>
            </a:r>
            <a:r>
              <a:rPr lang="ro-RO" sz="1600" dirty="0">
                <a:latin typeface="Verdana"/>
                <a:cs typeface="Verdana"/>
              </a:rPr>
              <a:t>f</a:t>
            </a:r>
            <a:r>
              <a:rPr lang="ro-RO" sz="1600" spc="60" dirty="0">
                <a:latin typeface="Verdana"/>
                <a:cs typeface="Verdana"/>
              </a:rPr>
              <a:t>e</a:t>
            </a:r>
            <a:r>
              <a:rPr lang="ro-RO" sz="1600" spc="-145" dirty="0">
                <a:latin typeface="Verdana"/>
                <a:cs typeface="Verdana"/>
              </a:rPr>
              <a:t>r</a:t>
            </a:r>
            <a:r>
              <a:rPr lang="ro-RO" sz="1600" spc="60" dirty="0">
                <a:latin typeface="Verdana"/>
                <a:cs typeface="Verdana"/>
              </a:rPr>
              <a:t>e</a:t>
            </a:r>
            <a:r>
              <a:rPr lang="ro-RO" sz="1600" spc="-135" dirty="0">
                <a:latin typeface="Verdana"/>
                <a:cs typeface="Verdana"/>
              </a:rPr>
              <a:t>n</a:t>
            </a:r>
            <a:r>
              <a:rPr lang="ro-RO" sz="1600" spc="-80" dirty="0">
                <a:latin typeface="Verdana"/>
                <a:cs typeface="Verdana"/>
              </a:rPr>
              <a:t>t</a:t>
            </a:r>
            <a:r>
              <a:rPr lang="ro-RO" sz="1600" spc="65" dirty="0">
                <a:latin typeface="Verdana"/>
                <a:cs typeface="Verdana"/>
              </a:rPr>
              <a:t>e</a:t>
            </a:r>
            <a:r>
              <a:rPr lang="ro-RO" sz="1600" spc="-160" dirty="0">
                <a:latin typeface="Verdana"/>
                <a:cs typeface="Verdana"/>
              </a:rPr>
              <a:t> </a:t>
            </a:r>
            <a:r>
              <a:rPr lang="ro-RO" sz="1600" spc="-90" dirty="0">
                <a:latin typeface="Verdana"/>
                <a:cs typeface="Verdana"/>
              </a:rPr>
              <a:t>R</a:t>
            </a:r>
            <a:r>
              <a:rPr lang="ro-RO" sz="1600" spc="-380" dirty="0">
                <a:latin typeface="Verdana"/>
                <a:cs typeface="Verdana"/>
              </a:rPr>
              <a:t>I </a:t>
            </a:r>
            <a:r>
              <a:rPr lang="ro-RO" sz="1600" spc="-35" dirty="0">
                <a:latin typeface="Verdana"/>
                <a:cs typeface="Verdana"/>
              </a:rPr>
              <a:t>S</a:t>
            </a:r>
            <a:r>
              <a:rPr lang="ro-RO" sz="1600" spc="40" dirty="0">
                <a:latin typeface="Verdana"/>
                <a:cs typeface="Verdana"/>
              </a:rPr>
              <a:t>3</a:t>
            </a:r>
            <a:r>
              <a:rPr lang="ro-RO" sz="1600" spc="-409" dirty="0">
                <a:latin typeface="Verdana"/>
                <a:cs typeface="Verdana"/>
              </a:rPr>
              <a:t>;</a:t>
            </a:r>
            <a:endParaRPr lang="ro-RO" sz="1600" dirty="0">
              <a:latin typeface="Verdana"/>
              <a:cs typeface="Verdana"/>
            </a:endParaRPr>
          </a:p>
          <a:p>
            <a:pPr marL="12700" marR="5080" algn="just">
              <a:lnSpc>
                <a:spcPct val="113599"/>
              </a:lnSpc>
              <a:buSzPct val="95454"/>
              <a:buChar char="•"/>
              <a:tabLst>
                <a:tab pos="128905" algn="l"/>
              </a:tabLst>
            </a:pPr>
            <a:r>
              <a:rPr lang="ro-RO" sz="1600" spc="-85" dirty="0">
                <a:latin typeface="Verdana"/>
                <a:cs typeface="Verdana"/>
              </a:rPr>
              <a:t> sprijinirea</a:t>
            </a:r>
            <a:r>
              <a:rPr lang="ro-RO" sz="1600" spc="-80" dirty="0">
                <a:latin typeface="Verdana"/>
                <a:cs typeface="Verdana"/>
              </a:rPr>
              <a:t> </a:t>
            </a:r>
            <a:r>
              <a:rPr lang="ro-RO" sz="1600" spc="-60" dirty="0">
                <a:latin typeface="Verdana"/>
                <a:cs typeface="Verdana"/>
              </a:rPr>
              <a:t>ADR</a:t>
            </a:r>
            <a:r>
              <a:rPr lang="ro-RO" sz="1600" spc="-55" dirty="0">
                <a:latin typeface="Verdana"/>
                <a:cs typeface="Verdana"/>
              </a:rPr>
              <a:t> </a:t>
            </a:r>
            <a:r>
              <a:rPr lang="ro-RO" sz="1600" spc="-40" dirty="0">
                <a:latin typeface="Verdana"/>
                <a:cs typeface="Verdana"/>
              </a:rPr>
              <a:t>SE</a:t>
            </a:r>
            <a:r>
              <a:rPr lang="ro-RO" sz="1600" spc="-35" dirty="0">
                <a:latin typeface="Verdana"/>
                <a:cs typeface="Verdana"/>
              </a:rPr>
              <a:t> </a:t>
            </a:r>
            <a:r>
              <a:rPr lang="ro-RO" sz="1600" spc="-120" dirty="0">
                <a:latin typeface="Verdana"/>
                <a:cs typeface="Verdana"/>
              </a:rPr>
              <a:t>în</a:t>
            </a:r>
            <a:r>
              <a:rPr lang="ro-RO" sz="1600" spc="-114" dirty="0">
                <a:latin typeface="Verdana"/>
                <a:cs typeface="Verdana"/>
              </a:rPr>
              <a:t> </a:t>
            </a:r>
            <a:r>
              <a:rPr lang="ro-RO" sz="1600" spc="-45" dirty="0">
                <a:latin typeface="Verdana"/>
                <a:cs typeface="Verdana"/>
              </a:rPr>
              <a:t>elaborarea,</a:t>
            </a:r>
            <a:r>
              <a:rPr lang="ro-RO" sz="1600" spc="-40" dirty="0">
                <a:latin typeface="Verdana"/>
                <a:cs typeface="Verdana"/>
              </a:rPr>
              <a:t> </a:t>
            </a:r>
            <a:r>
              <a:rPr lang="ro-RO" sz="1600" spc="-70" dirty="0">
                <a:latin typeface="Verdana"/>
                <a:cs typeface="Verdana"/>
              </a:rPr>
              <a:t>implementarea, </a:t>
            </a:r>
            <a:r>
              <a:rPr lang="ro-RO" sz="1600" spc="-65" dirty="0">
                <a:latin typeface="Verdana"/>
                <a:cs typeface="Verdana"/>
              </a:rPr>
              <a:t> </a:t>
            </a:r>
            <a:r>
              <a:rPr lang="ro-RO" sz="1600" spc="-75" dirty="0">
                <a:latin typeface="Verdana"/>
                <a:cs typeface="Verdana"/>
              </a:rPr>
              <a:t>monitorizarea, </a:t>
            </a:r>
            <a:r>
              <a:rPr lang="ro-RO" sz="1600" spc="-60" dirty="0">
                <a:latin typeface="Verdana"/>
                <a:cs typeface="Verdana"/>
              </a:rPr>
              <a:t>evaluarea </a:t>
            </a:r>
            <a:r>
              <a:rPr lang="ro-RO" sz="1600" spc="-20" dirty="0">
                <a:latin typeface="Verdana"/>
                <a:cs typeface="Verdana"/>
              </a:rPr>
              <a:t>și </a:t>
            </a:r>
            <a:r>
              <a:rPr lang="ro-RO" sz="1600" spc="-75" dirty="0">
                <a:latin typeface="Verdana"/>
                <a:cs typeface="Verdana"/>
              </a:rPr>
              <a:t>revizuirea </a:t>
            </a:r>
            <a:r>
              <a:rPr lang="ro-RO" sz="1600" spc="-45" dirty="0">
                <a:latin typeface="Verdana"/>
                <a:cs typeface="Verdana"/>
              </a:rPr>
              <a:t>strategiilor </a:t>
            </a:r>
            <a:r>
              <a:rPr lang="ro-RO" sz="1600" spc="40" dirty="0">
                <a:latin typeface="Verdana"/>
                <a:cs typeface="Verdana"/>
              </a:rPr>
              <a:t>de </a:t>
            </a:r>
            <a:r>
              <a:rPr lang="ro-RO" sz="1600" spc="45" dirty="0">
                <a:latin typeface="Verdana"/>
                <a:cs typeface="Verdana"/>
              </a:rPr>
              <a:t> </a:t>
            </a:r>
            <a:r>
              <a:rPr lang="ro-RO" sz="1600" spc="-10" dirty="0">
                <a:latin typeface="Verdana"/>
                <a:cs typeface="Verdana"/>
              </a:rPr>
              <a:t>specializare</a:t>
            </a:r>
            <a:r>
              <a:rPr lang="ro-RO" sz="1600" spc="-5" dirty="0">
                <a:latin typeface="Verdana"/>
                <a:cs typeface="Verdana"/>
              </a:rPr>
              <a:t> </a:t>
            </a:r>
            <a:r>
              <a:rPr lang="ro-RO" sz="1600" spc="-65" dirty="0">
                <a:latin typeface="Verdana"/>
                <a:cs typeface="Verdana"/>
              </a:rPr>
              <a:t>inteligentă,</a:t>
            </a:r>
            <a:r>
              <a:rPr lang="ro-RO" sz="1600" spc="-60" dirty="0">
                <a:latin typeface="Verdana"/>
                <a:cs typeface="Verdana"/>
              </a:rPr>
              <a:t> </a:t>
            </a:r>
            <a:r>
              <a:rPr lang="ro-RO" sz="1600" spc="-55" dirty="0">
                <a:latin typeface="Verdana"/>
                <a:cs typeface="Verdana"/>
              </a:rPr>
              <a:t>inclusiv</a:t>
            </a:r>
            <a:r>
              <a:rPr lang="ro-RO" sz="1600" spc="-50" dirty="0">
                <a:latin typeface="Verdana"/>
                <a:cs typeface="Verdana"/>
              </a:rPr>
              <a:t> </a:t>
            </a:r>
            <a:r>
              <a:rPr lang="ro-RO" sz="1600" spc="-70" dirty="0">
                <a:latin typeface="Verdana"/>
                <a:cs typeface="Verdana"/>
              </a:rPr>
              <a:t>pentru</a:t>
            </a:r>
            <a:r>
              <a:rPr lang="ro-RO" sz="1600" spc="-65" dirty="0">
                <a:latin typeface="Verdana"/>
                <a:cs typeface="Verdana"/>
              </a:rPr>
              <a:t> </a:t>
            </a:r>
            <a:r>
              <a:rPr lang="ro-RO" sz="1600" spc="-55" dirty="0">
                <a:latin typeface="Verdana"/>
                <a:cs typeface="Verdana"/>
              </a:rPr>
              <a:t>organizarea </a:t>
            </a:r>
            <a:r>
              <a:rPr lang="ro-RO" sz="1600" spc="-760" dirty="0">
                <a:latin typeface="Verdana"/>
                <a:cs typeface="Verdana"/>
              </a:rPr>
              <a:t> </a:t>
            </a:r>
            <a:r>
              <a:rPr lang="ro-RO" sz="1600" spc="-100" dirty="0">
                <a:latin typeface="Verdana"/>
                <a:cs typeface="Verdana"/>
              </a:rPr>
              <a:t>EDP-urilor. – </a:t>
            </a:r>
            <a:r>
              <a:rPr lang="ro-RO" sz="1600" b="1" u="sng" spc="-100" dirty="0">
                <a:latin typeface="Verdana"/>
                <a:cs typeface="Verdana"/>
              </a:rPr>
              <a:t>1.176.471 euro FEDR+BS</a:t>
            </a:r>
            <a:endParaRPr lang="ro-RO" sz="1600" b="1" u="sng" dirty="0">
              <a:latin typeface="Verdana"/>
              <a:cs typeface="Verdana"/>
            </a:endParaRPr>
          </a:p>
          <a:p>
            <a:pPr marL="128270" indent="-116205">
              <a:lnSpc>
                <a:spcPct val="100000"/>
              </a:lnSpc>
              <a:spcBef>
                <a:spcPts val="359"/>
              </a:spcBef>
              <a:buSzPct val="95454"/>
              <a:buChar char="•"/>
              <a:tabLst>
                <a:tab pos="128905" algn="l"/>
                <a:tab pos="2136775" algn="l"/>
                <a:tab pos="4548505" algn="l"/>
                <a:tab pos="6987540" algn="l"/>
              </a:tabLst>
            </a:pPr>
            <a:endParaRPr lang="ro-RO" sz="1600" dirty="0">
              <a:latin typeface="Verdana"/>
              <a:cs typeface="Verdana"/>
            </a:endParaRPr>
          </a:p>
        </p:txBody>
      </p:sp>
      <p:sp>
        <p:nvSpPr>
          <p:cNvPr id="7" name="TextBox 6">
            <a:extLst>
              <a:ext uri="{FF2B5EF4-FFF2-40B4-BE49-F238E27FC236}">
                <a16:creationId xmlns:a16="http://schemas.microsoft.com/office/drawing/2014/main" id="{3ACB6C5F-F374-195B-F861-8D8FE1A0CB2A}"/>
              </a:ext>
            </a:extLst>
          </p:cNvPr>
          <p:cNvSpPr txBox="1"/>
          <p:nvPr/>
        </p:nvSpPr>
        <p:spPr>
          <a:xfrm>
            <a:off x="85724" y="5938456"/>
            <a:ext cx="11696701" cy="715324"/>
          </a:xfrm>
          <a:prstGeom prst="rect">
            <a:avLst/>
          </a:prstGeom>
          <a:noFill/>
        </p:spPr>
        <p:txBody>
          <a:bodyPr wrap="square">
            <a:spAutoFit/>
          </a:bodyPr>
          <a:lstStyle/>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ro-RO" b="1" spc="-70" dirty="0">
                <a:latin typeface="Verdana"/>
              </a:rPr>
              <a:t>Solicitanți eligibili</a:t>
            </a:r>
            <a:r>
              <a:rPr lang="en-US" b="1" spc="-70" dirty="0">
                <a:latin typeface="Verdana"/>
              </a:rPr>
              <a:t>: </a:t>
            </a:r>
            <a:r>
              <a:rPr lang="ro-RO" spc="-70" dirty="0">
                <a:latin typeface="Verdana"/>
              </a:rPr>
              <a:t>IMM-uri, organisme de cercetare, EITT-uri</a:t>
            </a: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pc="-70" dirty="0">
                <a:latin typeface="Verdana"/>
              </a:rPr>
              <a:t>Termen </a:t>
            </a:r>
            <a:r>
              <a:rPr lang="en-US" spc="-70" dirty="0" err="1">
                <a:latin typeface="Verdana"/>
              </a:rPr>
              <a:t>estimat</a:t>
            </a:r>
            <a:r>
              <a:rPr lang="en-US" spc="-70" dirty="0">
                <a:latin typeface="Verdana"/>
              </a:rPr>
              <a:t> de </a:t>
            </a:r>
            <a:r>
              <a:rPr lang="en-US" spc="-70" dirty="0" err="1">
                <a:latin typeface="Verdana"/>
              </a:rPr>
              <a:t>deschidere</a:t>
            </a:r>
            <a:r>
              <a:rPr lang="en-US" spc="-70" dirty="0">
                <a:latin typeface="Verdana"/>
              </a:rPr>
              <a:t> al </a:t>
            </a:r>
            <a:r>
              <a:rPr lang="en-US" spc="-70" dirty="0" err="1">
                <a:latin typeface="Verdana"/>
              </a:rPr>
              <a:t>apelului</a:t>
            </a:r>
            <a:r>
              <a:rPr lang="en-US" spc="-70" dirty="0">
                <a:latin typeface="Verdana"/>
              </a:rPr>
              <a:t>: </a:t>
            </a:r>
            <a:r>
              <a:rPr lang="en-US" b="1" spc="-70" dirty="0" err="1">
                <a:latin typeface="Verdana"/>
              </a:rPr>
              <a:t>trimestrul</a:t>
            </a:r>
            <a:r>
              <a:rPr lang="en-US" b="1" spc="-70" dirty="0">
                <a:latin typeface="Verdana"/>
              </a:rPr>
              <a:t> </a:t>
            </a:r>
            <a:r>
              <a:rPr lang="ro-RO" b="1" spc="-70" dirty="0">
                <a:latin typeface="Verdana"/>
              </a:rPr>
              <a:t>1</a:t>
            </a:r>
            <a:r>
              <a:rPr lang="en-US" b="1" spc="-70" dirty="0">
                <a:latin typeface="Verdana"/>
              </a:rPr>
              <a:t> 202</a:t>
            </a:r>
            <a:r>
              <a:rPr lang="ro-RO" b="1" spc="-70" dirty="0">
                <a:latin typeface="Verdana"/>
              </a:rPr>
              <a:t>4</a:t>
            </a:r>
            <a:endParaRPr lang="en-US" b="1" spc="-70" dirty="0">
              <a:latin typeface="Verdana"/>
            </a:endParaRPr>
          </a:p>
        </p:txBody>
      </p:sp>
      <p:grpSp>
        <p:nvGrpSpPr>
          <p:cNvPr id="8" name="object 2">
            <a:extLst>
              <a:ext uri="{FF2B5EF4-FFF2-40B4-BE49-F238E27FC236}">
                <a16:creationId xmlns:a16="http://schemas.microsoft.com/office/drawing/2014/main" id="{A87097F2-3C79-AFEA-96AC-2CA848ABEF18}"/>
              </a:ext>
            </a:extLst>
          </p:cNvPr>
          <p:cNvGrpSpPr/>
          <p:nvPr/>
        </p:nvGrpSpPr>
        <p:grpSpPr>
          <a:xfrm>
            <a:off x="85724" y="2578818"/>
            <a:ext cx="3895725" cy="2993696"/>
            <a:chOff x="0" y="2345996"/>
            <a:chExt cx="9146540" cy="5972175"/>
          </a:xfrm>
        </p:grpSpPr>
        <p:sp>
          <p:nvSpPr>
            <p:cNvPr id="9" name="object 3">
              <a:extLst>
                <a:ext uri="{FF2B5EF4-FFF2-40B4-BE49-F238E27FC236}">
                  <a16:creationId xmlns:a16="http://schemas.microsoft.com/office/drawing/2014/main" id="{977A454D-78A9-DCC5-E560-3B2F97F599A3}"/>
                </a:ext>
              </a:extLst>
            </p:cNvPr>
            <p:cNvSpPr/>
            <p:nvPr/>
          </p:nvSpPr>
          <p:spPr>
            <a:xfrm>
              <a:off x="0" y="3417293"/>
              <a:ext cx="1696085" cy="4191000"/>
            </a:xfrm>
            <a:custGeom>
              <a:avLst/>
              <a:gdLst/>
              <a:ahLst/>
              <a:cxnLst/>
              <a:rect l="l" t="t" r="r" b="b"/>
              <a:pathLst>
                <a:path w="1696085" h="4191000">
                  <a:moveTo>
                    <a:pt x="1210047" y="4190999"/>
                  </a:moveTo>
                  <a:lnTo>
                    <a:pt x="0" y="4190999"/>
                  </a:lnTo>
                  <a:lnTo>
                    <a:pt x="0" y="0"/>
                  </a:lnTo>
                  <a:lnTo>
                    <a:pt x="1210047" y="0"/>
                  </a:lnTo>
                  <a:lnTo>
                    <a:pt x="1258058" y="2379"/>
                  </a:lnTo>
                  <a:lnTo>
                    <a:pt x="1305256" y="9429"/>
                  </a:lnTo>
                  <a:lnTo>
                    <a:pt x="1351323" y="21017"/>
                  </a:lnTo>
                  <a:lnTo>
                    <a:pt x="1395939" y="37011"/>
                  </a:lnTo>
                  <a:lnTo>
                    <a:pt x="1438786" y="57280"/>
                  </a:lnTo>
                  <a:lnTo>
                    <a:pt x="1479546" y="81691"/>
                  </a:lnTo>
                  <a:lnTo>
                    <a:pt x="1517901" y="110112"/>
                  </a:lnTo>
                  <a:lnTo>
                    <a:pt x="1553530" y="142412"/>
                  </a:lnTo>
                  <a:lnTo>
                    <a:pt x="1585799" y="178076"/>
                  </a:lnTo>
                  <a:lnTo>
                    <a:pt x="1614193" y="216467"/>
                  </a:lnTo>
                  <a:lnTo>
                    <a:pt x="1638580" y="257266"/>
                  </a:lnTo>
                  <a:lnTo>
                    <a:pt x="1658830" y="300154"/>
                  </a:lnTo>
                  <a:lnTo>
                    <a:pt x="1674809" y="344813"/>
                  </a:lnTo>
                  <a:lnTo>
                    <a:pt x="1686386" y="390924"/>
                  </a:lnTo>
                  <a:lnTo>
                    <a:pt x="1693429" y="438167"/>
                  </a:lnTo>
                  <a:lnTo>
                    <a:pt x="1695806" y="486225"/>
                  </a:lnTo>
                  <a:lnTo>
                    <a:pt x="1695806" y="3704774"/>
                  </a:lnTo>
                  <a:lnTo>
                    <a:pt x="1693429" y="3752831"/>
                  </a:lnTo>
                  <a:lnTo>
                    <a:pt x="1686386" y="3800075"/>
                  </a:lnTo>
                  <a:lnTo>
                    <a:pt x="1674809" y="3846185"/>
                  </a:lnTo>
                  <a:lnTo>
                    <a:pt x="1658830" y="3890844"/>
                  </a:lnTo>
                  <a:lnTo>
                    <a:pt x="1638580" y="3933733"/>
                  </a:lnTo>
                  <a:lnTo>
                    <a:pt x="1614193" y="3974532"/>
                  </a:lnTo>
                  <a:lnTo>
                    <a:pt x="1585799" y="4012923"/>
                  </a:lnTo>
                  <a:lnTo>
                    <a:pt x="1553530" y="4048587"/>
                  </a:lnTo>
                  <a:lnTo>
                    <a:pt x="1517901" y="4080887"/>
                  </a:lnTo>
                  <a:lnTo>
                    <a:pt x="1479546" y="4109308"/>
                  </a:lnTo>
                  <a:lnTo>
                    <a:pt x="1438786" y="4133719"/>
                  </a:lnTo>
                  <a:lnTo>
                    <a:pt x="1395939" y="4153988"/>
                  </a:lnTo>
                  <a:lnTo>
                    <a:pt x="1351323" y="4169982"/>
                  </a:lnTo>
                  <a:lnTo>
                    <a:pt x="1305256" y="4181570"/>
                  </a:lnTo>
                  <a:lnTo>
                    <a:pt x="1258058" y="4188620"/>
                  </a:lnTo>
                  <a:lnTo>
                    <a:pt x="1210047" y="4190999"/>
                  </a:lnTo>
                  <a:close/>
                </a:path>
              </a:pathLst>
            </a:custGeom>
            <a:solidFill>
              <a:srgbClr val="FFDE58"/>
            </a:solidFill>
          </p:spPr>
          <p:txBody>
            <a:bodyPr wrap="square" lIns="0" tIns="0" rIns="0" bIns="0" rtlCol="0"/>
            <a:lstStyle/>
            <a:p>
              <a:endParaRPr/>
            </a:p>
          </p:txBody>
        </p:sp>
        <p:pic>
          <p:nvPicPr>
            <p:cNvPr id="10" name="object 4">
              <a:extLst>
                <a:ext uri="{FF2B5EF4-FFF2-40B4-BE49-F238E27FC236}">
                  <a16:creationId xmlns:a16="http://schemas.microsoft.com/office/drawing/2014/main" id="{2550A5BC-8E04-874B-6C40-F3401858C317}"/>
                </a:ext>
              </a:extLst>
            </p:cNvPr>
            <p:cNvPicPr/>
            <p:nvPr/>
          </p:nvPicPr>
          <p:blipFill>
            <a:blip r:embed="rId3" cstate="print"/>
            <a:stretch>
              <a:fillRect/>
            </a:stretch>
          </p:blipFill>
          <p:spPr>
            <a:xfrm>
              <a:off x="1087950" y="2345996"/>
              <a:ext cx="8058149" cy="5972174"/>
            </a:xfrm>
            <a:prstGeom prst="rect">
              <a:avLst/>
            </a:prstGeom>
          </p:spPr>
        </p:pic>
      </p:grpSp>
      <p:pic>
        <p:nvPicPr>
          <p:cNvPr id="11" name="object 9">
            <a:extLst>
              <a:ext uri="{FF2B5EF4-FFF2-40B4-BE49-F238E27FC236}">
                <a16:creationId xmlns:a16="http://schemas.microsoft.com/office/drawing/2014/main" id="{B64F037D-635D-5E2A-0AAA-14EEB68FD531}"/>
              </a:ext>
            </a:extLst>
          </p:cNvPr>
          <p:cNvPicPr/>
          <p:nvPr/>
        </p:nvPicPr>
        <p:blipFill>
          <a:blip r:embed="rId4" cstate="print"/>
          <a:stretch>
            <a:fillRect/>
          </a:stretch>
        </p:blipFill>
        <p:spPr>
          <a:xfrm>
            <a:off x="8173926" y="5467350"/>
            <a:ext cx="3641931" cy="1510409"/>
          </a:xfrm>
          <a:prstGeom prst="rect">
            <a:avLst/>
          </a:prstGeom>
        </p:spPr>
      </p:pic>
    </p:spTree>
    <p:extLst>
      <p:ext uri="{BB962C8B-B14F-4D97-AF65-F5344CB8AC3E}">
        <p14:creationId xmlns:p14="http://schemas.microsoft.com/office/powerpoint/2010/main" val="3024367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46DE-CB46-40D1-412E-E2B2D102B282}"/>
              </a:ext>
            </a:extLst>
          </p:cNvPr>
          <p:cNvSpPr>
            <a:spLocks noGrp="1"/>
          </p:cNvSpPr>
          <p:nvPr>
            <p:ph type="title"/>
          </p:nvPr>
        </p:nvSpPr>
        <p:spPr>
          <a:xfrm>
            <a:off x="1962150" y="266701"/>
            <a:ext cx="10084707" cy="281386"/>
          </a:xfrm>
        </p:spPr>
        <p:txBody>
          <a:bodyPr/>
          <a:lstStyle/>
          <a:p>
            <a:r>
              <a:rPr lang="ro-RO" sz="3200" dirty="0">
                <a:solidFill>
                  <a:schemeClr val="bg1"/>
                </a:solidFill>
              </a:rPr>
              <a:t>Metodologia de selecție pentru apelurile din cadrul OP1</a:t>
            </a:r>
            <a:endParaRPr lang="en-US" sz="3200" dirty="0">
              <a:solidFill>
                <a:schemeClr val="bg1"/>
              </a:solidFill>
            </a:endParaRPr>
          </a:p>
        </p:txBody>
      </p:sp>
      <p:graphicFrame>
        <p:nvGraphicFramePr>
          <p:cNvPr id="5" name="Diagram 4">
            <a:extLst>
              <a:ext uri="{FF2B5EF4-FFF2-40B4-BE49-F238E27FC236}">
                <a16:creationId xmlns:a16="http://schemas.microsoft.com/office/drawing/2014/main" id="{A61DC212-80C2-5BA7-93C6-83EE4031B5AC}"/>
              </a:ext>
            </a:extLst>
          </p:cNvPr>
          <p:cNvGraphicFramePr/>
          <p:nvPr>
            <p:extLst>
              <p:ext uri="{D42A27DB-BD31-4B8C-83A1-F6EECF244321}">
                <p14:modId xmlns:p14="http://schemas.microsoft.com/office/powerpoint/2010/main" val="3341948494"/>
              </p:ext>
            </p:extLst>
          </p:nvPr>
        </p:nvGraphicFramePr>
        <p:xfrm>
          <a:off x="132153" y="851857"/>
          <a:ext cx="11914704" cy="600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6400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1E07-D6BC-BF49-9D22-3AC6FB64989A}"/>
              </a:ext>
            </a:extLst>
          </p:cNvPr>
          <p:cNvSpPr>
            <a:spLocks noGrp="1"/>
          </p:cNvSpPr>
          <p:nvPr>
            <p:ph type="ctrTitle"/>
          </p:nvPr>
        </p:nvSpPr>
        <p:spPr/>
        <p:txBody>
          <a:bodyPr/>
          <a:lstStyle/>
          <a:p>
            <a:r>
              <a:rPr lang="en-GB" noProof="0" dirty="0"/>
              <a:t>Thank you</a:t>
            </a:r>
          </a:p>
        </p:txBody>
      </p:sp>
      <p:sp>
        <p:nvSpPr>
          <p:cNvPr id="4" name="Subtitle 3">
            <a:extLst>
              <a:ext uri="{FF2B5EF4-FFF2-40B4-BE49-F238E27FC236}">
                <a16:creationId xmlns:a16="http://schemas.microsoft.com/office/drawing/2014/main" id="{776BCCEC-A34D-554D-A954-F22D7E1E8180}"/>
              </a:ext>
            </a:extLst>
          </p:cNvPr>
          <p:cNvSpPr>
            <a:spLocks noGrp="1"/>
          </p:cNvSpPr>
          <p:nvPr>
            <p:ph type="subTitle" idx="1"/>
          </p:nvPr>
        </p:nvSpPr>
        <p:spPr/>
        <p:txBody>
          <a:bodyPr/>
          <a:lstStyle/>
          <a:p>
            <a:r>
              <a:rPr lang="en-GB" noProof="0" dirty="0"/>
              <a:t>Follow us @EEN_EU</a:t>
            </a:r>
          </a:p>
        </p:txBody>
      </p:sp>
      <p:sp>
        <p:nvSpPr>
          <p:cNvPr id="8" name="Text Placeholder 7">
            <a:extLst>
              <a:ext uri="{FF2B5EF4-FFF2-40B4-BE49-F238E27FC236}">
                <a16:creationId xmlns:a16="http://schemas.microsoft.com/office/drawing/2014/main" id="{E3304015-097F-00E5-3CBD-74BB22E076C6}"/>
              </a:ext>
            </a:extLst>
          </p:cNvPr>
          <p:cNvSpPr>
            <a:spLocks noGrp="1"/>
          </p:cNvSpPr>
          <p:nvPr>
            <p:ph type="body" sz="quarter" idx="15"/>
          </p:nvPr>
        </p:nvSpPr>
        <p:spPr/>
        <p:txBody>
          <a:bodyPr/>
          <a:lstStyle/>
          <a:p>
            <a:r>
              <a:rPr lang="ro-RO" dirty="0">
                <a:latin typeface="Blogger Sans" panose="02000506030000020004" pitchFamily="50" charset="0"/>
                <a:ea typeface="Blogger Sans" panose="02000506030000020004" pitchFamily="50" charset="0"/>
                <a:cs typeface="Arial" panose="020B0604020202020204" pitchFamily="34" charset="0"/>
              </a:rPr>
              <a:t>Diana Gradea</a:t>
            </a:r>
            <a:endParaRPr lang="en-GB" dirty="0">
              <a:latin typeface="Blogger Sans" panose="02000506030000020004" pitchFamily="50" charset="0"/>
              <a:ea typeface="Blogger Sans" panose="02000506030000020004" pitchFamily="50" charset="0"/>
              <a:cs typeface="Arial" panose="020B0604020202020204" pitchFamily="34" charset="0"/>
            </a:endParaRPr>
          </a:p>
        </p:txBody>
      </p:sp>
      <p:sp>
        <p:nvSpPr>
          <p:cNvPr id="9" name="Picture Placeholder 8">
            <a:extLst>
              <a:ext uri="{FF2B5EF4-FFF2-40B4-BE49-F238E27FC236}">
                <a16:creationId xmlns:a16="http://schemas.microsoft.com/office/drawing/2014/main" id="{34CACDCA-21A1-26B3-BD1E-9DA96814417C}"/>
              </a:ext>
            </a:extLst>
          </p:cNvPr>
          <p:cNvSpPr>
            <a:spLocks noGrp="1"/>
          </p:cNvSpPr>
          <p:nvPr>
            <p:ph type="pic" sz="quarter" idx="18"/>
          </p:nvPr>
        </p:nvSpPr>
        <p:spPr/>
        <p:txBody>
          <a:bodyPr/>
          <a:lstStyle/>
          <a:p>
            <a:endParaRPr lang="en-US"/>
          </a:p>
        </p:txBody>
      </p:sp>
      <p:sp>
        <p:nvSpPr>
          <p:cNvPr id="10" name="Text Placeholder 9">
            <a:extLst>
              <a:ext uri="{FF2B5EF4-FFF2-40B4-BE49-F238E27FC236}">
                <a16:creationId xmlns:a16="http://schemas.microsoft.com/office/drawing/2014/main" id="{DA1D4DC8-7273-F8AA-4CF9-C601825D9510}"/>
              </a:ext>
            </a:extLst>
          </p:cNvPr>
          <p:cNvSpPr>
            <a:spLocks noGrp="1"/>
          </p:cNvSpPr>
          <p:nvPr>
            <p:ph type="body" sz="quarter" idx="20"/>
          </p:nvPr>
        </p:nvSpPr>
        <p:spPr>
          <a:xfrm>
            <a:off x="1809238" y="3640644"/>
            <a:ext cx="3718725" cy="199879"/>
          </a:xfrm>
        </p:spPr>
        <p:txBody>
          <a:bodyPr/>
          <a:lstStyle/>
          <a:p>
            <a:r>
              <a:rPr lang="ro-RO" dirty="0">
                <a:latin typeface="Blogger Sans" panose="02000506030000020004" pitchFamily="50" charset="0"/>
                <a:ea typeface="Blogger Sans" panose="02000506030000020004" pitchFamily="50" charset="0"/>
                <a:cs typeface="Arial" panose="020B0604020202020204" pitchFamily="34" charset="0"/>
              </a:rPr>
              <a:t>Manager proiect</a:t>
            </a:r>
            <a:endParaRPr lang="en-GB" dirty="0">
              <a:latin typeface="Blogger Sans" panose="02000506030000020004" pitchFamily="50" charset="0"/>
              <a:ea typeface="Blogger Sans" panose="02000506030000020004" pitchFamily="50" charset="0"/>
              <a:cs typeface="Arial" panose="020B0604020202020204" pitchFamily="34" charset="0"/>
            </a:endParaRPr>
          </a:p>
        </p:txBody>
      </p:sp>
      <p:sp>
        <p:nvSpPr>
          <p:cNvPr id="11" name="Text Placeholder 10">
            <a:extLst>
              <a:ext uri="{FF2B5EF4-FFF2-40B4-BE49-F238E27FC236}">
                <a16:creationId xmlns:a16="http://schemas.microsoft.com/office/drawing/2014/main" id="{20BA190E-980F-584A-7A64-D684BBFBF134}"/>
              </a:ext>
            </a:extLst>
          </p:cNvPr>
          <p:cNvSpPr>
            <a:spLocks noGrp="1"/>
          </p:cNvSpPr>
          <p:nvPr>
            <p:ph type="body" sz="quarter" idx="21"/>
          </p:nvPr>
        </p:nvSpPr>
        <p:spPr>
          <a:xfrm>
            <a:off x="1809238" y="3881074"/>
            <a:ext cx="3718725" cy="199879"/>
          </a:xfrm>
        </p:spPr>
        <p:txBody>
          <a:bodyPr/>
          <a:lstStyle/>
          <a:p>
            <a:r>
              <a:rPr lang="ro-RO" sz="1600" dirty="0">
                <a:latin typeface="Blogger Sans" panose="02000506030000020004" pitchFamily="50" charset="0"/>
                <a:ea typeface="Blogger Sans" panose="02000506030000020004" pitchFamily="50" charset="0"/>
                <a:cs typeface="Arial" panose="020B0604020202020204" pitchFamily="34" charset="0"/>
              </a:rPr>
              <a:t>ADR SE	</a:t>
            </a:r>
            <a:endParaRPr lang="en-GB" sz="1600" dirty="0">
              <a:latin typeface="Blogger Sans" panose="02000506030000020004" pitchFamily="50" charset="0"/>
              <a:ea typeface="Blogger Sans" panose="02000506030000020004" pitchFamily="50" charset="0"/>
              <a:cs typeface="Arial" panose="020B0604020202020204" pitchFamily="34" charset="0"/>
            </a:endParaRPr>
          </a:p>
        </p:txBody>
      </p:sp>
      <p:sp>
        <p:nvSpPr>
          <p:cNvPr id="12" name="Text Placeholder 11">
            <a:extLst>
              <a:ext uri="{FF2B5EF4-FFF2-40B4-BE49-F238E27FC236}">
                <a16:creationId xmlns:a16="http://schemas.microsoft.com/office/drawing/2014/main" id="{630B380E-A38D-04D0-61FE-9A504509E7FA}"/>
              </a:ext>
            </a:extLst>
          </p:cNvPr>
          <p:cNvSpPr>
            <a:spLocks noGrp="1"/>
          </p:cNvSpPr>
          <p:nvPr>
            <p:ph type="body" sz="quarter" idx="22"/>
          </p:nvPr>
        </p:nvSpPr>
        <p:spPr>
          <a:xfrm>
            <a:off x="1809238" y="4121503"/>
            <a:ext cx="3718725" cy="251235"/>
          </a:xfrm>
        </p:spPr>
        <p:txBody>
          <a:bodyPr/>
          <a:lstStyle/>
          <a:p>
            <a:r>
              <a:rPr lang="ro-RO" dirty="0">
                <a:latin typeface="Blogger Sans" panose="02000506030000020004" pitchFamily="50" charset="0"/>
                <a:ea typeface="Blogger Sans" panose="02000506030000020004" pitchFamily="50" charset="0"/>
                <a:cs typeface="Arial" panose="020B0604020202020204" pitchFamily="34" charset="0"/>
              </a:rPr>
              <a:t>adrse@adrse.ro</a:t>
            </a:r>
          </a:p>
        </p:txBody>
      </p:sp>
      <p:pic>
        <p:nvPicPr>
          <p:cNvPr id="3" name="object 3">
            <a:extLst>
              <a:ext uri="{FF2B5EF4-FFF2-40B4-BE49-F238E27FC236}">
                <a16:creationId xmlns:a16="http://schemas.microsoft.com/office/drawing/2014/main" id="{8BE39D41-4D61-ED54-FE5F-A6D23CEE2429}"/>
              </a:ext>
            </a:extLst>
          </p:cNvPr>
          <p:cNvPicPr/>
          <p:nvPr/>
        </p:nvPicPr>
        <p:blipFill>
          <a:blip r:embed="rId2" cstate="print"/>
          <a:stretch>
            <a:fillRect/>
          </a:stretch>
        </p:blipFill>
        <p:spPr>
          <a:xfrm>
            <a:off x="4488317" y="5103682"/>
            <a:ext cx="2562224" cy="1409699"/>
          </a:xfrm>
          <a:prstGeom prst="rect">
            <a:avLst/>
          </a:prstGeom>
        </p:spPr>
      </p:pic>
    </p:spTree>
    <p:extLst>
      <p:ext uri="{BB962C8B-B14F-4D97-AF65-F5344CB8AC3E}">
        <p14:creationId xmlns:p14="http://schemas.microsoft.com/office/powerpoint/2010/main" val="3176076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B919B-6CBC-1604-5213-613F99D6BE66}"/>
              </a:ext>
            </a:extLst>
          </p:cNvPr>
          <p:cNvSpPr>
            <a:spLocks noGrp="1"/>
          </p:cNvSpPr>
          <p:nvPr>
            <p:ph type="title"/>
          </p:nvPr>
        </p:nvSpPr>
        <p:spPr>
          <a:xfrm>
            <a:off x="1250101" y="1152525"/>
            <a:ext cx="9189300" cy="609600"/>
          </a:xfrm>
        </p:spPr>
        <p:txBody>
          <a:bodyPr/>
          <a:lstStyle/>
          <a:p>
            <a:pPr algn="ctr"/>
            <a:r>
              <a:rPr lang="ro-RO" dirty="0">
                <a:solidFill>
                  <a:schemeClr val="tx1"/>
                </a:solidFill>
              </a:rPr>
              <a:t>Prioritatea 1 PR SE 2021-2027</a:t>
            </a:r>
            <a:endParaRPr lang="en-GB" dirty="0">
              <a:solidFill>
                <a:schemeClr val="tx1"/>
              </a:solidFill>
            </a:endParaRPr>
          </a:p>
        </p:txBody>
      </p:sp>
      <p:graphicFrame>
        <p:nvGraphicFramePr>
          <p:cNvPr id="2" name="Content Placeholder 1">
            <a:extLst>
              <a:ext uri="{FF2B5EF4-FFF2-40B4-BE49-F238E27FC236}">
                <a16:creationId xmlns:a16="http://schemas.microsoft.com/office/drawing/2014/main" id="{C252FE8E-897F-99A5-D714-2E9E07A3BB4C}"/>
              </a:ext>
            </a:extLst>
          </p:cNvPr>
          <p:cNvGraphicFramePr>
            <a:graphicFrameLocks noGrp="1"/>
          </p:cNvGraphicFramePr>
          <p:nvPr>
            <p:ph idx="1"/>
            <p:extLst>
              <p:ext uri="{D42A27DB-BD31-4B8C-83A1-F6EECF244321}">
                <p14:modId xmlns:p14="http://schemas.microsoft.com/office/powerpoint/2010/main" val="793134430"/>
              </p:ext>
            </p:extLst>
          </p:nvPr>
        </p:nvGraphicFramePr>
        <p:xfrm>
          <a:off x="584200" y="1970088"/>
          <a:ext cx="11023600" cy="1363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4">
            <a:extLst>
              <a:ext uri="{FF2B5EF4-FFF2-40B4-BE49-F238E27FC236}">
                <a16:creationId xmlns:a16="http://schemas.microsoft.com/office/drawing/2014/main" id="{EEACF071-9C44-4547-4546-54EBECA37CBB}"/>
              </a:ext>
            </a:extLst>
          </p:cNvPr>
          <p:cNvGraphicFramePr>
            <a:graphicFrameLocks/>
          </p:cNvGraphicFramePr>
          <p:nvPr>
            <p:extLst>
              <p:ext uri="{D42A27DB-BD31-4B8C-83A1-F6EECF244321}">
                <p14:modId xmlns:p14="http://schemas.microsoft.com/office/powerpoint/2010/main" val="1900008606"/>
              </p:ext>
            </p:extLst>
          </p:nvPr>
        </p:nvGraphicFramePr>
        <p:xfrm>
          <a:off x="836328" y="3541713"/>
          <a:ext cx="10331167" cy="30400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041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89E640B6-1D8B-4271-82B6-716BDB0BE64E}"/>
                                            </p:graphicEl>
                                          </p:spTgt>
                                        </p:tgtEl>
                                        <p:attrNameLst>
                                          <p:attrName>style.visibility</p:attrName>
                                        </p:attrNameLst>
                                      </p:cBhvr>
                                      <p:to>
                                        <p:strVal val="visible"/>
                                      </p:to>
                                    </p:set>
                                    <p:anim calcmode="lin" valueType="num">
                                      <p:cBhvr additive="base">
                                        <p:cTn id="7" dur="500" fill="hold"/>
                                        <p:tgtEl>
                                          <p:spTgt spid="2">
                                            <p:graphicEl>
                                              <a:dgm id="{89E640B6-1D8B-4271-82B6-716BDB0BE64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89E640B6-1D8B-4271-82B6-716BDB0BE64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F833ADFB-8A41-4835-8BC3-1A2EDBF7C954}"/>
                                            </p:graphicEl>
                                          </p:spTgt>
                                        </p:tgtEl>
                                        <p:attrNameLst>
                                          <p:attrName>style.visibility</p:attrName>
                                        </p:attrNameLst>
                                      </p:cBhvr>
                                      <p:to>
                                        <p:strVal val="visible"/>
                                      </p:to>
                                    </p:set>
                                    <p:anim calcmode="lin" valueType="num">
                                      <p:cBhvr additive="base">
                                        <p:cTn id="13" dur="500" fill="hold"/>
                                        <p:tgtEl>
                                          <p:spTgt spid="2">
                                            <p:graphicEl>
                                              <a:dgm id="{F833ADFB-8A41-4835-8BC3-1A2EDBF7C95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F833ADFB-8A41-4835-8BC3-1A2EDBF7C954}"/>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graphicEl>
                                              <a:dgm id="{7E4273DA-9C0A-4F5B-8C46-3003BD489695}"/>
                                            </p:graphicEl>
                                          </p:spTgt>
                                        </p:tgtEl>
                                        <p:attrNameLst>
                                          <p:attrName>style.visibility</p:attrName>
                                        </p:attrNameLst>
                                      </p:cBhvr>
                                      <p:to>
                                        <p:strVal val="visible"/>
                                      </p:to>
                                    </p:set>
                                    <p:anim calcmode="lin" valueType="num">
                                      <p:cBhvr additive="base">
                                        <p:cTn id="19" dur="500" fill="hold"/>
                                        <p:tgtEl>
                                          <p:spTgt spid="2">
                                            <p:graphicEl>
                                              <a:dgm id="{7E4273DA-9C0A-4F5B-8C46-3003BD489695}"/>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dgm id="{7E4273DA-9C0A-4F5B-8C46-3003BD489695}"/>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graphicEl>
                                              <a:dgm id="{84E43C06-927E-489A-A3CF-3EA2D17B9B86}"/>
                                            </p:graphicEl>
                                          </p:spTgt>
                                        </p:tgtEl>
                                        <p:attrNameLst>
                                          <p:attrName>style.visibility</p:attrName>
                                        </p:attrNameLst>
                                      </p:cBhvr>
                                      <p:to>
                                        <p:strVal val="visible"/>
                                      </p:to>
                                    </p:set>
                                    <p:animEffect transition="in" filter="fade">
                                      <p:cBhvr>
                                        <p:cTn id="25" dur="1000"/>
                                        <p:tgtEl>
                                          <p:spTgt spid="4">
                                            <p:graphicEl>
                                              <a:dgm id="{84E43C06-927E-489A-A3CF-3EA2D17B9B86}"/>
                                            </p:graphicEl>
                                          </p:spTgt>
                                        </p:tgtEl>
                                      </p:cBhvr>
                                    </p:animEffect>
                                    <p:anim calcmode="lin" valueType="num">
                                      <p:cBhvr>
                                        <p:cTn id="26" dur="1000" fill="hold"/>
                                        <p:tgtEl>
                                          <p:spTgt spid="4">
                                            <p:graphicEl>
                                              <a:dgm id="{84E43C06-927E-489A-A3CF-3EA2D17B9B86}"/>
                                            </p:graphicEl>
                                          </p:spTgt>
                                        </p:tgtEl>
                                        <p:attrNameLst>
                                          <p:attrName>ppt_x</p:attrName>
                                        </p:attrNameLst>
                                      </p:cBhvr>
                                      <p:tavLst>
                                        <p:tav tm="0">
                                          <p:val>
                                            <p:strVal val="#ppt_x"/>
                                          </p:val>
                                        </p:tav>
                                        <p:tav tm="100000">
                                          <p:val>
                                            <p:strVal val="#ppt_x"/>
                                          </p:val>
                                        </p:tav>
                                      </p:tavLst>
                                    </p:anim>
                                    <p:anim calcmode="lin" valueType="num">
                                      <p:cBhvr>
                                        <p:cTn id="27" dur="1000" fill="hold"/>
                                        <p:tgtEl>
                                          <p:spTgt spid="4">
                                            <p:graphicEl>
                                              <a:dgm id="{84E43C06-927E-489A-A3CF-3EA2D17B9B86}"/>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graphicEl>
                                              <a:dgm id="{9C48C6C8-68CA-4BD1-AD6C-25AEC97F0141}"/>
                                            </p:graphicEl>
                                          </p:spTgt>
                                        </p:tgtEl>
                                        <p:attrNameLst>
                                          <p:attrName>style.visibility</p:attrName>
                                        </p:attrNameLst>
                                      </p:cBhvr>
                                      <p:to>
                                        <p:strVal val="visible"/>
                                      </p:to>
                                    </p:set>
                                    <p:animEffect transition="in" filter="fade">
                                      <p:cBhvr>
                                        <p:cTn id="32" dur="1000"/>
                                        <p:tgtEl>
                                          <p:spTgt spid="4">
                                            <p:graphicEl>
                                              <a:dgm id="{9C48C6C8-68CA-4BD1-AD6C-25AEC97F0141}"/>
                                            </p:graphicEl>
                                          </p:spTgt>
                                        </p:tgtEl>
                                      </p:cBhvr>
                                    </p:animEffect>
                                    <p:anim calcmode="lin" valueType="num">
                                      <p:cBhvr>
                                        <p:cTn id="33" dur="1000" fill="hold"/>
                                        <p:tgtEl>
                                          <p:spTgt spid="4">
                                            <p:graphicEl>
                                              <a:dgm id="{9C48C6C8-68CA-4BD1-AD6C-25AEC97F0141}"/>
                                            </p:graphicEl>
                                          </p:spTgt>
                                        </p:tgtEl>
                                        <p:attrNameLst>
                                          <p:attrName>ppt_x</p:attrName>
                                        </p:attrNameLst>
                                      </p:cBhvr>
                                      <p:tavLst>
                                        <p:tav tm="0">
                                          <p:val>
                                            <p:strVal val="#ppt_x"/>
                                          </p:val>
                                        </p:tav>
                                        <p:tav tm="100000">
                                          <p:val>
                                            <p:strVal val="#ppt_x"/>
                                          </p:val>
                                        </p:tav>
                                      </p:tavLst>
                                    </p:anim>
                                    <p:anim calcmode="lin" valueType="num">
                                      <p:cBhvr>
                                        <p:cTn id="34" dur="1000" fill="hold"/>
                                        <p:tgtEl>
                                          <p:spTgt spid="4">
                                            <p:graphicEl>
                                              <a:dgm id="{9C48C6C8-68CA-4BD1-AD6C-25AEC97F0141}"/>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graphicEl>
                                              <a:dgm id="{752AED83-BEC3-480F-A769-B111DB50F7F9}"/>
                                            </p:graphicEl>
                                          </p:spTgt>
                                        </p:tgtEl>
                                        <p:attrNameLst>
                                          <p:attrName>style.visibility</p:attrName>
                                        </p:attrNameLst>
                                      </p:cBhvr>
                                      <p:to>
                                        <p:strVal val="visible"/>
                                      </p:to>
                                    </p:set>
                                    <p:animEffect transition="in" filter="fade">
                                      <p:cBhvr>
                                        <p:cTn id="37" dur="1000"/>
                                        <p:tgtEl>
                                          <p:spTgt spid="4">
                                            <p:graphicEl>
                                              <a:dgm id="{752AED83-BEC3-480F-A769-B111DB50F7F9}"/>
                                            </p:graphicEl>
                                          </p:spTgt>
                                        </p:tgtEl>
                                      </p:cBhvr>
                                    </p:animEffect>
                                    <p:anim calcmode="lin" valueType="num">
                                      <p:cBhvr>
                                        <p:cTn id="38" dur="1000" fill="hold"/>
                                        <p:tgtEl>
                                          <p:spTgt spid="4">
                                            <p:graphicEl>
                                              <a:dgm id="{752AED83-BEC3-480F-A769-B111DB50F7F9}"/>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752AED83-BEC3-480F-A769-B111DB50F7F9}"/>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
                                            <p:graphicEl>
                                              <a:dgm id="{9C19C582-7B83-4DD0-9ADE-CF3C9BD9C30F}"/>
                                            </p:graphicEl>
                                          </p:spTgt>
                                        </p:tgtEl>
                                        <p:attrNameLst>
                                          <p:attrName>style.visibility</p:attrName>
                                        </p:attrNameLst>
                                      </p:cBhvr>
                                      <p:to>
                                        <p:strVal val="visible"/>
                                      </p:to>
                                    </p:set>
                                    <p:animEffect transition="in" filter="fade">
                                      <p:cBhvr>
                                        <p:cTn id="44" dur="1000"/>
                                        <p:tgtEl>
                                          <p:spTgt spid="4">
                                            <p:graphicEl>
                                              <a:dgm id="{9C19C582-7B83-4DD0-9ADE-CF3C9BD9C30F}"/>
                                            </p:graphicEl>
                                          </p:spTgt>
                                        </p:tgtEl>
                                      </p:cBhvr>
                                    </p:animEffect>
                                    <p:anim calcmode="lin" valueType="num">
                                      <p:cBhvr>
                                        <p:cTn id="45" dur="1000" fill="hold"/>
                                        <p:tgtEl>
                                          <p:spTgt spid="4">
                                            <p:graphicEl>
                                              <a:dgm id="{9C19C582-7B83-4DD0-9ADE-CF3C9BD9C30F}"/>
                                            </p:graphicEl>
                                          </p:spTgt>
                                        </p:tgtEl>
                                        <p:attrNameLst>
                                          <p:attrName>ppt_x</p:attrName>
                                        </p:attrNameLst>
                                      </p:cBhvr>
                                      <p:tavLst>
                                        <p:tav tm="0">
                                          <p:val>
                                            <p:strVal val="#ppt_x"/>
                                          </p:val>
                                        </p:tav>
                                        <p:tav tm="100000">
                                          <p:val>
                                            <p:strVal val="#ppt_x"/>
                                          </p:val>
                                        </p:tav>
                                      </p:tavLst>
                                    </p:anim>
                                    <p:anim calcmode="lin" valueType="num">
                                      <p:cBhvr>
                                        <p:cTn id="46" dur="1000" fill="hold"/>
                                        <p:tgtEl>
                                          <p:spTgt spid="4">
                                            <p:graphicEl>
                                              <a:dgm id="{9C19C582-7B83-4DD0-9ADE-CF3C9BD9C30F}"/>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graphicEl>
                                              <a:dgm id="{E721B1B1-B7BF-4C7A-8C0A-190B2F6D4B98}"/>
                                            </p:graphicEl>
                                          </p:spTgt>
                                        </p:tgtEl>
                                        <p:attrNameLst>
                                          <p:attrName>style.visibility</p:attrName>
                                        </p:attrNameLst>
                                      </p:cBhvr>
                                      <p:to>
                                        <p:strVal val="visible"/>
                                      </p:to>
                                    </p:set>
                                    <p:animEffect transition="in" filter="fade">
                                      <p:cBhvr>
                                        <p:cTn id="49" dur="1000"/>
                                        <p:tgtEl>
                                          <p:spTgt spid="4">
                                            <p:graphicEl>
                                              <a:dgm id="{E721B1B1-B7BF-4C7A-8C0A-190B2F6D4B98}"/>
                                            </p:graphicEl>
                                          </p:spTgt>
                                        </p:tgtEl>
                                      </p:cBhvr>
                                    </p:animEffect>
                                    <p:anim calcmode="lin" valueType="num">
                                      <p:cBhvr>
                                        <p:cTn id="50" dur="1000" fill="hold"/>
                                        <p:tgtEl>
                                          <p:spTgt spid="4">
                                            <p:graphicEl>
                                              <a:dgm id="{E721B1B1-B7BF-4C7A-8C0A-190B2F6D4B9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E721B1B1-B7BF-4C7A-8C0A-190B2F6D4B9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graphicEl>
                                              <a:dgm id="{A4974D5E-E095-4C75-B383-90ECBAA478AB}"/>
                                            </p:graphicEl>
                                          </p:spTgt>
                                        </p:tgtEl>
                                        <p:attrNameLst>
                                          <p:attrName>style.visibility</p:attrName>
                                        </p:attrNameLst>
                                      </p:cBhvr>
                                      <p:to>
                                        <p:strVal val="visible"/>
                                      </p:to>
                                    </p:set>
                                    <p:animEffect transition="in" filter="fade">
                                      <p:cBhvr>
                                        <p:cTn id="56" dur="1000"/>
                                        <p:tgtEl>
                                          <p:spTgt spid="4">
                                            <p:graphicEl>
                                              <a:dgm id="{A4974D5E-E095-4C75-B383-90ECBAA478AB}"/>
                                            </p:graphicEl>
                                          </p:spTgt>
                                        </p:tgtEl>
                                      </p:cBhvr>
                                    </p:animEffect>
                                    <p:anim calcmode="lin" valueType="num">
                                      <p:cBhvr>
                                        <p:cTn id="57" dur="1000" fill="hold"/>
                                        <p:tgtEl>
                                          <p:spTgt spid="4">
                                            <p:graphicEl>
                                              <a:dgm id="{A4974D5E-E095-4C75-B383-90ECBAA478AB}"/>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A4974D5E-E095-4C75-B383-90ECBAA478AB}"/>
                                            </p:graphic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
                                            <p:graphicEl>
                                              <a:dgm id="{14A9263F-D132-4D6B-BBD8-D136176251AE}"/>
                                            </p:graphicEl>
                                          </p:spTgt>
                                        </p:tgtEl>
                                        <p:attrNameLst>
                                          <p:attrName>style.visibility</p:attrName>
                                        </p:attrNameLst>
                                      </p:cBhvr>
                                      <p:to>
                                        <p:strVal val="visible"/>
                                      </p:to>
                                    </p:set>
                                    <p:animEffect transition="in" filter="fade">
                                      <p:cBhvr>
                                        <p:cTn id="61" dur="1000"/>
                                        <p:tgtEl>
                                          <p:spTgt spid="4">
                                            <p:graphicEl>
                                              <a:dgm id="{14A9263F-D132-4D6B-BBD8-D136176251AE}"/>
                                            </p:graphicEl>
                                          </p:spTgt>
                                        </p:tgtEl>
                                      </p:cBhvr>
                                    </p:animEffect>
                                    <p:anim calcmode="lin" valueType="num">
                                      <p:cBhvr>
                                        <p:cTn id="62" dur="1000" fill="hold"/>
                                        <p:tgtEl>
                                          <p:spTgt spid="4">
                                            <p:graphicEl>
                                              <a:dgm id="{14A9263F-D132-4D6B-BBD8-D136176251AE}"/>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14A9263F-D132-4D6B-BBD8-D136176251AE}"/>
                                            </p:graphic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4">
                                            <p:graphicEl>
                                              <a:dgm id="{85A3D313-EF1C-4C51-A0D8-33161BF29D0B}"/>
                                            </p:graphicEl>
                                          </p:spTgt>
                                        </p:tgtEl>
                                        <p:attrNameLst>
                                          <p:attrName>style.visibility</p:attrName>
                                        </p:attrNameLst>
                                      </p:cBhvr>
                                      <p:to>
                                        <p:strVal val="visible"/>
                                      </p:to>
                                    </p:set>
                                    <p:animEffect transition="in" filter="fade">
                                      <p:cBhvr>
                                        <p:cTn id="68" dur="1000"/>
                                        <p:tgtEl>
                                          <p:spTgt spid="4">
                                            <p:graphicEl>
                                              <a:dgm id="{85A3D313-EF1C-4C51-A0D8-33161BF29D0B}"/>
                                            </p:graphicEl>
                                          </p:spTgt>
                                        </p:tgtEl>
                                      </p:cBhvr>
                                    </p:animEffect>
                                    <p:anim calcmode="lin" valueType="num">
                                      <p:cBhvr>
                                        <p:cTn id="69" dur="1000" fill="hold"/>
                                        <p:tgtEl>
                                          <p:spTgt spid="4">
                                            <p:graphicEl>
                                              <a:dgm id="{85A3D313-EF1C-4C51-A0D8-33161BF29D0B}"/>
                                            </p:graphicEl>
                                          </p:spTgt>
                                        </p:tgtEl>
                                        <p:attrNameLst>
                                          <p:attrName>ppt_x</p:attrName>
                                        </p:attrNameLst>
                                      </p:cBhvr>
                                      <p:tavLst>
                                        <p:tav tm="0">
                                          <p:val>
                                            <p:strVal val="#ppt_x"/>
                                          </p:val>
                                        </p:tav>
                                        <p:tav tm="100000">
                                          <p:val>
                                            <p:strVal val="#ppt_x"/>
                                          </p:val>
                                        </p:tav>
                                      </p:tavLst>
                                    </p:anim>
                                    <p:anim calcmode="lin" valueType="num">
                                      <p:cBhvr>
                                        <p:cTn id="70" dur="1000" fill="hold"/>
                                        <p:tgtEl>
                                          <p:spTgt spid="4">
                                            <p:graphicEl>
                                              <a:dgm id="{85A3D313-EF1C-4C51-A0D8-33161BF29D0B}"/>
                                            </p:graphicEl>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4">
                                            <p:graphicEl>
                                              <a:dgm id="{89A62142-D3C6-4A78-B73C-14F4EE336FA1}"/>
                                            </p:graphicEl>
                                          </p:spTgt>
                                        </p:tgtEl>
                                        <p:attrNameLst>
                                          <p:attrName>style.visibility</p:attrName>
                                        </p:attrNameLst>
                                      </p:cBhvr>
                                      <p:to>
                                        <p:strVal val="visible"/>
                                      </p:to>
                                    </p:set>
                                    <p:animEffect transition="in" filter="fade">
                                      <p:cBhvr>
                                        <p:cTn id="73" dur="1000"/>
                                        <p:tgtEl>
                                          <p:spTgt spid="4">
                                            <p:graphicEl>
                                              <a:dgm id="{89A62142-D3C6-4A78-B73C-14F4EE336FA1}"/>
                                            </p:graphicEl>
                                          </p:spTgt>
                                        </p:tgtEl>
                                      </p:cBhvr>
                                    </p:animEffect>
                                    <p:anim calcmode="lin" valueType="num">
                                      <p:cBhvr>
                                        <p:cTn id="74" dur="1000" fill="hold"/>
                                        <p:tgtEl>
                                          <p:spTgt spid="4">
                                            <p:graphicEl>
                                              <a:dgm id="{89A62142-D3C6-4A78-B73C-14F4EE336FA1}"/>
                                            </p:graphicEl>
                                          </p:spTgt>
                                        </p:tgtEl>
                                        <p:attrNameLst>
                                          <p:attrName>ppt_x</p:attrName>
                                        </p:attrNameLst>
                                      </p:cBhvr>
                                      <p:tavLst>
                                        <p:tav tm="0">
                                          <p:val>
                                            <p:strVal val="#ppt_x"/>
                                          </p:val>
                                        </p:tav>
                                        <p:tav tm="100000">
                                          <p:val>
                                            <p:strVal val="#ppt_x"/>
                                          </p:val>
                                        </p:tav>
                                      </p:tavLst>
                                    </p:anim>
                                    <p:anim calcmode="lin" valueType="num">
                                      <p:cBhvr>
                                        <p:cTn id="75" dur="1000" fill="hold"/>
                                        <p:tgtEl>
                                          <p:spTgt spid="4">
                                            <p:graphicEl>
                                              <a:dgm id="{89A62142-D3C6-4A78-B73C-14F4EE336FA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C1D1AA-95E7-269C-8D4A-9F3C88E287F3}"/>
              </a:ext>
            </a:extLst>
          </p:cNvPr>
          <p:cNvSpPr txBox="1">
            <a:spLocks/>
          </p:cNvSpPr>
          <p:nvPr/>
        </p:nvSpPr>
        <p:spPr>
          <a:xfrm>
            <a:off x="669234" y="0"/>
            <a:ext cx="10846491" cy="1175941"/>
          </a:xfrm>
          <a:prstGeom prst="rect">
            <a:avLst/>
          </a:prstGeom>
        </p:spPr>
        <p:txBody>
          <a:bodyPr lIns="0" anchor="b"/>
          <a:lstStyle>
            <a:lvl1pPr algn="l" defTabSz="914400" rtl="0" eaLnBrk="1" latinLnBrk="0" hangingPunct="1">
              <a:lnSpc>
                <a:spcPct val="90000"/>
              </a:lnSpc>
              <a:spcBef>
                <a:spcPct val="0"/>
              </a:spcBef>
              <a:buNone/>
              <a:defRPr sz="6000" b="1" kern="1200">
                <a:solidFill>
                  <a:schemeClr val="bg1"/>
                </a:solidFill>
                <a:latin typeface="Blogger Sans" panose="02000506030000020004" pitchFamily="2" charset="0"/>
                <a:ea typeface="Blogger Sans" panose="02000506030000020004" pitchFamily="2" charset="0"/>
                <a:cs typeface="+mj-cs"/>
              </a:defRPr>
            </a:lvl1pPr>
          </a:lstStyle>
          <a:p>
            <a:pPr algn="ctr"/>
            <a:r>
              <a:rPr lang="it-IT" sz="1800" dirty="0">
                <a:solidFill>
                  <a:schemeClr val="tx1"/>
                </a:solidFill>
                <a:latin typeface="Arial"/>
                <a:cs typeface="Arial"/>
              </a:rPr>
              <a:t>PRIORITATEA</a:t>
            </a:r>
            <a:r>
              <a:rPr lang="it-IT" sz="1800" spc="35" dirty="0">
                <a:solidFill>
                  <a:schemeClr val="tx1"/>
                </a:solidFill>
                <a:latin typeface="Arial"/>
                <a:cs typeface="Arial"/>
              </a:rPr>
              <a:t> </a:t>
            </a:r>
            <a:r>
              <a:rPr lang="it-IT" sz="1800" spc="75" dirty="0">
                <a:solidFill>
                  <a:schemeClr val="tx1"/>
                </a:solidFill>
                <a:latin typeface="Arial"/>
                <a:cs typeface="Arial"/>
              </a:rPr>
              <a:t>1</a:t>
            </a:r>
            <a:r>
              <a:rPr lang="it-IT" sz="1800" spc="35" dirty="0">
                <a:solidFill>
                  <a:schemeClr val="tx1"/>
                </a:solidFill>
                <a:latin typeface="Arial"/>
                <a:cs typeface="Arial"/>
              </a:rPr>
              <a:t> </a:t>
            </a:r>
            <a:r>
              <a:rPr lang="it-IT" sz="1800" spc="-40" dirty="0">
                <a:solidFill>
                  <a:schemeClr val="tx1"/>
                </a:solidFill>
                <a:latin typeface="Arial"/>
                <a:cs typeface="Arial"/>
              </a:rPr>
              <a:t>-</a:t>
            </a:r>
            <a:r>
              <a:rPr lang="it-IT" sz="1800" spc="35" dirty="0">
                <a:solidFill>
                  <a:schemeClr val="tx1"/>
                </a:solidFill>
                <a:latin typeface="Arial"/>
                <a:cs typeface="Arial"/>
              </a:rPr>
              <a:t> </a:t>
            </a:r>
            <a:r>
              <a:rPr lang="it-IT" sz="1800" spc="45" dirty="0">
                <a:solidFill>
                  <a:schemeClr val="tx1"/>
                </a:solidFill>
                <a:latin typeface="Arial"/>
                <a:cs typeface="Arial"/>
              </a:rPr>
              <a:t>O</a:t>
            </a:r>
            <a:r>
              <a:rPr lang="it-IT" sz="1800" spc="35" dirty="0">
                <a:solidFill>
                  <a:schemeClr val="tx1"/>
                </a:solidFill>
                <a:latin typeface="Arial"/>
                <a:cs typeface="Arial"/>
              </a:rPr>
              <a:t> </a:t>
            </a:r>
            <a:r>
              <a:rPr lang="it-IT" sz="1800" spc="-10" dirty="0">
                <a:solidFill>
                  <a:schemeClr val="tx1"/>
                </a:solidFill>
                <a:latin typeface="Arial"/>
                <a:cs typeface="Arial"/>
              </a:rPr>
              <a:t>REGIUNE</a:t>
            </a:r>
            <a:r>
              <a:rPr lang="it-IT" sz="1800" spc="35" dirty="0">
                <a:solidFill>
                  <a:schemeClr val="tx1"/>
                </a:solidFill>
                <a:latin typeface="Arial"/>
                <a:cs typeface="Arial"/>
              </a:rPr>
              <a:t> </a:t>
            </a:r>
            <a:r>
              <a:rPr lang="it-IT" sz="1800" spc="40" dirty="0">
                <a:solidFill>
                  <a:schemeClr val="tx1"/>
                </a:solidFill>
                <a:latin typeface="Arial"/>
                <a:cs typeface="Arial"/>
              </a:rPr>
              <a:t>COMPETITIVĂ</a:t>
            </a:r>
            <a:r>
              <a:rPr lang="it-IT" sz="1800" spc="35" dirty="0">
                <a:solidFill>
                  <a:schemeClr val="tx1"/>
                </a:solidFill>
                <a:latin typeface="Arial"/>
                <a:cs typeface="Arial"/>
              </a:rPr>
              <a:t> </a:t>
            </a:r>
            <a:r>
              <a:rPr lang="it-IT" sz="1800" spc="85" dirty="0">
                <a:solidFill>
                  <a:schemeClr val="tx1"/>
                </a:solidFill>
                <a:latin typeface="Arial"/>
                <a:cs typeface="Arial"/>
              </a:rPr>
              <a:t>PRIN</a:t>
            </a:r>
            <a:r>
              <a:rPr lang="it-IT" sz="1800" spc="40" dirty="0">
                <a:solidFill>
                  <a:schemeClr val="tx1"/>
                </a:solidFill>
                <a:latin typeface="Arial"/>
                <a:cs typeface="Arial"/>
              </a:rPr>
              <a:t> </a:t>
            </a:r>
            <a:r>
              <a:rPr lang="it-IT" sz="1800" spc="55" dirty="0">
                <a:solidFill>
                  <a:schemeClr val="tx1"/>
                </a:solidFill>
                <a:latin typeface="Arial"/>
                <a:cs typeface="Arial"/>
              </a:rPr>
              <a:t>INOVARE,</a:t>
            </a:r>
            <a:r>
              <a:rPr lang="it-IT" sz="1800" spc="35" dirty="0">
                <a:solidFill>
                  <a:schemeClr val="tx1"/>
                </a:solidFill>
                <a:latin typeface="Arial"/>
                <a:cs typeface="Arial"/>
              </a:rPr>
              <a:t> </a:t>
            </a:r>
            <a:r>
              <a:rPr lang="it-IT" sz="1800" spc="25" dirty="0">
                <a:solidFill>
                  <a:schemeClr val="tx1"/>
                </a:solidFill>
                <a:latin typeface="Arial"/>
                <a:cs typeface="Arial"/>
              </a:rPr>
              <a:t>DIGITALIZARE</a:t>
            </a:r>
            <a:r>
              <a:rPr lang="it-IT" sz="1800" spc="35" dirty="0">
                <a:solidFill>
                  <a:schemeClr val="tx1"/>
                </a:solidFill>
                <a:latin typeface="Arial"/>
                <a:cs typeface="Arial"/>
              </a:rPr>
              <a:t> </a:t>
            </a:r>
            <a:r>
              <a:rPr lang="it-IT" sz="1800" spc="-10" dirty="0">
                <a:solidFill>
                  <a:schemeClr val="tx1"/>
                </a:solidFill>
                <a:latin typeface="Arial"/>
                <a:cs typeface="Arial"/>
              </a:rPr>
              <a:t>ȘI</a:t>
            </a:r>
            <a:r>
              <a:rPr lang="it-IT" sz="1800" spc="35" dirty="0">
                <a:solidFill>
                  <a:schemeClr val="tx1"/>
                </a:solidFill>
                <a:latin typeface="Arial"/>
                <a:cs typeface="Arial"/>
              </a:rPr>
              <a:t> </a:t>
            </a:r>
            <a:r>
              <a:rPr lang="it-IT" sz="1800" spc="30" dirty="0">
                <a:solidFill>
                  <a:schemeClr val="tx1"/>
                </a:solidFill>
                <a:latin typeface="Arial"/>
                <a:cs typeface="Arial"/>
              </a:rPr>
              <a:t>ÎNTREPRINDERI</a:t>
            </a:r>
            <a:r>
              <a:rPr lang="it-IT" sz="1800" spc="35" dirty="0">
                <a:solidFill>
                  <a:schemeClr val="tx1"/>
                </a:solidFill>
                <a:latin typeface="Arial"/>
                <a:cs typeface="Arial"/>
              </a:rPr>
              <a:t> </a:t>
            </a:r>
            <a:r>
              <a:rPr lang="it-IT" sz="1800" spc="90" dirty="0">
                <a:solidFill>
                  <a:schemeClr val="tx1"/>
                </a:solidFill>
                <a:latin typeface="Arial"/>
                <a:cs typeface="Arial"/>
              </a:rPr>
              <a:t>DINAMICE </a:t>
            </a:r>
            <a:r>
              <a:rPr lang="it-IT" sz="1800" spc="-665" dirty="0">
                <a:solidFill>
                  <a:schemeClr val="tx1"/>
                </a:solidFill>
                <a:latin typeface="Arial"/>
                <a:cs typeface="Arial"/>
              </a:rPr>
              <a:t> </a:t>
            </a:r>
            <a:r>
              <a:rPr lang="it-IT" sz="1800" spc="90" dirty="0">
                <a:solidFill>
                  <a:schemeClr val="tx1"/>
                </a:solidFill>
                <a:latin typeface="Arial"/>
                <a:cs typeface="Arial"/>
              </a:rPr>
              <a:t>363.189.750</a:t>
            </a:r>
            <a:r>
              <a:rPr lang="it-IT" sz="1800" spc="20" dirty="0">
                <a:solidFill>
                  <a:schemeClr val="tx1"/>
                </a:solidFill>
                <a:latin typeface="Arial"/>
                <a:cs typeface="Arial"/>
              </a:rPr>
              <a:t> </a:t>
            </a:r>
            <a:r>
              <a:rPr lang="it-IT" sz="1800" spc="-45" dirty="0">
                <a:solidFill>
                  <a:schemeClr val="tx1"/>
                </a:solidFill>
                <a:latin typeface="Arial"/>
                <a:cs typeface="Arial"/>
              </a:rPr>
              <a:t>EURO</a:t>
            </a:r>
            <a:r>
              <a:rPr lang="it-IT" sz="1800" spc="25" dirty="0">
                <a:solidFill>
                  <a:schemeClr val="tx1"/>
                </a:solidFill>
                <a:latin typeface="Arial"/>
                <a:cs typeface="Arial"/>
              </a:rPr>
              <a:t> </a:t>
            </a:r>
            <a:r>
              <a:rPr lang="it-IT" sz="1800" spc="-55" dirty="0">
                <a:solidFill>
                  <a:schemeClr val="tx1"/>
                </a:solidFill>
                <a:latin typeface="Arial"/>
                <a:cs typeface="Arial"/>
              </a:rPr>
              <a:t>(FEDR+BS)</a:t>
            </a:r>
            <a:br>
              <a:rPr lang="it-IT" sz="1800" dirty="0">
                <a:solidFill>
                  <a:schemeClr val="tx1"/>
                </a:solidFill>
                <a:latin typeface="Arial"/>
                <a:cs typeface="Arial"/>
              </a:rPr>
            </a:br>
            <a:endParaRPr lang="en-GB" sz="1800" dirty="0">
              <a:solidFill>
                <a:schemeClr val="tx1"/>
              </a:solidFill>
            </a:endParaRPr>
          </a:p>
        </p:txBody>
      </p:sp>
      <p:pic>
        <p:nvPicPr>
          <p:cNvPr id="6" name="object 5">
            <a:extLst>
              <a:ext uri="{FF2B5EF4-FFF2-40B4-BE49-F238E27FC236}">
                <a16:creationId xmlns:a16="http://schemas.microsoft.com/office/drawing/2014/main" id="{0A85F1A8-4850-3B10-40EB-EC0B00FC1BE3}"/>
              </a:ext>
            </a:extLst>
          </p:cNvPr>
          <p:cNvPicPr/>
          <p:nvPr/>
        </p:nvPicPr>
        <p:blipFill>
          <a:blip r:embed="rId3" cstate="print"/>
          <a:stretch>
            <a:fillRect/>
          </a:stretch>
        </p:blipFill>
        <p:spPr>
          <a:xfrm>
            <a:off x="-219076" y="1847850"/>
            <a:ext cx="11630025" cy="4210050"/>
          </a:xfrm>
          <a:prstGeom prst="rect">
            <a:avLst/>
          </a:prstGeom>
        </p:spPr>
      </p:pic>
      <p:pic>
        <p:nvPicPr>
          <p:cNvPr id="7" name="object 6">
            <a:extLst>
              <a:ext uri="{FF2B5EF4-FFF2-40B4-BE49-F238E27FC236}">
                <a16:creationId xmlns:a16="http://schemas.microsoft.com/office/drawing/2014/main" id="{BF34DF70-7AB6-3D89-FFC4-32FB51EB02DA}"/>
              </a:ext>
            </a:extLst>
          </p:cNvPr>
          <p:cNvPicPr/>
          <p:nvPr/>
        </p:nvPicPr>
        <p:blipFill>
          <a:blip r:embed="rId4" cstate="print"/>
          <a:stretch>
            <a:fillRect/>
          </a:stretch>
        </p:blipFill>
        <p:spPr>
          <a:xfrm>
            <a:off x="1077079" y="3352800"/>
            <a:ext cx="923171" cy="1524008"/>
          </a:xfrm>
          <a:prstGeom prst="rect">
            <a:avLst/>
          </a:prstGeom>
        </p:spPr>
      </p:pic>
      <p:pic>
        <p:nvPicPr>
          <p:cNvPr id="8" name="object 7">
            <a:extLst>
              <a:ext uri="{FF2B5EF4-FFF2-40B4-BE49-F238E27FC236}">
                <a16:creationId xmlns:a16="http://schemas.microsoft.com/office/drawing/2014/main" id="{6B4A7758-9C0E-FBD5-6A1C-DA4D4AA7F042}"/>
              </a:ext>
            </a:extLst>
          </p:cNvPr>
          <p:cNvPicPr/>
          <p:nvPr/>
        </p:nvPicPr>
        <p:blipFill>
          <a:blip r:embed="rId5" cstate="print"/>
          <a:stretch>
            <a:fillRect/>
          </a:stretch>
        </p:blipFill>
        <p:spPr>
          <a:xfrm>
            <a:off x="2512580" y="4443641"/>
            <a:ext cx="1040246" cy="1008809"/>
          </a:xfrm>
          <a:prstGeom prst="rect">
            <a:avLst/>
          </a:prstGeom>
        </p:spPr>
      </p:pic>
      <p:pic>
        <p:nvPicPr>
          <p:cNvPr id="9" name="object 8">
            <a:extLst>
              <a:ext uri="{FF2B5EF4-FFF2-40B4-BE49-F238E27FC236}">
                <a16:creationId xmlns:a16="http://schemas.microsoft.com/office/drawing/2014/main" id="{9CA050C9-86EA-E060-C125-3B64BB45C6CC}"/>
              </a:ext>
            </a:extLst>
          </p:cNvPr>
          <p:cNvPicPr/>
          <p:nvPr/>
        </p:nvPicPr>
        <p:blipFill>
          <a:blip r:embed="rId6" cstate="print"/>
          <a:stretch>
            <a:fillRect/>
          </a:stretch>
        </p:blipFill>
        <p:spPr>
          <a:xfrm>
            <a:off x="4065156" y="4372403"/>
            <a:ext cx="955952" cy="1008809"/>
          </a:xfrm>
          <a:prstGeom prst="rect">
            <a:avLst/>
          </a:prstGeom>
        </p:spPr>
      </p:pic>
      <p:pic>
        <p:nvPicPr>
          <p:cNvPr id="10" name="object 9">
            <a:extLst>
              <a:ext uri="{FF2B5EF4-FFF2-40B4-BE49-F238E27FC236}">
                <a16:creationId xmlns:a16="http://schemas.microsoft.com/office/drawing/2014/main" id="{160BAC9E-89A1-74E9-323D-2ED985A6C643}"/>
              </a:ext>
            </a:extLst>
          </p:cNvPr>
          <p:cNvPicPr/>
          <p:nvPr/>
        </p:nvPicPr>
        <p:blipFill>
          <a:blip r:embed="rId7" cstate="print"/>
          <a:stretch>
            <a:fillRect/>
          </a:stretch>
        </p:blipFill>
        <p:spPr>
          <a:xfrm>
            <a:off x="5558562" y="4229100"/>
            <a:ext cx="955952" cy="819577"/>
          </a:xfrm>
          <a:prstGeom prst="rect">
            <a:avLst/>
          </a:prstGeom>
        </p:spPr>
      </p:pic>
      <p:pic>
        <p:nvPicPr>
          <p:cNvPr id="11" name="object 10">
            <a:extLst>
              <a:ext uri="{FF2B5EF4-FFF2-40B4-BE49-F238E27FC236}">
                <a16:creationId xmlns:a16="http://schemas.microsoft.com/office/drawing/2014/main" id="{1AE15C5D-285E-86B7-D50A-6C00361EC2A1}"/>
              </a:ext>
            </a:extLst>
          </p:cNvPr>
          <p:cNvPicPr/>
          <p:nvPr/>
        </p:nvPicPr>
        <p:blipFill>
          <a:blip r:embed="rId8" cstate="print"/>
          <a:stretch>
            <a:fillRect/>
          </a:stretch>
        </p:blipFill>
        <p:spPr>
          <a:xfrm>
            <a:off x="7051968" y="4594164"/>
            <a:ext cx="955952" cy="909026"/>
          </a:xfrm>
          <a:prstGeom prst="rect">
            <a:avLst/>
          </a:prstGeom>
        </p:spPr>
      </p:pic>
      <p:pic>
        <p:nvPicPr>
          <p:cNvPr id="12" name="object 11">
            <a:extLst>
              <a:ext uri="{FF2B5EF4-FFF2-40B4-BE49-F238E27FC236}">
                <a16:creationId xmlns:a16="http://schemas.microsoft.com/office/drawing/2014/main" id="{54814E5D-A79B-5FCB-3CD2-44BEA9B1C92A}"/>
              </a:ext>
            </a:extLst>
          </p:cNvPr>
          <p:cNvPicPr/>
          <p:nvPr/>
        </p:nvPicPr>
        <p:blipFill>
          <a:blip r:embed="rId9" cstate="print"/>
          <a:stretch>
            <a:fillRect/>
          </a:stretch>
        </p:blipFill>
        <p:spPr>
          <a:xfrm>
            <a:off x="8533172" y="2559389"/>
            <a:ext cx="972778" cy="1129620"/>
          </a:xfrm>
          <a:prstGeom prst="rect">
            <a:avLst/>
          </a:prstGeom>
        </p:spPr>
      </p:pic>
      <p:pic>
        <p:nvPicPr>
          <p:cNvPr id="13" name="object 13">
            <a:extLst>
              <a:ext uri="{FF2B5EF4-FFF2-40B4-BE49-F238E27FC236}">
                <a16:creationId xmlns:a16="http://schemas.microsoft.com/office/drawing/2014/main" id="{6A2984D4-B6E6-09A9-8326-D1D44C74F514}"/>
              </a:ext>
            </a:extLst>
          </p:cNvPr>
          <p:cNvPicPr/>
          <p:nvPr/>
        </p:nvPicPr>
        <p:blipFill>
          <a:blip r:embed="rId10" cstate="print"/>
          <a:stretch>
            <a:fillRect/>
          </a:stretch>
        </p:blipFill>
        <p:spPr>
          <a:xfrm>
            <a:off x="8579420" y="4187314"/>
            <a:ext cx="923170" cy="819577"/>
          </a:xfrm>
          <a:prstGeom prst="rect">
            <a:avLst/>
          </a:prstGeom>
        </p:spPr>
      </p:pic>
      <p:pic>
        <p:nvPicPr>
          <p:cNvPr id="14" name="object 12">
            <a:extLst>
              <a:ext uri="{FF2B5EF4-FFF2-40B4-BE49-F238E27FC236}">
                <a16:creationId xmlns:a16="http://schemas.microsoft.com/office/drawing/2014/main" id="{536BDA19-2420-223B-DD3B-41F5AC2FC522}"/>
              </a:ext>
            </a:extLst>
          </p:cNvPr>
          <p:cNvPicPr/>
          <p:nvPr/>
        </p:nvPicPr>
        <p:blipFill>
          <a:blip r:embed="rId11" cstate="print"/>
          <a:stretch>
            <a:fillRect/>
          </a:stretch>
        </p:blipFill>
        <p:spPr>
          <a:xfrm>
            <a:off x="10072826" y="4638888"/>
            <a:ext cx="923169" cy="819577"/>
          </a:xfrm>
          <a:prstGeom prst="rect">
            <a:avLst/>
          </a:prstGeom>
        </p:spPr>
      </p:pic>
    </p:spTree>
    <p:extLst>
      <p:ext uri="{BB962C8B-B14F-4D97-AF65-F5344CB8AC3E}">
        <p14:creationId xmlns:p14="http://schemas.microsoft.com/office/powerpoint/2010/main" val="159713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DE435-F306-087A-EC9B-7EDE5F1DA30B}"/>
              </a:ext>
            </a:extLst>
          </p:cNvPr>
          <p:cNvSpPr>
            <a:spLocks noGrp="1"/>
          </p:cNvSpPr>
          <p:nvPr>
            <p:ph type="title"/>
          </p:nvPr>
        </p:nvSpPr>
        <p:spPr>
          <a:xfrm>
            <a:off x="66675" y="1047750"/>
            <a:ext cx="12058650" cy="1099383"/>
          </a:xfrm>
        </p:spPr>
        <p:txBody>
          <a:bodyPr/>
          <a:lstStyle/>
          <a:p>
            <a:pPr marL="12700" marR="22860">
              <a:lnSpc>
                <a:spcPts val="2850"/>
              </a:lnSpc>
              <a:spcBef>
                <a:spcPts val="219"/>
              </a:spcBef>
            </a:pPr>
            <a:r>
              <a:rPr lang="ro-RO" sz="1400" b="1" spc="395" dirty="0">
                <a:solidFill>
                  <a:schemeClr val="tx1"/>
                </a:solidFill>
                <a:latin typeface="Calibri"/>
                <a:cs typeface="Calibri"/>
              </a:rPr>
              <a:t>PRIORITATEA</a:t>
            </a:r>
            <a:r>
              <a:rPr lang="ro-RO" sz="1400" b="1" spc="160" dirty="0">
                <a:solidFill>
                  <a:schemeClr val="tx1"/>
                </a:solidFill>
                <a:latin typeface="Calibri"/>
                <a:cs typeface="Calibri"/>
              </a:rPr>
              <a:t> </a:t>
            </a:r>
            <a:r>
              <a:rPr lang="ro-RO" sz="1400" b="1" spc="-215" dirty="0">
                <a:solidFill>
                  <a:schemeClr val="tx1"/>
                </a:solidFill>
                <a:latin typeface="Calibri"/>
                <a:cs typeface="Calibri"/>
              </a:rPr>
              <a:t>1</a:t>
            </a:r>
            <a:r>
              <a:rPr lang="ro-RO" sz="1400" b="1" spc="-160" dirty="0">
                <a:solidFill>
                  <a:schemeClr val="tx1"/>
                </a:solidFill>
                <a:latin typeface="Calibri"/>
                <a:cs typeface="Calibri"/>
              </a:rPr>
              <a:t>    </a:t>
            </a:r>
            <a:r>
              <a:rPr lang="ro-RO" sz="1400" b="1" spc="200" dirty="0">
                <a:solidFill>
                  <a:schemeClr val="tx1"/>
                </a:solidFill>
                <a:latin typeface="Calibri"/>
                <a:cs typeface="Calibri"/>
              </a:rPr>
              <a:t>-</a:t>
            </a:r>
            <a:r>
              <a:rPr lang="ro-RO" sz="1400" b="1" spc="165" dirty="0">
                <a:solidFill>
                  <a:schemeClr val="tx1"/>
                </a:solidFill>
                <a:latin typeface="Calibri"/>
                <a:cs typeface="Calibri"/>
              </a:rPr>
              <a:t> </a:t>
            </a:r>
            <a:r>
              <a:rPr lang="ro-RO" sz="1400" b="1" spc="409" dirty="0">
                <a:solidFill>
                  <a:schemeClr val="tx1"/>
                </a:solidFill>
                <a:latin typeface="Calibri"/>
                <a:cs typeface="Calibri"/>
              </a:rPr>
              <a:t>O</a:t>
            </a:r>
            <a:r>
              <a:rPr lang="ro-RO" sz="1400" b="1" spc="160" dirty="0">
                <a:solidFill>
                  <a:schemeClr val="tx1"/>
                </a:solidFill>
                <a:latin typeface="Calibri"/>
                <a:cs typeface="Calibri"/>
              </a:rPr>
              <a:t> </a:t>
            </a:r>
            <a:r>
              <a:rPr lang="ro-RO" sz="1400" b="1" spc="355" dirty="0">
                <a:solidFill>
                  <a:schemeClr val="tx1"/>
                </a:solidFill>
                <a:latin typeface="Calibri"/>
                <a:cs typeface="Calibri"/>
              </a:rPr>
              <a:t>REGIUNE</a:t>
            </a:r>
            <a:r>
              <a:rPr lang="ro-RO" sz="1400" b="1" spc="165" dirty="0">
                <a:solidFill>
                  <a:schemeClr val="tx1"/>
                </a:solidFill>
                <a:latin typeface="Calibri"/>
                <a:cs typeface="Calibri"/>
              </a:rPr>
              <a:t> </a:t>
            </a:r>
            <a:r>
              <a:rPr lang="ro-RO" sz="1400" b="1" spc="380" dirty="0">
                <a:solidFill>
                  <a:schemeClr val="tx1"/>
                </a:solidFill>
                <a:latin typeface="Calibri"/>
                <a:cs typeface="Calibri"/>
              </a:rPr>
              <a:t>COMPETITIVĂ </a:t>
            </a:r>
            <a:r>
              <a:rPr lang="ro-RO" sz="1400" b="1" spc="-530" dirty="0">
                <a:solidFill>
                  <a:schemeClr val="tx1"/>
                </a:solidFill>
                <a:latin typeface="Calibri"/>
                <a:cs typeface="Calibri"/>
              </a:rPr>
              <a:t> </a:t>
            </a:r>
            <a:r>
              <a:rPr lang="ro-RO" sz="1400" b="1" spc="370" dirty="0">
                <a:solidFill>
                  <a:schemeClr val="tx1"/>
                </a:solidFill>
                <a:latin typeface="Calibri"/>
                <a:cs typeface="Calibri"/>
              </a:rPr>
              <a:t>PRIN </a:t>
            </a:r>
            <a:r>
              <a:rPr lang="ro-RO" sz="1400" b="1" spc="360" dirty="0">
                <a:solidFill>
                  <a:schemeClr val="tx1"/>
                </a:solidFill>
                <a:latin typeface="Calibri"/>
                <a:cs typeface="Calibri"/>
              </a:rPr>
              <a:t>INOVARE, </a:t>
            </a:r>
            <a:r>
              <a:rPr lang="ro-RO" sz="1400" b="1" spc="380" dirty="0">
                <a:solidFill>
                  <a:schemeClr val="tx1"/>
                </a:solidFill>
                <a:latin typeface="Calibri"/>
                <a:cs typeface="Calibri"/>
              </a:rPr>
              <a:t>DIGITALIZARE </a:t>
            </a:r>
            <a:r>
              <a:rPr lang="ro-RO" sz="1400" b="1" spc="320" dirty="0">
                <a:solidFill>
                  <a:schemeClr val="tx1"/>
                </a:solidFill>
                <a:latin typeface="Calibri"/>
                <a:cs typeface="Calibri"/>
              </a:rPr>
              <a:t>ȘI </a:t>
            </a:r>
            <a:r>
              <a:rPr lang="ro-RO" sz="1400" b="1" spc="370" dirty="0">
                <a:solidFill>
                  <a:schemeClr val="tx1"/>
                </a:solidFill>
                <a:latin typeface="Calibri"/>
                <a:cs typeface="Calibri"/>
              </a:rPr>
              <a:t>ÎNTREPRINDERI</a:t>
            </a:r>
            <a:r>
              <a:rPr lang="ro-RO" sz="1400" b="1" spc="170" dirty="0">
                <a:solidFill>
                  <a:schemeClr val="tx1"/>
                </a:solidFill>
                <a:latin typeface="Calibri"/>
                <a:cs typeface="Calibri"/>
              </a:rPr>
              <a:t> </a:t>
            </a:r>
            <a:r>
              <a:rPr lang="ro-RO" sz="1400" b="1" spc="355" dirty="0">
                <a:solidFill>
                  <a:schemeClr val="tx1"/>
                </a:solidFill>
                <a:latin typeface="Calibri"/>
                <a:cs typeface="Calibri"/>
              </a:rPr>
              <a:t>DINAMICE</a:t>
            </a:r>
            <a:br>
              <a:rPr lang="ro-RO" sz="1400" dirty="0">
                <a:solidFill>
                  <a:schemeClr val="tx1"/>
                </a:solidFill>
                <a:latin typeface="Calibri"/>
                <a:cs typeface="Calibri"/>
              </a:rPr>
            </a:br>
            <a:r>
              <a:rPr lang="ro-RO" sz="1200" spc="65" dirty="0">
                <a:solidFill>
                  <a:srgbClr val="004AAC"/>
                </a:solidFill>
                <a:latin typeface="Verdana"/>
                <a:cs typeface="Verdana"/>
              </a:rPr>
              <a:t>Obiectiv</a:t>
            </a:r>
            <a:r>
              <a:rPr lang="ro-RO" sz="1200" spc="15" dirty="0">
                <a:solidFill>
                  <a:srgbClr val="004AAC"/>
                </a:solidFill>
                <a:latin typeface="Verdana"/>
                <a:cs typeface="Verdana"/>
              </a:rPr>
              <a:t> </a:t>
            </a:r>
            <a:r>
              <a:rPr lang="ro-RO" sz="1200" spc="114" dirty="0">
                <a:solidFill>
                  <a:srgbClr val="004AAC"/>
                </a:solidFill>
                <a:latin typeface="Verdana"/>
                <a:cs typeface="Verdana"/>
              </a:rPr>
              <a:t>specific</a:t>
            </a:r>
            <a:r>
              <a:rPr lang="ro-RO" sz="1200" spc="20" dirty="0">
                <a:solidFill>
                  <a:srgbClr val="004AAC"/>
                </a:solidFill>
                <a:latin typeface="Verdana"/>
                <a:cs typeface="Verdana"/>
              </a:rPr>
              <a:t> </a:t>
            </a:r>
            <a:r>
              <a:rPr lang="ro-RO" sz="1200" spc="40" dirty="0">
                <a:solidFill>
                  <a:srgbClr val="004AAC"/>
                </a:solidFill>
                <a:latin typeface="Verdana"/>
                <a:cs typeface="Verdana"/>
              </a:rPr>
              <a:t>FEDR</a:t>
            </a:r>
            <a:r>
              <a:rPr lang="ro-RO" sz="1200" spc="20" dirty="0">
                <a:solidFill>
                  <a:srgbClr val="004AAC"/>
                </a:solidFill>
                <a:latin typeface="Verdana"/>
                <a:cs typeface="Verdana"/>
              </a:rPr>
              <a:t> </a:t>
            </a:r>
            <a:r>
              <a:rPr lang="ro-RO" sz="1200" spc="-30" dirty="0">
                <a:solidFill>
                  <a:srgbClr val="004AAC"/>
                </a:solidFill>
                <a:latin typeface="Verdana"/>
                <a:cs typeface="Verdana"/>
              </a:rPr>
              <a:t>a</a:t>
            </a:r>
            <a:r>
              <a:rPr lang="ro-RO" sz="1200" spc="20" dirty="0">
                <a:solidFill>
                  <a:srgbClr val="004AAC"/>
                </a:solidFill>
                <a:latin typeface="Verdana"/>
                <a:cs typeface="Verdana"/>
              </a:rPr>
              <a:t> </a:t>
            </a:r>
            <a:r>
              <a:rPr lang="ro-RO" sz="1200" spc="-185" dirty="0">
                <a:solidFill>
                  <a:srgbClr val="004AAC"/>
                </a:solidFill>
                <a:latin typeface="Verdana"/>
                <a:cs typeface="Verdana"/>
              </a:rPr>
              <a:t>(i)</a:t>
            </a:r>
            <a:r>
              <a:rPr lang="ro-RO" sz="1200" spc="15" dirty="0">
                <a:solidFill>
                  <a:srgbClr val="004AAC"/>
                </a:solidFill>
                <a:latin typeface="Verdana"/>
                <a:cs typeface="Verdana"/>
              </a:rPr>
              <a:t> </a:t>
            </a:r>
            <a:r>
              <a:rPr lang="ro-RO" sz="1200" spc="55" dirty="0">
                <a:solidFill>
                  <a:srgbClr val="004AAC"/>
                </a:solidFill>
                <a:latin typeface="Verdana"/>
                <a:cs typeface="Verdana"/>
              </a:rPr>
              <a:t>Dezvoltarea</a:t>
            </a:r>
            <a:r>
              <a:rPr lang="ro-RO" sz="1200" spc="20" dirty="0">
                <a:solidFill>
                  <a:srgbClr val="004AAC"/>
                </a:solidFill>
                <a:latin typeface="Verdana"/>
                <a:cs typeface="Verdana"/>
              </a:rPr>
              <a:t> </a:t>
            </a:r>
            <a:r>
              <a:rPr lang="ro-RO" sz="1200" spc="40" dirty="0">
                <a:solidFill>
                  <a:srgbClr val="004AAC"/>
                </a:solidFill>
                <a:latin typeface="Verdana"/>
                <a:cs typeface="Verdana"/>
              </a:rPr>
              <a:t>și</a:t>
            </a:r>
            <a:r>
              <a:rPr lang="ro-RO" sz="1200" spc="20" dirty="0">
                <a:solidFill>
                  <a:srgbClr val="004AAC"/>
                </a:solidFill>
                <a:latin typeface="Verdana"/>
                <a:cs typeface="Verdana"/>
              </a:rPr>
              <a:t> </a:t>
            </a:r>
            <a:r>
              <a:rPr lang="ro-RO" sz="1200" spc="90" dirty="0">
                <a:solidFill>
                  <a:srgbClr val="004AAC"/>
                </a:solidFill>
                <a:latin typeface="Verdana"/>
                <a:cs typeface="Verdana"/>
              </a:rPr>
              <a:t>creșterea </a:t>
            </a:r>
            <a:r>
              <a:rPr lang="ro-RO" sz="1200" spc="-690" dirty="0">
                <a:solidFill>
                  <a:srgbClr val="004AAC"/>
                </a:solidFill>
                <a:latin typeface="Verdana"/>
                <a:cs typeface="Verdana"/>
              </a:rPr>
              <a:t> </a:t>
            </a:r>
            <a:r>
              <a:rPr lang="ro-RO" sz="1200" spc="70" dirty="0">
                <a:solidFill>
                  <a:srgbClr val="004AAC"/>
                </a:solidFill>
                <a:latin typeface="Verdana"/>
                <a:cs typeface="Verdana"/>
              </a:rPr>
              <a:t>capacităților </a:t>
            </a:r>
            <a:r>
              <a:rPr lang="ro-RO" sz="1200" spc="100" dirty="0">
                <a:solidFill>
                  <a:srgbClr val="004AAC"/>
                </a:solidFill>
                <a:latin typeface="Verdana"/>
                <a:cs typeface="Verdana"/>
              </a:rPr>
              <a:t>de cercetare </a:t>
            </a:r>
            <a:r>
              <a:rPr lang="ro-RO" sz="1200" spc="40" dirty="0">
                <a:solidFill>
                  <a:srgbClr val="004AAC"/>
                </a:solidFill>
                <a:latin typeface="Verdana"/>
                <a:cs typeface="Verdana"/>
              </a:rPr>
              <a:t>și </a:t>
            </a:r>
            <a:r>
              <a:rPr lang="ro-RO" sz="1200" spc="20" dirty="0">
                <a:solidFill>
                  <a:srgbClr val="004AAC"/>
                </a:solidFill>
                <a:latin typeface="Verdana"/>
                <a:cs typeface="Verdana"/>
              </a:rPr>
              <a:t>inovare </a:t>
            </a:r>
            <a:r>
              <a:rPr lang="ro-RO" sz="1200" spc="40" dirty="0">
                <a:solidFill>
                  <a:srgbClr val="004AAC"/>
                </a:solidFill>
                <a:latin typeface="Verdana"/>
                <a:cs typeface="Verdana"/>
              </a:rPr>
              <a:t>și </a:t>
            </a:r>
            <a:r>
              <a:rPr lang="ro-RO" sz="1200" spc="65" dirty="0">
                <a:solidFill>
                  <a:srgbClr val="004AAC"/>
                </a:solidFill>
                <a:latin typeface="Verdana"/>
                <a:cs typeface="Verdana"/>
              </a:rPr>
              <a:t>adoptarea </a:t>
            </a:r>
            <a:r>
              <a:rPr lang="ro-RO" sz="1200" spc="70" dirty="0">
                <a:solidFill>
                  <a:srgbClr val="004AAC"/>
                </a:solidFill>
                <a:latin typeface="Verdana"/>
                <a:cs typeface="Verdana"/>
              </a:rPr>
              <a:t> </a:t>
            </a:r>
            <a:r>
              <a:rPr lang="ro-RO" sz="1200" spc="60" dirty="0">
                <a:solidFill>
                  <a:srgbClr val="004AAC"/>
                </a:solidFill>
                <a:latin typeface="Verdana"/>
                <a:cs typeface="Verdana"/>
              </a:rPr>
              <a:t>tehnologiilor</a:t>
            </a:r>
            <a:r>
              <a:rPr lang="ro-RO" sz="1200" spc="10" dirty="0">
                <a:solidFill>
                  <a:srgbClr val="004AAC"/>
                </a:solidFill>
                <a:latin typeface="Verdana"/>
                <a:cs typeface="Verdana"/>
              </a:rPr>
              <a:t> </a:t>
            </a:r>
            <a:r>
              <a:rPr lang="ro-RO" sz="1200" spc="40" dirty="0">
                <a:solidFill>
                  <a:srgbClr val="004AAC"/>
                </a:solidFill>
                <a:latin typeface="Verdana"/>
                <a:cs typeface="Verdana"/>
              </a:rPr>
              <a:t>avansate</a:t>
            </a:r>
            <a:br>
              <a:rPr lang="ro-RO" sz="1200" dirty="0">
                <a:latin typeface="Verdana"/>
                <a:cs typeface="Verdana"/>
              </a:rPr>
            </a:br>
            <a:endParaRPr lang="en-GB" sz="1400" dirty="0"/>
          </a:p>
        </p:txBody>
      </p:sp>
      <p:sp>
        <p:nvSpPr>
          <p:cNvPr id="4" name="object 11">
            <a:extLst>
              <a:ext uri="{FF2B5EF4-FFF2-40B4-BE49-F238E27FC236}">
                <a16:creationId xmlns:a16="http://schemas.microsoft.com/office/drawing/2014/main" id="{DB7E39B3-0ADF-4063-257E-F02431EDFE34}"/>
              </a:ext>
            </a:extLst>
          </p:cNvPr>
          <p:cNvSpPr txBox="1">
            <a:spLocks noGrp="1"/>
          </p:cNvSpPr>
          <p:nvPr>
            <p:ph idx="1"/>
          </p:nvPr>
        </p:nvSpPr>
        <p:spPr>
          <a:xfrm>
            <a:off x="1063625" y="1951038"/>
            <a:ext cx="10979150" cy="3597780"/>
          </a:xfrm>
          <a:prstGeom prst="rect">
            <a:avLst/>
          </a:prstGeom>
        </p:spPr>
        <p:txBody>
          <a:bodyPr vert="horz" wrap="square" lIns="0" tIns="137160" rIns="0" bIns="0" rtlCol="0">
            <a:spAutoFit/>
          </a:bodyPr>
          <a:lstStyle/>
          <a:p>
            <a:pPr marL="12700">
              <a:lnSpc>
                <a:spcPct val="100000"/>
              </a:lnSpc>
              <a:spcBef>
                <a:spcPts val="1080"/>
              </a:spcBef>
            </a:pPr>
            <a:r>
              <a:rPr sz="1400" b="1" dirty="0" err="1">
                <a:latin typeface="Tahoma"/>
                <a:cs typeface="Tahoma"/>
              </a:rPr>
              <a:t>Acțiunea</a:t>
            </a:r>
            <a:r>
              <a:rPr sz="1400" b="1" spc="-55" dirty="0">
                <a:latin typeface="Tahoma"/>
                <a:cs typeface="Tahoma"/>
              </a:rPr>
              <a:t> </a:t>
            </a:r>
            <a:r>
              <a:rPr sz="1400" b="1" spc="-355" dirty="0">
                <a:latin typeface="Tahoma"/>
                <a:cs typeface="Tahoma"/>
              </a:rPr>
              <a:t>1</a:t>
            </a:r>
            <a:r>
              <a:rPr lang="ro-RO" sz="1400" b="1" spc="-355" dirty="0">
                <a:latin typeface="Tahoma"/>
                <a:cs typeface="Tahoma"/>
              </a:rPr>
              <a:t>      </a:t>
            </a:r>
            <a:r>
              <a:rPr sz="1400" b="1" spc="-355" dirty="0">
                <a:latin typeface="Tahoma"/>
                <a:cs typeface="Tahoma"/>
              </a:rPr>
              <a:t>.</a:t>
            </a:r>
            <a:r>
              <a:rPr lang="ro-RO" sz="1400" b="1" spc="-355" dirty="0">
                <a:latin typeface="Tahoma"/>
                <a:cs typeface="Tahoma"/>
              </a:rPr>
              <a:t>     </a:t>
            </a:r>
            <a:r>
              <a:rPr sz="1400" b="1" spc="-355" dirty="0">
                <a:latin typeface="Tahoma"/>
                <a:cs typeface="Tahoma"/>
              </a:rPr>
              <a:t>1</a:t>
            </a:r>
            <a:r>
              <a:rPr lang="ro-RO" sz="1400" b="1" spc="-355" dirty="0">
                <a:latin typeface="Tahoma"/>
                <a:cs typeface="Tahoma"/>
              </a:rPr>
              <a:t> </a:t>
            </a:r>
            <a:r>
              <a:rPr sz="1400" b="1" spc="-55" dirty="0">
                <a:latin typeface="Tahoma"/>
                <a:cs typeface="Tahoma"/>
              </a:rPr>
              <a:t> </a:t>
            </a:r>
            <a:r>
              <a:rPr sz="1400" b="1" spc="5" dirty="0">
                <a:latin typeface="Tahoma"/>
                <a:cs typeface="Tahoma"/>
              </a:rPr>
              <a:t>Susținerea</a:t>
            </a:r>
            <a:r>
              <a:rPr sz="1400" b="1" spc="-55" dirty="0">
                <a:latin typeface="Tahoma"/>
                <a:cs typeface="Tahoma"/>
              </a:rPr>
              <a:t> </a:t>
            </a:r>
            <a:r>
              <a:rPr sz="1400" b="1" spc="-40" dirty="0">
                <a:latin typeface="Tahoma"/>
                <a:cs typeface="Tahoma"/>
              </a:rPr>
              <a:t>activităților</a:t>
            </a:r>
            <a:r>
              <a:rPr sz="1400" b="1" spc="-50" dirty="0">
                <a:latin typeface="Tahoma"/>
                <a:cs typeface="Tahoma"/>
              </a:rPr>
              <a:t> </a:t>
            </a:r>
            <a:r>
              <a:rPr sz="1400" b="1" spc="70" dirty="0">
                <a:latin typeface="Tahoma"/>
                <a:cs typeface="Tahoma"/>
              </a:rPr>
              <a:t>de</a:t>
            </a:r>
            <a:r>
              <a:rPr sz="1400" b="1" spc="-55" dirty="0">
                <a:latin typeface="Tahoma"/>
                <a:cs typeface="Tahoma"/>
              </a:rPr>
              <a:t> </a:t>
            </a:r>
            <a:r>
              <a:rPr sz="1400" b="1" spc="50" dirty="0">
                <a:latin typeface="Tahoma"/>
                <a:cs typeface="Tahoma"/>
              </a:rPr>
              <a:t>cercetare</a:t>
            </a:r>
            <a:r>
              <a:rPr sz="1400" b="1" spc="-55" dirty="0">
                <a:latin typeface="Tahoma"/>
                <a:cs typeface="Tahoma"/>
              </a:rPr>
              <a:t> </a:t>
            </a:r>
            <a:r>
              <a:rPr sz="1400" b="1" spc="20" dirty="0">
                <a:latin typeface="Tahoma"/>
                <a:cs typeface="Tahoma"/>
              </a:rPr>
              <a:t>și</a:t>
            </a:r>
            <a:r>
              <a:rPr sz="1400" b="1" spc="-50" dirty="0">
                <a:latin typeface="Tahoma"/>
                <a:cs typeface="Tahoma"/>
              </a:rPr>
              <a:t> </a:t>
            </a:r>
            <a:r>
              <a:rPr sz="1400" b="1" spc="-30" dirty="0">
                <a:latin typeface="Tahoma"/>
                <a:cs typeface="Tahoma"/>
              </a:rPr>
              <a:t>inovare</a:t>
            </a:r>
            <a:endParaRPr sz="1400" dirty="0">
              <a:latin typeface="Tahoma"/>
              <a:cs typeface="Tahoma"/>
            </a:endParaRPr>
          </a:p>
          <a:p>
            <a:pPr marL="2875915" marR="8255" algn="just">
              <a:lnSpc>
                <a:spcPct val="128099"/>
              </a:lnSpc>
              <a:spcBef>
                <a:spcPts val="140"/>
              </a:spcBef>
            </a:pPr>
            <a:r>
              <a:rPr sz="1200" spc="-150" dirty="0">
                <a:latin typeface="Verdana"/>
                <a:cs typeface="Verdana"/>
              </a:rPr>
              <a:t>A) </a:t>
            </a:r>
            <a:r>
              <a:rPr sz="1200" spc="15" dirty="0">
                <a:latin typeface="Verdana"/>
                <a:cs typeface="Verdana"/>
              </a:rPr>
              <a:t>Proiectele </a:t>
            </a:r>
            <a:r>
              <a:rPr sz="1200" spc="40" dirty="0">
                <a:latin typeface="Verdana"/>
                <a:cs typeface="Verdana"/>
              </a:rPr>
              <a:t>de </a:t>
            </a:r>
            <a:r>
              <a:rPr sz="1200" spc="-50" dirty="0">
                <a:latin typeface="Verdana"/>
                <a:cs typeface="Verdana"/>
              </a:rPr>
              <a:t>tip </a:t>
            </a:r>
            <a:r>
              <a:rPr sz="1200" spc="-55" dirty="0">
                <a:latin typeface="Verdana"/>
                <a:cs typeface="Verdana"/>
              </a:rPr>
              <a:t>,,proof </a:t>
            </a:r>
            <a:r>
              <a:rPr sz="1200" spc="30" dirty="0">
                <a:latin typeface="Verdana"/>
                <a:cs typeface="Verdana"/>
              </a:rPr>
              <a:t>of </a:t>
            </a:r>
            <a:r>
              <a:rPr sz="1200" spc="35" dirty="0">
                <a:latin typeface="Verdana"/>
                <a:cs typeface="Verdana"/>
              </a:rPr>
              <a:t>concept” </a:t>
            </a:r>
            <a:r>
              <a:rPr sz="1200" spc="-75" dirty="0">
                <a:latin typeface="Verdana"/>
                <a:cs typeface="Verdana"/>
              </a:rPr>
              <a:t>vor viza </a:t>
            </a:r>
            <a:r>
              <a:rPr sz="1200" spc="-45" dirty="0">
                <a:latin typeface="Verdana"/>
                <a:cs typeface="Verdana"/>
              </a:rPr>
              <a:t>atingerea </a:t>
            </a:r>
            <a:r>
              <a:rPr sz="1200" spc="-40" dirty="0">
                <a:latin typeface="Verdana"/>
                <a:cs typeface="Verdana"/>
              </a:rPr>
              <a:t>temei </a:t>
            </a:r>
            <a:r>
              <a:rPr sz="1200" spc="40" dirty="0">
                <a:latin typeface="Verdana"/>
                <a:cs typeface="Verdana"/>
              </a:rPr>
              <a:t>de </a:t>
            </a:r>
            <a:r>
              <a:rPr sz="1200" spc="10" dirty="0">
                <a:latin typeface="Verdana"/>
                <a:cs typeface="Verdana"/>
              </a:rPr>
              <a:t>cercetare </a:t>
            </a:r>
            <a:r>
              <a:rPr sz="1200" spc="-35" dirty="0">
                <a:latin typeface="Verdana"/>
                <a:cs typeface="Verdana"/>
              </a:rPr>
              <a:t>TRL </a:t>
            </a:r>
            <a:r>
              <a:rPr sz="1200" spc="35" dirty="0">
                <a:latin typeface="Verdana"/>
                <a:cs typeface="Verdana"/>
              </a:rPr>
              <a:t>4 </a:t>
            </a:r>
            <a:r>
              <a:rPr sz="1200" spc="40" dirty="0">
                <a:latin typeface="Verdana"/>
                <a:cs typeface="Verdana"/>
              </a:rPr>
              <a:t> </a:t>
            </a:r>
            <a:r>
              <a:rPr sz="1200" spc="-25" dirty="0">
                <a:latin typeface="Verdana"/>
                <a:cs typeface="Verdana"/>
              </a:rPr>
              <a:t>și/sau</a:t>
            </a:r>
            <a:r>
              <a:rPr sz="1200" spc="-105" dirty="0">
                <a:latin typeface="Verdana"/>
                <a:cs typeface="Verdana"/>
              </a:rPr>
              <a:t> </a:t>
            </a:r>
            <a:r>
              <a:rPr sz="1200" spc="-20" dirty="0">
                <a:latin typeface="Verdana"/>
                <a:cs typeface="Verdana"/>
              </a:rPr>
              <a:t>TRL5</a:t>
            </a:r>
            <a:r>
              <a:rPr sz="1200" spc="-100" dirty="0">
                <a:latin typeface="Verdana"/>
                <a:cs typeface="Verdana"/>
              </a:rPr>
              <a:t> </a:t>
            </a:r>
            <a:r>
              <a:rPr sz="1200" spc="20" dirty="0">
                <a:latin typeface="Verdana"/>
                <a:cs typeface="Verdana"/>
              </a:rPr>
              <a:t>cu</a:t>
            </a:r>
            <a:r>
              <a:rPr sz="1200" spc="-105" dirty="0">
                <a:latin typeface="Verdana"/>
                <a:cs typeface="Verdana"/>
              </a:rPr>
              <a:t> </a:t>
            </a:r>
            <a:r>
              <a:rPr sz="1200" spc="30" dirty="0">
                <a:latin typeface="Verdana"/>
                <a:cs typeface="Verdana"/>
              </a:rPr>
              <a:t>scopul</a:t>
            </a:r>
            <a:r>
              <a:rPr sz="1200" spc="-100" dirty="0">
                <a:latin typeface="Verdana"/>
                <a:cs typeface="Verdana"/>
              </a:rPr>
              <a:t> </a:t>
            </a:r>
            <a:r>
              <a:rPr sz="1200" spc="40" dirty="0">
                <a:latin typeface="Verdana"/>
                <a:cs typeface="Verdana"/>
              </a:rPr>
              <a:t>de</a:t>
            </a:r>
            <a:r>
              <a:rPr sz="1200" spc="-100" dirty="0">
                <a:latin typeface="Verdana"/>
                <a:cs typeface="Verdana"/>
              </a:rPr>
              <a:t> </a:t>
            </a:r>
            <a:r>
              <a:rPr sz="1200" spc="-50" dirty="0">
                <a:latin typeface="Verdana"/>
                <a:cs typeface="Verdana"/>
              </a:rPr>
              <a:t>a</a:t>
            </a:r>
            <a:r>
              <a:rPr sz="1200" spc="-105" dirty="0">
                <a:latin typeface="Verdana"/>
                <a:cs typeface="Verdana"/>
              </a:rPr>
              <a:t> </a:t>
            </a:r>
            <a:r>
              <a:rPr sz="1200" spc="-40" dirty="0">
                <a:latin typeface="Verdana"/>
                <a:cs typeface="Verdana"/>
              </a:rPr>
              <a:t>demonstra</a:t>
            </a:r>
            <a:r>
              <a:rPr sz="1200" spc="-100" dirty="0">
                <a:latin typeface="Verdana"/>
                <a:cs typeface="Verdana"/>
              </a:rPr>
              <a:t> </a:t>
            </a:r>
            <a:r>
              <a:rPr sz="1200" spc="-45" dirty="0">
                <a:latin typeface="Verdana"/>
                <a:cs typeface="Verdana"/>
              </a:rPr>
              <a:t>funcționalitatea</a:t>
            </a:r>
            <a:r>
              <a:rPr sz="1200" spc="-100" dirty="0">
                <a:latin typeface="Verdana"/>
                <a:cs typeface="Verdana"/>
              </a:rPr>
              <a:t> </a:t>
            </a:r>
            <a:r>
              <a:rPr sz="1200" spc="-15" dirty="0">
                <a:latin typeface="Verdana"/>
                <a:cs typeface="Verdana"/>
              </a:rPr>
              <a:t>și</a:t>
            </a:r>
            <a:r>
              <a:rPr sz="1200" spc="-105" dirty="0">
                <a:latin typeface="Verdana"/>
                <a:cs typeface="Verdana"/>
              </a:rPr>
              <a:t> </a:t>
            </a:r>
            <a:r>
              <a:rPr sz="1200" spc="40" dirty="0">
                <a:latin typeface="Verdana"/>
                <a:cs typeface="Verdana"/>
              </a:rPr>
              <a:t>de</a:t>
            </a:r>
            <a:r>
              <a:rPr sz="1200" spc="-100" dirty="0">
                <a:latin typeface="Verdana"/>
                <a:cs typeface="Verdana"/>
              </a:rPr>
              <a:t> </a:t>
            </a:r>
            <a:r>
              <a:rPr sz="1200" spc="-50" dirty="0">
                <a:latin typeface="Verdana"/>
                <a:cs typeface="Verdana"/>
              </a:rPr>
              <a:t>a</a:t>
            </a:r>
            <a:r>
              <a:rPr sz="1200" spc="-100" dirty="0">
                <a:latin typeface="Verdana"/>
                <a:cs typeface="Verdana"/>
              </a:rPr>
              <a:t> </a:t>
            </a:r>
            <a:r>
              <a:rPr sz="1200" spc="-40" dirty="0">
                <a:latin typeface="Verdana"/>
                <a:cs typeface="Verdana"/>
              </a:rPr>
              <a:t>verifica</a:t>
            </a:r>
            <a:r>
              <a:rPr sz="1200" spc="-105" dirty="0">
                <a:latin typeface="Verdana"/>
                <a:cs typeface="Verdana"/>
              </a:rPr>
              <a:t> </a:t>
            </a:r>
            <a:r>
              <a:rPr sz="1200" spc="-114" dirty="0">
                <a:latin typeface="Verdana"/>
                <a:cs typeface="Verdana"/>
              </a:rPr>
              <a:t>un</a:t>
            </a:r>
            <a:r>
              <a:rPr sz="1200" spc="-100" dirty="0">
                <a:latin typeface="Verdana"/>
                <a:cs typeface="Verdana"/>
              </a:rPr>
              <a:t> </a:t>
            </a:r>
            <a:r>
              <a:rPr sz="1200" spc="-105" dirty="0">
                <a:latin typeface="Verdana"/>
                <a:cs typeface="Verdana"/>
              </a:rPr>
              <a:t>anumit </a:t>
            </a:r>
            <a:r>
              <a:rPr sz="1200" spc="35" dirty="0">
                <a:latin typeface="Verdana"/>
                <a:cs typeface="Verdana"/>
              </a:rPr>
              <a:t>concept </a:t>
            </a:r>
            <a:r>
              <a:rPr sz="1200" spc="-690" dirty="0">
                <a:latin typeface="Verdana"/>
                <a:cs typeface="Verdana"/>
              </a:rPr>
              <a:t> </a:t>
            </a:r>
            <a:r>
              <a:rPr sz="1200" spc="40" dirty="0">
                <a:latin typeface="Verdana"/>
                <a:cs typeface="Verdana"/>
              </a:rPr>
              <a:t>de</a:t>
            </a:r>
            <a:r>
              <a:rPr sz="1200" spc="-145" dirty="0">
                <a:latin typeface="Verdana"/>
                <a:cs typeface="Verdana"/>
              </a:rPr>
              <a:t> </a:t>
            </a:r>
            <a:r>
              <a:rPr sz="1200" spc="-40" dirty="0">
                <a:latin typeface="Verdana"/>
                <a:cs typeface="Verdana"/>
              </a:rPr>
              <a:t>produs,</a:t>
            </a:r>
            <a:r>
              <a:rPr sz="1200" spc="-140" dirty="0">
                <a:latin typeface="Verdana"/>
                <a:cs typeface="Verdana"/>
              </a:rPr>
              <a:t> </a:t>
            </a:r>
            <a:r>
              <a:rPr sz="1200" spc="-40" dirty="0">
                <a:latin typeface="Verdana"/>
                <a:cs typeface="Verdana"/>
              </a:rPr>
              <a:t>serviciu</a:t>
            </a:r>
            <a:r>
              <a:rPr sz="1200" spc="-145" dirty="0">
                <a:latin typeface="Verdana"/>
                <a:cs typeface="Verdana"/>
              </a:rPr>
              <a:t> </a:t>
            </a:r>
            <a:r>
              <a:rPr sz="1200" spc="-35" dirty="0">
                <a:latin typeface="Verdana"/>
                <a:cs typeface="Verdana"/>
              </a:rPr>
              <a:t>sau</a:t>
            </a:r>
            <a:r>
              <a:rPr sz="1200" spc="-140" dirty="0">
                <a:latin typeface="Verdana"/>
                <a:cs typeface="Verdana"/>
              </a:rPr>
              <a:t> </a:t>
            </a:r>
            <a:r>
              <a:rPr sz="1200" spc="5" dirty="0">
                <a:latin typeface="Verdana"/>
                <a:cs typeface="Verdana"/>
              </a:rPr>
              <a:t>proces,</a:t>
            </a:r>
            <a:r>
              <a:rPr sz="1200" spc="-145" dirty="0">
                <a:latin typeface="Verdana"/>
                <a:cs typeface="Verdana"/>
              </a:rPr>
              <a:t> </a:t>
            </a:r>
            <a:r>
              <a:rPr sz="1200" spc="-110" dirty="0">
                <a:latin typeface="Verdana"/>
                <a:cs typeface="Verdana"/>
              </a:rPr>
              <a:t>în</a:t>
            </a:r>
            <a:r>
              <a:rPr sz="1200" spc="-140" dirty="0">
                <a:latin typeface="Verdana"/>
                <a:cs typeface="Verdana"/>
              </a:rPr>
              <a:t> </a:t>
            </a:r>
            <a:r>
              <a:rPr sz="1200" spc="-30" dirty="0">
                <a:latin typeface="Verdana"/>
                <a:cs typeface="Verdana"/>
              </a:rPr>
              <a:t>domeniile</a:t>
            </a:r>
            <a:r>
              <a:rPr sz="1200" spc="-145" dirty="0">
                <a:latin typeface="Verdana"/>
                <a:cs typeface="Verdana"/>
              </a:rPr>
              <a:t> </a:t>
            </a:r>
            <a:r>
              <a:rPr sz="1200" spc="40" dirty="0">
                <a:latin typeface="Verdana"/>
                <a:cs typeface="Verdana"/>
              </a:rPr>
              <a:t>de</a:t>
            </a:r>
            <a:r>
              <a:rPr sz="1200" spc="-140" dirty="0">
                <a:latin typeface="Verdana"/>
                <a:cs typeface="Verdana"/>
              </a:rPr>
              <a:t> </a:t>
            </a:r>
            <a:r>
              <a:rPr sz="1200" spc="-10" dirty="0">
                <a:latin typeface="Verdana"/>
                <a:cs typeface="Verdana"/>
              </a:rPr>
              <a:t>specializare</a:t>
            </a:r>
            <a:r>
              <a:rPr sz="1200" spc="-145" dirty="0">
                <a:latin typeface="Verdana"/>
                <a:cs typeface="Verdana"/>
              </a:rPr>
              <a:t> </a:t>
            </a:r>
            <a:r>
              <a:rPr sz="1200" spc="-45" dirty="0">
                <a:latin typeface="Verdana"/>
                <a:cs typeface="Verdana"/>
              </a:rPr>
              <a:t>inteligentă</a:t>
            </a:r>
            <a:r>
              <a:rPr sz="1200" spc="-140" dirty="0">
                <a:latin typeface="Verdana"/>
                <a:cs typeface="Verdana"/>
              </a:rPr>
              <a:t> </a:t>
            </a:r>
            <a:r>
              <a:rPr sz="1200" spc="-50" dirty="0">
                <a:latin typeface="Verdana"/>
                <a:cs typeface="Verdana"/>
              </a:rPr>
              <a:t>regionale.</a:t>
            </a:r>
            <a:r>
              <a:rPr lang="ro-RO" sz="1200" spc="-50" dirty="0">
                <a:latin typeface="Verdana"/>
                <a:cs typeface="Verdana"/>
              </a:rPr>
              <a:t> – </a:t>
            </a:r>
            <a:r>
              <a:rPr lang="ro-RO" sz="1200" b="1" u="sng" spc="-50" dirty="0">
                <a:latin typeface="Verdana"/>
                <a:cs typeface="Verdana"/>
              </a:rPr>
              <a:t>2.000.000 euro </a:t>
            </a:r>
            <a:r>
              <a:rPr lang="ro-RO" sz="1200" u="sng" spc="-50" dirty="0">
                <a:latin typeface="Verdana"/>
                <a:cs typeface="Verdana"/>
              </a:rPr>
              <a:t>FEDR+BS </a:t>
            </a:r>
            <a:endParaRPr sz="1200" u="sng" dirty="0">
              <a:latin typeface="Verdana"/>
              <a:cs typeface="Verdana"/>
            </a:endParaRPr>
          </a:p>
          <a:p>
            <a:pPr marL="2875915" algn="just">
              <a:lnSpc>
                <a:spcPct val="100000"/>
              </a:lnSpc>
              <a:spcBef>
                <a:spcPts val="675"/>
              </a:spcBef>
            </a:pPr>
            <a:r>
              <a:rPr sz="1200" spc="35" dirty="0">
                <a:latin typeface="Verdana"/>
                <a:cs typeface="Verdana"/>
              </a:rPr>
              <a:t>T</a:t>
            </a:r>
            <a:r>
              <a:rPr sz="1200" spc="-100" dirty="0">
                <a:latin typeface="Verdana"/>
                <a:cs typeface="Verdana"/>
              </a:rPr>
              <a:t>i</a:t>
            </a:r>
            <a:r>
              <a:rPr sz="1200" spc="15" dirty="0">
                <a:latin typeface="Verdana"/>
                <a:cs typeface="Verdana"/>
              </a:rPr>
              <a:t>p</a:t>
            </a:r>
            <a:r>
              <a:rPr sz="1200" spc="-114" dirty="0">
                <a:latin typeface="Verdana"/>
                <a:cs typeface="Verdana"/>
              </a:rPr>
              <a:t>u</a:t>
            </a:r>
            <a:r>
              <a:rPr sz="1200" spc="-135" dirty="0">
                <a:latin typeface="Verdana"/>
                <a:cs typeface="Verdana"/>
              </a:rPr>
              <a:t>r</a:t>
            </a:r>
            <a:r>
              <a:rPr sz="1200" spc="-95" dirty="0">
                <a:latin typeface="Verdana"/>
                <a:cs typeface="Verdana"/>
              </a:rPr>
              <a:t>i</a:t>
            </a:r>
            <a:r>
              <a:rPr sz="1200" spc="-145" dirty="0">
                <a:latin typeface="Verdana"/>
                <a:cs typeface="Verdana"/>
              </a:rPr>
              <a:t> </a:t>
            </a:r>
            <a:r>
              <a:rPr sz="1200" spc="15" dirty="0">
                <a:latin typeface="Verdana"/>
                <a:cs typeface="Verdana"/>
              </a:rPr>
              <a:t>d</a:t>
            </a:r>
            <a:r>
              <a:rPr sz="1200" spc="65" dirty="0">
                <a:latin typeface="Verdana"/>
                <a:cs typeface="Verdana"/>
              </a:rPr>
              <a:t>e</a:t>
            </a:r>
            <a:r>
              <a:rPr sz="1200" spc="-145" dirty="0">
                <a:latin typeface="Verdana"/>
                <a:cs typeface="Verdana"/>
              </a:rPr>
              <a:t> </a:t>
            </a:r>
            <a:r>
              <a:rPr sz="1200" spc="-55" dirty="0">
                <a:latin typeface="Verdana"/>
                <a:cs typeface="Verdana"/>
              </a:rPr>
              <a:t>a</a:t>
            </a:r>
            <a:r>
              <a:rPr sz="1200" spc="155" dirty="0">
                <a:latin typeface="Verdana"/>
                <a:cs typeface="Verdana"/>
              </a:rPr>
              <a:t>c</a:t>
            </a:r>
            <a:r>
              <a:rPr sz="1200" spc="-75" dirty="0">
                <a:latin typeface="Verdana"/>
                <a:cs typeface="Verdana"/>
              </a:rPr>
              <a:t>t</a:t>
            </a:r>
            <a:r>
              <a:rPr sz="1200" spc="-100" dirty="0">
                <a:latin typeface="Verdana"/>
                <a:cs typeface="Verdana"/>
              </a:rPr>
              <a:t>i</a:t>
            </a:r>
            <a:r>
              <a:rPr sz="1200" spc="-155" dirty="0">
                <a:latin typeface="Verdana"/>
                <a:cs typeface="Verdana"/>
              </a:rPr>
              <a:t>v</a:t>
            </a:r>
            <a:r>
              <a:rPr sz="1200" spc="-100" dirty="0">
                <a:latin typeface="Verdana"/>
                <a:cs typeface="Verdana"/>
              </a:rPr>
              <a:t>i</a:t>
            </a:r>
            <a:r>
              <a:rPr sz="1200" spc="-75" dirty="0">
                <a:latin typeface="Verdana"/>
                <a:cs typeface="Verdana"/>
              </a:rPr>
              <a:t>t</a:t>
            </a:r>
            <a:r>
              <a:rPr sz="1200" spc="-55" dirty="0">
                <a:latin typeface="Verdana"/>
                <a:cs typeface="Verdana"/>
              </a:rPr>
              <a:t>ă</a:t>
            </a:r>
            <a:r>
              <a:rPr sz="1200" spc="-75" dirty="0">
                <a:latin typeface="Verdana"/>
                <a:cs typeface="Verdana"/>
              </a:rPr>
              <a:t>ț</a:t>
            </a:r>
            <a:r>
              <a:rPr sz="1200" spc="-95" dirty="0">
                <a:latin typeface="Verdana"/>
                <a:cs typeface="Verdana"/>
              </a:rPr>
              <a:t>i</a:t>
            </a:r>
            <a:r>
              <a:rPr sz="1200" spc="-145" dirty="0">
                <a:latin typeface="Verdana"/>
                <a:cs typeface="Verdana"/>
              </a:rPr>
              <a:t> </a:t>
            </a:r>
            <a:r>
              <a:rPr sz="1200" spc="55" dirty="0">
                <a:latin typeface="Verdana"/>
                <a:cs typeface="Verdana"/>
              </a:rPr>
              <a:t>o</a:t>
            </a:r>
            <a:r>
              <a:rPr sz="1200" spc="-135" dirty="0">
                <a:latin typeface="Verdana"/>
                <a:cs typeface="Verdana"/>
              </a:rPr>
              <a:t>r</a:t>
            </a:r>
            <a:r>
              <a:rPr sz="1200" spc="-100" dirty="0">
                <a:latin typeface="Verdana"/>
                <a:cs typeface="Verdana"/>
              </a:rPr>
              <a:t>i</a:t>
            </a:r>
            <a:r>
              <a:rPr sz="1200" spc="60" dirty="0">
                <a:latin typeface="Verdana"/>
                <a:cs typeface="Verdana"/>
              </a:rPr>
              <a:t>e</a:t>
            </a:r>
            <a:r>
              <a:rPr sz="1200" spc="-120" dirty="0">
                <a:latin typeface="Verdana"/>
                <a:cs typeface="Verdana"/>
              </a:rPr>
              <a:t>n</a:t>
            </a:r>
            <a:r>
              <a:rPr sz="1200" spc="-75" dirty="0">
                <a:latin typeface="Verdana"/>
                <a:cs typeface="Verdana"/>
              </a:rPr>
              <a:t>t</a:t>
            </a:r>
            <a:r>
              <a:rPr sz="1200" spc="-55" dirty="0">
                <a:latin typeface="Verdana"/>
                <a:cs typeface="Verdana"/>
              </a:rPr>
              <a:t>a</a:t>
            </a:r>
            <a:r>
              <a:rPr sz="1200" spc="-75" dirty="0">
                <a:latin typeface="Verdana"/>
                <a:cs typeface="Verdana"/>
              </a:rPr>
              <a:t>t</a:t>
            </a:r>
            <a:r>
              <a:rPr sz="1200" spc="-100" dirty="0">
                <a:latin typeface="Verdana"/>
                <a:cs typeface="Verdana"/>
              </a:rPr>
              <a:t>i</a:t>
            </a:r>
            <a:r>
              <a:rPr sz="1200" spc="-155" dirty="0">
                <a:latin typeface="Verdana"/>
                <a:cs typeface="Verdana"/>
              </a:rPr>
              <a:t>v</a:t>
            </a:r>
            <a:r>
              <a:rPr sz="1200" spc="60" dirty="0">
                <a:latin typeface="Verdana"/>
                <a:cs typeface="Verdana"/>
              </a:rPr>
              <a:t>e</a:t>
            </a:r>
            <a:r>
              <a:rPr lang="ro-RO" sz="1200" spc="-505" dirty="0">
                <a:latin typeface="Verdana"/>
                <a:cs typeface="Verdana"/>
              </a:rPr>
              <a:t>:</a:t>
            </a:r>
            <a:endParaRPr sz="1200" dirty="0">
              <a:latin typeface="Verdana"/>
              <a:cs typeface="Verdana"/>
            </a:endParaRPr>
          </a:p>
          <a:p>
            <a:pPr marL="3052445" indent="-177165" algn="just">
              <a:lnSpc>
                <a:spcPct val="100000"/>
              </a:lnSpc>
              <a:spcBef>
                <a:spcPts val="675"/>
              </a:spcBef>
              <a:buChar char="•"/>
              <a:tabLst>
                <a:tab pos="3053080" algn="l"/>
              </a:tabLst>
            </a:pPr>
            <a:r>
              <a:rPr lang="ro-RO" sz="1200" spc="-55" dirty="0">
                <a:latin typeface="Verdana"/>
                <a:cs typeface="Verdana"/>
              </a:rPr>
              <a:t> </a:t>
            </a:r>
            <a:r>
              <a:rPr sz="1200" spc="-55" dirty="0">
                <a:latin typeface="Verdana"/>
                <a:cs typeface="Verdana"/>
              </a:rPr>
              <a:t>a</a:t>
            </a:r>
            <a:r>
              <a:rPr sz="1200" spc="155" dirty="0">
                <a:latin typeface="Verdana"/>
                <a:cs typeface="Verdana"/>
              </a:rPr>
              <a:t>c</a:t>
            </a:r>
            <a:r>
              <a:rPr sz="1200" spc="-75" dirty="0">
                <a:latin typeface="Verdana"/>
                <a:cs typeface="Verdana"/>
              </a:rPr>
              <a:t>t</a:t>
            </a:r>
            <a:r>
              <a:rPr sz="1200" spc="-100" dirty="0">
                <a:latin typeface="Verdana"/>
                <a:cs typeface="Verdana"/>
              </a:rPr>
              <a:t>i</a:t>
            </a:r>
            <a:r>
              <a:rPr sz="1200" spc="-155" dirty="0">
                <a:latin typeface="Verdana"/>
                <a:cs typeface="Verdana"/>
              </a:rPr>
              <a:t>v</a:t>
            </a:r>
            <a:r>
              <a:rPr sz="1200" spc="-100" dirty="0">
                <a:latin typeface="Verdana"/>
                <a:cs typeface="Verdana"/>
              </a:rPr>
              <a:t>i</a:t>
            </a:r>
            <a:r>
              <a:rPr sz="1200" spc="-75" dirty="0">
                <a:latin typeface="Verdana"/>
                <a:cs typeface="Verdana"/>
              </a:rPr>
              <a:t>t</a:t>
            </a:r>
            <a:r>
              <a:rPr sz="1200" spc="-55" dirty="0">
                <a:latin typeface="Verdana"/>
                <a:cs typeface="Verdana"/>
              </a:rPr>
              <a:t>ă</a:t>
            </a:r>
            <a:r>
              <a:rPr sz="1200" spc="-75" dirty="0">
                <a:latin typeface="Verdana"/>
                <a:cs typeface="Verdana"/>
              </a:rPr>
              <a:t>ț</a:t>
            </a:r>
            <a:r>
              <a:rPr sz="1200" spc="-95" dirty="0">
                <a:latin typeface="Verdana"/>
                <a:cs typeface="Verdana"/>
              </a:rPr>
              <a:t>i</a:t>
            </a:r>
            <a:r>
              <a:rPr sz="1200" spc="-145" dirty="0">
                <a:latin typeface="Verdana"/>
                <a:cs typeface="Verdana"/>
              </a:rPr>
              <a:t> </a:t>
            </a:r>
            <a:r>
              <a:rPr sz="1200" spc="15" dirty="0">
                <a:latin typeface="Verdana"/>
                <a:cs typeface="Verdana"/>
              </a:rPr>
              <a:t>d</a:t>
            </a:r>
            <a:r>
              <a:rPr sz="1200" spc="65" dirty="0">
                <a:latin typeface="Verdana"/>
                <a:cs typeface="Verdana"/>
              </a:rPr>
              <a:t>e</a:t>
            </a:r>
            <a:r>
              <a:rPr sz="1200" spc="-145" dirty="0">
                <a:latin typeface="Verdana"/>
                <a:cs typeface="Verdana"/>
              </a:rPr>
              <a:t> </a:t>
            </a:r>
            <a:r>
              <a:rPr sz="1200" spc="155" dirty="0">
                <a:latin typeface="Verdana"/>
                <a:cs typeface="Verdana"/>
              </a:rPr>
              <a:t>c</a:t>
            </a:r>
            <a:r>
              <a:rPr sz="1200" spc="60" dirty="0">
                <a:latin typeface="Verdana"/>
                <a:cs typeface="Verdana"/>
              </a:rPr>
              <a:t>e</a:t>
            </a:r>
            <a:r>
              <a:rPr sz="1200" spc="-135" dirty="0">
                <a:latin typeface="Verdana"/>
                <a:cs typeface="Verdana"/>
              </a:rPr>
              <a:t>r</a:t>
            </a:r>
            <a:r>
              <a:rPr sz="1200" spc="155" dirty="0">
                <a:latin typeface="Verdana"/>
                <a:cs typeface="Verdana"/>
              </a:rPr>
              <a:t>c</a:t>
            </a:r>
            <a:r>
              <a:rPr sz="1200" spc="60" dirty="0">
                <a:latin typeface="Verdana"/>
                <a:cs typeface="Verdana"/>
              </a:rPr>
              <a:t>e</a:t>
            </a:r>
            <a:r>
              <a:rPr sz="1200" spc="-75" dirty="0">
                <a:latin typeface="Verdana"/>
                <a:cs typeface="Verdana"/>
              </a:rPr>
              <a:t>t</a:t>
            </a:r>
            <a:r>
              <a:rPr sz="1200" spc="-55" dirty="0">
                <a:latin typeface="Verdana"/>
                <a:cs typeface="Verdana"/>
              </a:rPr>
              <a:t>a</a:t>
            </a:r>
            <a:r>
              <a:rPr sz="1200" spc="-135" dirty="0">
                <a:latin typeface="Verdana"/>
                <a:cs typeface="Verdana"/>
              </a:rPr>
              <a:t>r</a:t>
            </a:r>
            <a:r>
              <a:rPr sz="1200" spc="65" dirty="0">
                <a:latin typeface="Verdana"/>
                <a:cs typeface="Verdana"/>
              </a:rPr>
              <a:t>e</a:t>
            </a:r>
            <a:r>
              <a:rPr sz="1200" spc="-145" dirty="0">
                <a:latin typeface="Verdana"/>
                <a:cs typeface="Verdana"/>
              </a:rPr>
              <a:t> </a:t>
            </a:r>
            <a:r>
              <a:rPr sz="1200" spc="-55" dirty="0">
                <a:latin typeface="Verdana"/>
                <a:cs typeface="Verdana"/>
              </a:rPr>
              <a:t>a</a:t>
            </a:r>
            <a:r>
              <a:rPr sz="1200" spc="15" dirty="0">
                <a:latin typeface="Verdana"/>
                <a:cs typeface="Verdana"/>
              </a:rPr>
              <a:t>p</a:t>
            </a:r>
            <a:r>
              <a:rPr sz="1200" dirty="0">
                <a:latin typeface="Verdana"/>
                <a:cs typeface="Verdana"/>
              </a:rPr>
              <a:t>l</a:t>
            </a:r>
            <a:r>
              <a:rPr sz="1200" spc="-100" dirty="0">
                <a:latin typeface="Verdana"/>
                <a:cs typeface="Verdana"/>
              </a:rPr>
              <a:t>i</a:t>
            </a:r>
            <a:r>
              <a:rPr sz="1200" spc="155" dirty="0">
                <a:latin typeface="Verdana"/>
                <a:cs typeface="Verdana"/>
              </a:rPr>
              <a:t>c</a:t>
            </a:r>
            <a:r>
              <a:rPr sz="1200" spc="-55" dirty="0">
                <a:latin typeface="Verdana"/>
                <a:cs typeface="Verdana"/>
              </a:rPr>
              <a:t>a</a:t>
            </a:r>
            <a:r>
              <a:rPr sz="1200" spc="-75" dirty="0">
                <a:latin typeface="Verdana"/>
                <a:cs typeface="Verdana"/>
              </a:rPr>
              <a:t>t</a:t>
            </a:r>
            <a:r>
              <a:rPr sz="1200" spc="-50" dirty="0">
                <a:latin typeface="Verdana"/>
                <a:cs typeface="Verdana"/>
              </a:rPr>
              <a:t>ă</a:t>
            </a:r>
            <a:r>
              <a:rPr sz="1200" spc="-145" dirty="0">
                <a:latin typeface="Verdana"/>
                <a:cs typeface="Verdana"/>
              </a:rPr>
              <a:t> </a:t>
            </a:r>
            <a:r>
              <a:rPr sz="1200" spc="65" dirty="0">
                <a:latin typeface="Verdana"/>
                <a:cs typeface="Verdana"/>
              </a:rPr>
              <a:t>ș</a:t>
            </a:r>
            <a:r>
              <a:rPr sz="1200" spc="-95" dirty="0">
                <a:latin typeface="Verdana"/>
                <a:cs typeface="Verdana"/>
              </a:rPr>
              <a:t>i</a:t>
            </a:r>
            <a:r>
              <a:rPr sz="1200" spc="-145" dirty="0">
                <a:latin typeface="Verdana"/>
                <a:cs typeface="Verdana"/>
              </a:rPr>
              <a:t> </a:t>
            </a:r>
            <a:r>
              <a:rPr sz="1200" spc="15" dirty="0">
                <a:latin typeface="Verdana"/>
                <a:cs typeface="Verdana"/>
              </a:rPr>
              <a:t>d</a:t>
            </a:r>
            <a:r>
              <a:rPr sz="1200" spc="60" dirty="0">
                <a:latin typeface="Verdana"/>
                <a:cs typeface="Verdana"/>
              </a:rPr>
              <a:t>e</a:t>
            </a:r>
            <a:r>
              <a:rPr sz="1200" spc="10" dirty="0">
                <a:latin typeface="Verdana"/>
                <a:cs typeface="Verdana"/>
              </a:rPr>
              <a:t>z</a:t>
            </a:r>
            <a:r>
              <a:rPr sz="1200" spc="-155" dirty="0">
                <a:latin typeface="Verdana"/>
                <a:cs typeface="Verdana"/>
              </a:rPr>
              <a:t>v</a:t>
            </a:r>
            <a:r>
              <a:rPr sz="1200" spc="55" dirty="0">
                <a:latin typeface="Verdana"/>
                <a:cs typeface="Verdana"/>
              </a:rPr>
              <a:t>o</a:t>
            </a:r>
            <a:r>
              <a:rPr sz="1200" dirty="0">
                <a:latin typeface="Verdana"/>
                <a:cs typeface="Verdana"/>
              </a:rPr>
              <a:t>l</a:t>
            </a:r>
            <a:r>
              <a:rPr sz="1200" spc="-75" dirty="0">
                <a:latin typeface="Verdana"/>
                <a:cs typeface="Verdana"/>
              </a:rPr>
              <a:t>t</a:t>
            </a:r>
            <a:r>
              <a:rPr sz="1200" spc="-55" dirty="0">
                <a:latin typeface="Verdana"/>
                <a:cs typeface="Verdana"/>
              </a:rPr>
              <a:t>a</a:t>
            </a:r>
            <a:r>
              <a:rPr sz="1200" spc="-135" dirty="0">
                <a:latin typeface="Verdana"/>
                <a:cs typeface="Verdana"/>
              </a:rPr>
              <a:t>r</a:t>
            </a:r>
            <a:r>
              <a:rPr sz="1200" spc="65" dirty="0">
                <a:latin typeface="Verdana"/>
                <a:cs typeface="Verdana"/>
              </a:rPr>
              <a:t>e</a:t>
            </a:r>
            <a:r>
              <a:rPr sz="1200" spc="-145" dirty="0">
                <a:latin typeface="Verdana"/>
                <a:cs typeface="Verdana"/>
              </a:rPr>
              <a:t> </a:t>
            </a:r>
            <a:r>
              <a:rPr sz="1200" spc="-75" dirty="0">
                <a:latin typeface="Verdana"/>
                <a:cs typeface="Verdana"/>
              </a:rPr>
              <a:t>t</a:t>
            </a:r>
            <a:r>
              <a:rPr sz="1200" spc="60" dirty="0">
                <a:latin typeface="Verdana"/>
                <a:cs typeface="Verdana"/>
              </a:rPr>
              <a:t>e</a:t>
            </a:r>
            <a:r>
              <a:rPr sz="1200" spc="-120" dirty="0">
                <a:latin typeface="Verdana"/>
                <a:cs typeface="Verdana"/>
              </a:rPr>
              <a:t>hn</a:t>
            </a:r>
            <a:r>
              <a:rPr sz="1200" spc="55" dirty="0">
                <a:latin typeface="Verdana"/>
                <a:cs typeface="Verdana"/>
              </a:rPr>
              <a:t>o</a:t>
            </a:r>
            <a:r>
              <a:rPr sz="1200" dirty="0">
                <a:latin typeface="Verdana"/>
                <a:cs typeface="Verdana"/>
              </a:rPr>
              <a:t>l</a:t>
            </a:r>
            <a:r>
              <a:rPr sz="1200" spc="55" dirty="0">
                <a:latin typeface="Verdana"/>
                <a:cs typeface="Verdana"/>
              </a:rPr>
              <a:t>o</a:t>
            </a:r>
            <a:r>
              <a:rPr sz="1200" spc="15" dirty="0">
                <a:latin typeface="Verdana"/>
                <a:cs typeface="Verdana"/>
              </a:rPr>
              <a:t>g</a:t>
            </a:r>
            <a:r>
              <a:rPr sz="1200" spc="-100" dirty="0">
                <a:latin typeface="Verdana"/>
                <a:cs typeface="Verdana"/>
              </a:rPr>
              <a:t>i</a:t>
            </a:r>
            <a:r>
              <a:rPr sz="1200" spc="155" dirty="0">
                <a:latin typeface="Verdana"/>
                <a:cs typeface="Verdana"/>
              </a:rPr>
              <a:t>c</a:t>
            </a:r>
            <a:r>
              <a:rPr sz="1200" spc="-55" dirty="0">
                <a:latin typeface="Verdana"/>
                <a:cs typeface="Verdana"/>
              </a:rPr>
              <a:t>ă</a:t>
            </a:r>
            <a:r>
              <a:rPr sz="1200" spc="-370" dirty="0">
                <a:latin typeface="Verdana"/>
                <a:cs typeface="Verdana"/>
              </a:rPr>
              <a:t>;</a:t>
            </a:r>
            <a:endParaRPr sz="1200" dirty="0">
              <a:latin typeface="Verdana"/>
              <a:cs typeface="Verdana"/>
            </a:endParaRPr>
          </a:p>
          <a:p>
            <a:pPr marL="2875915" marR="5080" algn="just">
              <a:lnSpc>
                <a:spcPct val="128099"/>
              </a:lnSpc>
              <a:buChar char="•"/>
              <a:tabLst>
                <a:tab pos="3155950" algn="l"/>
              </a:tabLst>
            </a:pPr>
            <a:r>
              <a:rPr lang="ro-RO" sz="1200" spc="-65" dirty="0">
                <a:latin typeface="Verdana"/>
                <a:cs typeface="Verdana"/>
              </a:rPr>
              <a:t> </a:t>
            </a:r>
            <a:r>
              <a:rPr sz="1200" spc="-65" dirty="0">
                <a:latin typeface="Verdana"/>
                <a:cs typeface="Verdana"/>
              </a:rPr>
              <a:t>activităţi</a:t>
            </a:r>
            <a:r>
              <a:rPr sz="1200" spc="-60" dirty="0">
                <a:latin typeface="Verdana"/>
                <a:cs typeface="Verdana"/>
              </a:rPr>
              <a:t> </a:t>
            </a:r>
            <a:r>
              <a:rPr sz="1200" spc="40" dirty="0">
                <a:latin typeface="Verdana"/>
                <a:cs typeface="Verdana"/>
              </a:rPr>
              <a:t>de </a:t>
            </a:r>
            <a:r>
              <a:rPr sz="1200" spc="-65" dirty="0">
                <a:latin typeface="Verdana"/>
                <a:cs typeface="Verdana"/>
              </a:rPr>
              <a:t>inovare</a:t>
            </a:r>
            <a:r>
              <a:rPr sz="1200" spc="-60" dirty="0">
                <a:latin typeface="Verdana"/>
                <a:cs typeface="Verdana"/>
              </a:rPr>
              <a:t> (obţinerea</a:t>
            </a:r>
            <a:r>
              <a:rPr sz="1200" spc="-55" dirty="0">
                <a:latin typeface="Verdana"/>
                <a:cs typeface="Verdana"/>
              </a:rPr>
              <a:t> </a:t>
            </a:r>
            <a:r>
              <a:rPr sz="1200" spc="-15" dirty="0">
                <a:latin typeface="Verdana"/>
                <a:cs typeface="Verdana"/>
              </a:rPr>
              <a:t>şi</a:t>
            </a:r>
            <a:r>
              <a:rPr sz="1200" spc="-10" dirty="0">
                <a:latin typeface="Verdana"/>
                <a:cs typeface="Verdana"/>
              </a:rPr>
              <a:t> </a:t>
            </a:r>
            <a:r>
              <a:rPr sz="1200" spc="-55" dirty="0">
                <a:latin typeface="Verdana"/>
                <a:cs typeface="Verdana"/>
              </a:rPr>
              <a:t>validarea</a:t>
            </a:r>
            <a:r>
              <a:rPr sz="1200" spc="-50" dirty="0">
                <a:latin typeface="Verdana"/>
                <a:cs typeface="Verdana"/>
              </a:rPr>
              <a:t> </a:t>
            </a:r>
            <a:r>
              <a:rPr sz="1200" spc="-55" dirty="0">
                <a:latin typeface="Verdana"/>
                <a:cs typeface="Verdana"/>
              </a:rPr>
              <a:t>proprietăţii</a:t>
            </a:r>
            <a:r>
              <a:rPr sz="1200" spc="-50" dirty="0">
                <a:latin typeface="Verdana"/>
                <a:cs typeface="Verdana"/>
              </a:rPr>
              <a:t> </a:t>
            </a:r>
            <a:r>
              <a:rPr sz="1200" spc="-65" dirty="0">
                <a:latin typeface="Verdana"/>
                <a:cs typeface="Verdana"/>
              </a:rPr>
              <a:t>industriale,</a:t>
            </a:r>
            <a:r>
              <a:rPr sz="1200" spc="-60" dirty="0">
                <a:latin typeface="Verdana"/>
                <a:cs typeface="Verdana"/>
              </a:rPr>
              <a:t> </a:t>
            </a:r>
            <a:r>
              <a:rPr sz="1200" spc="-45" dirty="0">
                <a:latin typeface="Verdana"/>
                <a:cs typeface="Verdana"/>
              </a:rPr>
              <a:t>standardizarea </a:t>
            </a:r>
            <a:r>
              <a:rPr sz="1200" spc="-40" dirty="0">
                <a:latin typeface="Verdana"/>
                <a:cs typeface="Verdana"/>
              </a:rPr>
              <a:t> </a:t>
            </a:r>
            <a:r>
              <a:rPr sz="1200" spc="-10" dirty="0">
                <a:latin typeface="Verdana"/>
                <a:cs typeface="Verdana"/>
              </a:rPr>
              <a:t>produselor/ </a:t>
            </a:r>
            <a:r>
              <a:rPr sz="1200" spc="-35" dirty="0">
                <a:latin typeface="Verdana"/>
                <a:cs typeface="Verdana"/>
              </a:rPr>
              <a:t>serviciilor/ </a:t>
            </a:r>
            <a:r>
              <a:rPr sz="1200" dirty="0">
                <a:latin typeface="Verdana"/>
                <a:cs typeface="Verdana"/>
              </a:rPr>
              <a:t>proceselor, </a:t>
            </a:r>
            <a:r>
              <a:rPr sz="1200" spc="-30" dirty="0">
                <a:latin typeface="Verdana"/>
                <a:cs typeface="Verdana"/>
              </a:rPr>
              <a:t>consultanţă </a:t>
            </a:r>
            <a:r>
              <a:rPr sz="1200" spc="-60" dirty="0">
                <a:latin typeface="Verdana"/>
                <a:cs typeface="Verdana"/>
              </a:rPr>
              <a:t>pentru </a:t>
            </a:r>
            <a:r>
              <a:rPr sz="1200" spc="-65" dirty="0">
                <a:latin typeface="Verdana"/>
                <a:cs typeface="Verdana"/>
              </a:rPr>
              <a:t>inovare </a:t>
            </a:r>
            <a:r>
              <a:rPr sz="1200" spc="-35" dirty="0">
                <a:latin typeface="Verdana"/>
                <a:cs typeface="Verdana"/>
              </a:rPr>
              <a:t>sau </a:t>
            </a:r>
            <a:r>
              <a:rPr sz="1200" spc="-40" dirty="0">
                <a:latin typeface="Verdana"/>
                <a:cs typeface="Verdana"/>
              </a:rPr>
              <a:t>servicii </a:t>
            </a:r>
            <a:r>
              <a:rPr sz="1200" spc="40" dirty="0">
                <a:latin typeface="Verdana"/>
                <a:cs typeface="Verdana"/>
              </a:rPr>
              <a:t>de </a:t>
            </a:r>
            <a:r>
              <a:rPr sz="1200" spc="-80" dirty="0">
                <a:latin typeface="Verdana"/>
                <a:cs typeface="Verdana"/>
              </a:rPr>
              <a:t>sprijinire </a:t>
            </a:r>
            <a:r>
              <a:rPr sz="1200" spc="-50" dirty="0">
                <a:latin typeface="Verdana"/>
                <a:cs typeface="Verdana"/>
              </a:rPr>
              <a:t>a </a:t>
            </a:r>
            <a:r>
              <a:rPr sz="1200" spc="-45" dirty="0">
                <a:latin typeface="Verdana"/>
                <a:cs typeface="Verdana"/>
              </a:rPr>
              <a:t> </a:t>
            </a:r>
            <a:r>
              <a:rPr sz="1200" spc="-100" dirty="0">
                <a:latin typeface="Verdana"/>
                <a:cs typeface="Verdana"/>
              </a:rPr>
              <a:t>inovării,</a:t>
            </a:r>
            <a:r>
              <a:rPr sz="1200" spc="-150" dirty="0">
                <a:latin typeface="Verdana"/>
                <a:cs typeface="Verdana"/>
              </a:rPr>
              <a:t> </a:t>
            </a:r>
            <a:r>
              <a:rPr sz="1200" spc="-85" dirty="0">
                <a:latin typeface="Verdana"/>
                <a:cs typeface="Verdana"/>
              </a:rPr>
              <a:t>etc.)</a:t>
            </a:r>
            <a:endParaRPr sz="1200" dirty="0">
              <a:latin typeface="Verdana"/>
              <a:cs typeface="Verdana"/>
            </a:endParaRPr>
          </a:p>
          <a:p>
            <a:pPr marL="3052445" indent="-177165" algn="just">
              <a:lnSpc>
                <a:spcPct val="100000"/>
              </a:lnSpc>
              <a:spcBef>
                <a:spcPts val="675"/>
              </a:spcBef>
              <a:buChar char="•"/>
              <a:tabLst>
                <a:tab pos="3053080" algn="l"/>
              </a:tabLst>
            </a:pPr>
            <a:r>
              <a:rPr lang="ro-RO" sz="1200" spc="-25" dirty="0">
                <a:latin typeface="Verdana"/>
                <a:cs typeface="Verdana"/>
              </a:rPr>
              <a:t> </a:t>
            </a:r>
            <a:r>
              <a:rPr sz="1200" spc="-25" dirty="0">
                <a:latin typeface="Verdana"/>
                <a:cs typeface="Verdana"/>
              </a:rPr>
              <a:t>dotarea</a:t>
            </a:r>
            <a:r>
              <a:rPr sz="1200" spc="-145" dirty="0">
                <a:latin typeface="Verdana"/>
                <a:cs typeface="Verdana"/>
              </a:rPr>
              <a:t> </a:t>
            </a:r>
            <a:r>
              <a:rPr sz="1200" spc="20" dirty="0">
                <a:latin typeface="Verdana"/>
                <a:cs typeface="Verdana"/>
              </a:rPr>
              <a:t>cu</a:t>
            </a:r>
            <a:r>
              <a:rPr sz="1200" spc="-145" dirty="0">
                <a:latin typeface="Verdana"/>
                <a:cs typeface="Verdana"/>
              </a:rPr>
              <a:t> </a:t>
            </a:r>
            <a:r>
              <a:rPr sz="1200" spc="-30" dirty="0">
                <a:latin typeface="Verdana"/>
                <a:cs typeface="Verdana"/>
              </a:rPr>
              <a:t>active</a:t>
            </a:r>
            <a:r>
              <a:rPr sz="1200" spc="-140" dirty="0">
                <a:latin typeface="Verdana"/>
                <a:cs typeface="Verdana"/>
              </a:rPr>
              <a:t> </a:t>
            </a:r>
            <a:r>
              <a:rPr sz="1200" dirty="0">
                <a:latin typeface="Verdana"/>
                <a:cs typeface="Verdana"/>
              </a:rPr>
              <a:t>corporale</a:t>
            </a:r>
            <a:r>
              <a:rPr sz="1200" spc="-145" dirty="0">
                <a:latin typeface="Verdana"/>
                <a:cs typeface="Verdana"/>
              </a:rPr>
              <a:t> </a:t>
            </a:r>
            <a:r>
              <a:rPr sz="1200" spc="-15" dirty="0">
                <a:latin typeface="Verdana"/>
                <a:cs typeface="Verdana"/>
              </a:rPr>
              <a:t>și</a:t>
            </a:r>
            <a:r>
              <a:rPr sz="1200" spc="-140" dirty="0">
                <a:latin typeface="Verdana"/>
                <a:cs typeface="Verdana"/>
              </a:rPr>
              <a:t> </a:t>
            </a:r>
            <a:r>
              <a:rPr sz="1200" spc="-35" dirty="0">
                <a:latin typeface="Verdana"/>
                <a:cs typeface="Verdana"/>
              </a:rPr>
              <a:t>necorporale;</a:t>
            </a:r>
            <a:endParaRPr sz="1200" dirty="0">
              <a:latin typeface="Verdana"/>
              <a:cs typeface="Verdana"/>
            </a:endParaRPr>
          </a:p>
          <a:p>
            <a:pPr marL="3052445" indent="-177165" algn="just">
              <a:lnSpc>
                <a:spcPct val="100000"/>
              </a:lnSpc>
              <a:spcBef>
                <a:spcPts val="675"/>
              </a:spcBef>
              <a:buChar char="•"/>
              <a:tabLst>
                <a:tab pos="3053080" algn="l"/>
              </a:tabLst>
            </a:pPr>
            <a:r>
              <a:rPr lang="ro-RO" sz="1200" spc="-55" dirty="0">
                <a:latin typeface="Verdana"/>
                <a:cs typeface="Verdana"/>
              </a:rPr>
              <a:t> </a:t>
            </a:r>
            <a:r>
              <a:rPr sz="1200" spc="-55" dirty="0">
                <a:latin typeface="Verdana"/>
                <a:cs typeface="Verdana"/>
              </a:rPr>
              <a:t>a</a:t>
            </a:r>
            <a:r>
              <a:rPr sz="1200" spc="155" dirty="0">
                <a:latin typeface="Verdana"/>
                <a:cs typeface="Verdana"/>
              </a:rPr>
              <a:t>c</a:t>
            </a:r>
            <a:r>
              <a:rPr sz="1200" spc="-120" dirty="0">
                <a:latin typeface="Verdana"/>
                <a:cs typeface="Verdana"/>
              </a:rPr>
              <a:t>h</a:t>
            </a:r>
            <a:r>
              <a:rPr sz="1200" spc="-100" dirty="0">
                <a:latin typeface="Verdana"/>
                <a:cs typeface="Verdana"/>
              </a:rPr>
              <a:t>i</a:t>
            </a:r>
            <a:r>
              <a:rPr sz="1200" spc="10" dirty="0">
                <a:latin typeface="Verdana"/>
                <a:cs typeface="Verdana"/>
              </a:rPr>
              <a:t>z</a:t>
            </a:r>
            <a:r>
              <a:rPr sz="1200" spc="-100" dirty="0">
                <a:latin typeface="Verdana"/>
                <a:cs typeface="Verdana"/>
              </a:rPr>
              <a:t>i</a:t>
            </a:r>
            <a:r>
              <a:rPr sz="1200" spc="-75" dirty="0">
                <a:latin typeface="Verdana"/>
                <a:cs typeface="Verdana"/>
              </a:rPr>
              <a:t>ț</a:t>
            </a:r>
            <a:r>
              <a:rPr sz="1200" spc="-100" dirty="0">
                <a:latin typeface="Verdana"/>
                <a:cs typeface="Verdana"/>
              </a:rPr>
              <a:t>i</a:t>
            </a:r>
            <a:r>
              <a:rPr sz="1200" spc="-50" dirty="0">
                <a:latin typeface="Verdana"/>
                <a:cs typeface="Verdana"/>
              </a:rPr>
              <a:t>a</a:t>
            </a:r>
            <a:r>
              <a:rPr sz="1200" spc="-145" dirty="0">
                <a:latin typeface="Verdana"/>
                <a:cs typeface="Verdana"/>
              </a:rPr>
              <a:t> </a:t>
            </a:r>
            <a:r>
              <a:rPr sz="1200" spc="15" dirty="0">
                <a:latin typeface="Verdana"/>
                <a:cs typeface="Verdana"/>
              </a:rPr>
              <a:t>d</a:t>
            </a:r>
            <a:r>
              <a:rPr sz="1200" spc="65" dirty="0">
                <a:latin typeface="Verdana"/>
                <a:cs typeface="Verdana"/>
              </a:rPr>
              <a:t>e</a:t>
            </a:r>
            <a:r>
              <a:rPr sz="1200" spc="-145" dirty="0">
                <a:latin typeface="Verdana"/>
                <a:cs typeface="Verdana"/>
              </a:rPr>
              <a:t> </a:t>
            </a:r>
            <a:r>
              <a:rPr sz="1200" spc="65" dirty="0">
                <a:latin typeface="Verdana"/>
                <a:cs typeface="Verdana"/>
              </a:rPr>
              <a:t>s</a:t>
            </a:r>
            <a:r>
              <a:rPr sz="1200" spc="60" dirty="0">
                <a:latin typeface="Verdana"/>
                <a:cs typeface="Verdana"/>
              </a:rPr>
              <a:t>e</a:t>
            </a:r>
            <a:r>
              <a:rPr sz="1200" spc="-135" dirty="0">
                <a:latin typeface="Verdana"/>
                <a:cs typeface="Verdana"/>
              </a:rPr>
              <a:t>r</a:t>
            </a:r>
            <a:r>
              <a:rPr sz="1200" spc="-155" dirty="0">
                <a:latin typeface="Verdana"/>
                <a:cs typeface="Verdana"/>
              </a:rPr>
              <a:t>v</a:t>
            </a:r>
            <a:r>
              <a:rPr sz="1200" spc="-100" dirty="0">
                <a:latin typeface="Verdana"/>
                <a:cs typeface="Verdana"/>
              </a:rPr>
              <a:t>i</a:t>
            </a:r>
            <a:r>
              <a:rPr sz="1200" spc="155" dirty="0">
                <a:latin typeface="Verdana"/>
                <a:cs typeface="Verdana"/>
              </a:rPr>
              <a:t>c</a:t>
            </a:r>
            <a:r>
              <a:rPr sz="1200" spc="-100" dirty="0">
                <a:latin typeface="Verdana"/>
                <a:cs typeface="Verdana"/>
              </a:rPr>
              <a:t>ii</a:t>
            </a:r>
            <a:r>
              <a:rPr sz="1200" spc="-254" dirty="0">
                <a:latin typeface="Verdana"/>
                <a:cs typeface="Verdana"/>
              </a:rPr>
              <a:t>.</a:t>
            </a:r>
            <a:endParaRPr lang="en-US" sz="1200" spc="-254" dirty="0">
              <a:latin typeface="Verdana"/>
              <a:cs typeface="Verdana"/>
            </a:endParaRPr>
          </a:p>
          <a:p>
            <a:pPr marL="2875280" algn="just">
              <a:lnSpc>
                <a:spcPct val="100000"/>
              </a:lnSpc>
              <a:spcBef>
                <a:spcPts val="675"/>
              </a:spcBef>
              <a:tabLst>
                <a:tab pos="3053080" algn="l"/>
              </a:tabLst>
            </a:pPr>
            <a:r>
              <a:rPr lang="ro-RO" sz="1200" spc="-40" dirty="0">
                <a:latin typeface="Verdana"/>
              </a:rPr>
              <a:t>Finanțarea se va realiza prin intermediul unei </a:t>
            </a:r>
            <a:r>
              <a:rPr lang="ro-RO" sz="1200" u="sng" spc="-40" dirty="0">
                <a:latin typeface="Verdana"/>
              </a:rPr>
              <a:t>scheme de ajutor de minimis</a:t>
            </a:r>
            <a:r>
              <a:rPr lang="ro-RO" sz="1200" spc="-40" dirty="0">
                <a:latin typeface="Verdana"/>
              </a:rPr>
              <a:t>.</a:t>
            </a:r>
          </a:p>
          <a:p>
            <a:pPr marL="2875280" algn="just">
              <a:lnSpc>
                <a:spcPct val="100000"/>
              </a:lnSpc>
              <a:spcBef>
                <a:spcPts val="675"/>
              </a:spcBef>
              <a:tabLst>
                <a:tab pos="3053080" algn="l"/>
              </a:tabLst>
            </a:pPr>
            <a:r>
              <a:rPr lang="ro-RO" sz="1200" b="1" spc="-40" dirty="0">
                <a:latin typeface="Verdana"/>
              </a:rPr>
              <a:t>Solicitanți eligibil: </a:t>
            </a:r>
            <a:r>
              <a:rPr lang="ro-RO" sz="1200" spc="-40" dirty="0">
                <a:latin typeface="Verdana"/>
              </a:rPr>
              <a:t>IMM-uri (microîntreprinderi, întreprideri mici și mijlocii)</a:t>
            </a:r>
          </a:p>
          <a:p>
            <a:pPr marL="2875280" algn="just">
              <a:lnSpc>
                <a:spcPct val="100000"/>
              </a:lnSpc>
              <a:spcBef>
                <a:spcPts val="675"/>
              </a:spcBef>
              <a:tabLst>
                <a:tab pos="3053080" algn="l"/>
              </a:tabLst>
            </a:pPr>
            <a:r>
              <a:rPr lang="ro-RO" sz="1200" spc="-40" dirty="0">
                <a:latin typeface="Verdana"/>
              </a:rPr>
              <a:t>Termen estimat de deschidere al apelului: </a:t>
            </a:r>
            <a:r>
              <a:rPr lang="ro-RO" sz="1200" b="1" spc="-40" dirty="0">
                <a:latin typeface="Verdana"/>
              </a:rPr>
              <a:t>trimestrul 1 2024</a:t>
            </a:r>
            <a:endParaRPr sz="1200" b="1" spc="-40" dirty="0">
              <a:latin typeface="Verdana"/>
            </a:endParaRPr>
          </a:p>
        </p:txBody>
      </p:sp>
      <p:pic>
        <p:nvPicPr>
          <p:cNvPr id="5" name="object 2">
            <a:extLst>
              <a:ext uri="{FF2B5EF4-FFF2-40B4-BE49-F238E27FC236}">
                <a16:creationId xmlns:a16="http://schemas.microsoft.com/office/drawing/2014/main" id="{F105966C-C55E-829F-0714-AF05DEA18725}"/>
              </a:ext>
            </a:extLst>
          </p:cNvPr>
          <p:cNvPicPr/>
          <p:nvPr/>
        </p:nvPicPr>
        <p:blipFill>
          <a:blip r:embed="rId3" cstate="print"/>
          <a:stretch>
            <a:fillRect/>
          </a:stretch>
        </p:blipFill>
        <p:spPr>
          <a:xfrm>
            <a:off x="10591054" y="4080687"/>
            <a:ext cx="1373140" cy="792124"/>
          </a:xfrm>
          <a:prstGeom prst="rect">
            <a:avLst/>
          </a:prstGeom>
        </p:spPr>
      </p:pic>
      <p:pic>
        <p:nvPicPr>
          <p:cNvPr id="6" name="object 3">
            <a:extLst>
              <a:ext uri="{FF2B5EF4-FFF2-40B4-BE49-F238E27FC236}">
                <a16:creationId xmlns:a16="http://schemas.microsoft.com/office/drawing/2014/main" id="{B8CDAFC5-6B1D-11D2-FC09-3C200D3F16D0}"/>
              </a:ext>
            </a:extLst>
          </p:cNvPr>
          <p:cNvPicPr/>
          <p:nvPr/>
        </p:nvPicPr>
        <p:blipFill>
          <a:blip r:embed="rId4" cstate="print"/>
          <a:stretch>
            <a:fillRect/>
          </a:stretch>
        </p:blipFill>
        <p:spPr>
          <a:xfrm>
            <a:off x="0" y="4476749"/>
            <a:ext cx="3533775" cy="2338825"/>
          </a:xfrm>
          <a:prstGeom prst="rect">
            <a:avLst/>
          </a:prstGeom>
        </p:spPr>
      </p:pic>
      <p:pic>
        <p:nvPicPr>
          <p:cNvPr id="7" name="object 4">
            <a:extLst>
              <a:ext uri="{FF2B5EF4-FFF2-40B4-BE49-F238E27FC236}">
                <a16:creationId xmlns:a16="http://schemas.microsoft.com/office/drawing/2014/main" id="{12643E5B-E88A-C42A-7BE5-E652C5D8447B}"/>
              </a:ext>
            </a:extLst>
          </p:cNvPr>
          <p:cNvPicPr/>
          <p:nvPr/>
        </p:nvPicPr>
        <p:blipFill>
          <a:blip r:embed="rId5" cstate="print"/>
          <a:stretch>
            <a:fillRect/>
          </a:stretch>
        </p:blipFill>
        <p:spPr>
          <a:xfrm>
            <a:off x="9420855" y="5512235"/>
            <a:ext cx="2748343" cy="1345765"/>
          </a:xfrm>
          <a:prstGeom prst="rect">
            <a:avLst/>
          </a:prstGeom>
        </p:spPr>
      </p:pic>
      <p:sp>
        <p:nvSpPr>
          <p:cNvPr id="8" name="object 8">
            <a:extLst>
              <a:ext uri="{FF2B5EF4-FFF2-40B4-BE49-F238E27FC236}">
                <a16:creationId xmlns:a16="http://schemas.microsoft.com/office/drawing/2014/main" id="{6C8CEF63-995D-72CC-9939-459F893D5888}"/>
              </a:ext>
            </a:extLst>
          </p:cNvPr>
          <p:cNvSpPr/>
          <p:nvPr/>
        </p:nvSpPr>
        <p:spPr>
          <a:xfrm>
            <a:off x="227806" y="2565946"/>
            <a:ext cx="2553494" cy="1726107"/>
          </a:xfrm>
          <a:custGeom>
            <a:avLst/>
            <a:gdLst/>
            <a:ahLst/>
            <a:cxnLst/>
            <a:rect l="l" t="t" r="r" b="b"/>
            <a:pathLst>
              <a:path w="3343275" h="2200275">
                <a:moveTo>
                  <a:pt x="1961537" y="2200227"/>
                </a:moveTo>
                <a:lnTo>
                  <a:pt x="1898294" y="2198656"/>
                </a:lnTo>
                <a:lnTo>
                  <a:pt x="1837829" y="2192697"/>
                </a:lnTo>
                <a:lnTo>
                  <a:pt x="1781713" y="2182639"/>
                </a:lnTo>
                <a:lnTo>
                  <a:pt x="1729519" y="2168900"/>
                </a:lnTo>
                <a:lnTo>
                  <a:pt x="1680820" y="2151899"/>
                </a:lnTo>
                <a:lnTo>
                  <a:pt x="1635189" y="2132052"/>
                </a:lnTo>
                <a:lnTo>
                  <a:pt x="1592198" y="2109777"/>
                </a:lnTo>
                <a:lnTo>
                  <a:pt x="1551421" y="2085494"/>
                </a:lnTo>
                <a:lnTo>
                  <a:pt x="1512430" y="2059619"/>
                </a:lnTo>
                <a:lnTo>
                  <a:pt x="1471651" y="2081015"/>
                </a:lnTo>
                <a:lnTo>
                  <a:pt x="1429533" y="2100838"/>
                </a:lnTo>
                <a:lnTo>
                  <a:pt x="1385576" y="2118702"/>
                </a:lnTo>
                <a:lnTo>
                  <a:pt x="1339278" y="2134218"/>
                </a:lnTo>
                <a:lnTo>
                  <a:pt x="1290135" y="2147002"/>
                </a:lnTo>
                <a:lnTo>
                  <a:pt x="1237647" y="2156667"/>
                </a:lnTo>
                <a:lnTo>
                  <a:pt x="1181312" y="2162825"/>
                </a:lnTo>
                <a:lnTo>
                  <a:pt x="1120627" y="2165091"/>
                </a:lnTo>
                <a:lnTo>
                  <a:pt x="1065968" y="2163684"/>
                </a:lnTo>
                <a:lnTo>
                  <a:pt x="1013141" y="2159274"/>
                </a:lnTo>
                <a:lnTo>
                  <a:pt x="962228" y="2151956"/>
                </a:lnTo>
                <a:lnTo>
                  <a:pt x="913310" y="2141822"/>
                </a:lnTo>
                <a:lnTo>
                  <a:pt x="866466" y="2128965"/>
                </a:lnTo>
                <a:lnTo>
                  <a:pt x="821780" y="2113478"/>
                </a:lnTo>
                <a:lnTo>
                  <a:pt x="779330" y="2095452"/>
                </a:lnTo>
                <a:lnTo>
                  <a:pt x="739200" y="2074982"/>
                </a:lnTo>
                <a:lnTo>
                  <a:pt x="701469" y="2052160"/>
                </a:lnTo>
                <a:lnTo>
                  <a:pt x="666219" y="2027078"/>
                </a:lnTo>
                <a:lnTo>
                  <a:pt x="633530" y="1999830"/>
                </a:lnTo>
                <a:lnTo>
                  <a:pt x="603484" y="1970509"/>
                </a:lnTo>
                <a:lnTo>
                  <a:pt x="576162" y="1939206"/>
                </a:lnTo>
                <a:lnTo>
                  <a:pt x="551645" y="1906016"/>
                </a:lnTo>
                <a:lnTo>
                  <a:pt x="530014" y="1871030"/>
                </a:lnTo>
                <a:lnTo>
                  <a:pt x="511350" y="1834342"/>
                </a:lnTo>
                <a:lnTo>
                  <a:pt x="495733" y="1796044"/>
                </a:lnTo>
                <a:lnTo>
                  <a:pt x="483246" y="1756229"/>
                </a:lnTo>
                <a:lnTo>
                  <a:pt x="473969" y="1714990"/>
                </a:lnTo>
                <a:lnTo>
                  <a:pt x="467983" y="1672420"/>
                </a:lnTo>
                <a:lnTo>
                  <a:pt x="465369" y="1628612"/>
                </a:lnTo>
                <a:lnTo>
                  <a:pt x="413054" y="1612056"/>
                </a:lnTo>
                <a:lnTo>
                  <a:pt x="363302" y="1593498"/>
                </a:lnTo>
                <a:lnTo>
                  <a:pt x="316204" y="1572865"/>
                </a:lnTo>
                <a:lnTo>
                  <a:pt x="271856" y="1550083"/>
                </a:lnTo>
                <a:lnTo>
                  <a:pt x="230349" y="1525079"/>
                </a:lnTo>
                <a:lnTo>
                  <a:pt x="191776" y="1497781"/>
                </a:lnTo>
                <a:lnTo>
                  <a:pt x="156231" y="1468114"/>
                </a:lnTo>
                <a:lnTo>
                  <a:pt x="123806" y="1436006"/>
                </a:lnTo>
                <a:lnTo>
                  <a:pt x="94595" y="1401382"/>
                </a:lnTo>
                <a:lnTo>
                  <a:pt x="68691" y="1364171"/>
                </a:lnTo>
                <a:lnTo>
                  <a:pt x="46186" y="1324299"/>
                </a:lnTo>
                <a:lnTo>
                  <a:pt x="27174" y="1281691"/>
                </a:lnTo>
                <a:lnTo>
                  <a:pt x="11747" y="1236276"/>
                </a:lnTo>
                <a:lnTo>
                  <a:pt x="0" y="1187980"/>
                </a:lnTo>
                <a:lnTo>
                  <a:pt x="0" y="1087355"/>
                </a:lnTo>
                <a:lnTo>
                  <a:pt x="12573" y="1039354"/>
                </a:lnTo>
                <a:lnTo>
                  <a:pt x="28483" y="993967"/>
                </a:lnTo>
                <a:lnTo>
                  <a:pt x="47726" y="951190"/>
                </a:lnTo>
                <a:lnTo>
                  <a:pt x="70293" y="911018"/>
                </a:lnTo>
                <a:lnTo>
                  <a:pt x="96180" y="873445"/>
                </a:lnTo>
                <a:lnTo>
                  <a:pt x="125381" y="838466"/>
                </a:lnTo>
                <a:lnTo>
                  <a:pt x="157889" y="806076"/>
                </a:lnTo>
                <a:lnTo>
                  <a:pt x="193698" y="776271"/>
                </a:lnTo>
                <a:lnTo>
                  <a:pt x="232803" y="749045"/>
                </a:lnTo>
                <a:lnTo>
                  <a:pt x="275197" y="724393"/>
                </a:lnTo>
                <a:lnTo>
                  <a:pt x="320874" y="702310"/>
                </a:lnTo>
                <a:lnTo>
                  <a:pt x="369828" y="682792"/>
                </a:lnTo>
                <a:lnTo>
                  <a:pt x="422054" y="665833"/>
                </a:lnTo>
                <a:lnTo>
                  <a:pt x="477545" y="651428"/>
                </a:lnTo>
                <a:lnTo>
                  <a:pt x="477901" y="610406"/>
                </a:lnTo>
                <a:lnTo>
                  <a:pt x="482285" y="570573"/>
                </a:lnTo>
                <a:lnTo>
                  <a:pt x="490519" y="532000"/>
                </a:lnTo>
                <a:lnTo>
                  <a:pt x="502428" y="494762"/>
                </a:lnTo>
                <a:lnTo>
                  <a:pt x="517836" y="458931"/>
                </a:lnTo>
                <a:lnTo>
                  <a:pt x="536567" y="424580"/>
                </a:lnTo>
                <a:lnTo>
                  <a:pt x="558444" y="391784"/>
                </a:lnTo>
                <a:lnTo>
                  <a:pt x="583291" y="360614"/>
                </a:lnTo>
                <a:lnTo>
                  <a:pt x="610933" y="331145"/>
                </a:lnTo>
                <a:lnTo>
                  <a:pt x="641193" y="303449"/>
                </a:lnTo>
                <a:lnTo>
                  <a:pt x="673894" y="277601"/>
                </a:lnTo>
                <a:lnTo>
                  <a:pt x="708862" y="253672"/>
                </a:lnTo>
                <a:lnTo>
                  <a:pt x="745919" y="231737"/>
                </a:lnTo>
                <a:lnTo>
                  <a:pt x="784890" y="211868"/>
                </a:lnTo>
                <a:lnTo>
                  <a:pt x="825599" y="194139"/>
                </a:lnTo>
                <a:lnTo>
                  <a:pt x="867869" y="178623"/>
                </a:lnTo>
                <a:lnTo>
                  <a:pt x="911524" y="165393"/>
                </a:lnTo>
                <a:lnTo>
                  <a:pt x="956388" y="154523"/>
                </a:lnTo>
                <a:lnTo>
                  <a:pt x="1002285" y="146085"/>
                </a:lnTo>
                <a:lnTo>
                  <a:pt x="1049039" y="140153"/>
                </a:lnTo>
                <a:lnTo>
                  <a:pt x="1096474" y="136801"/>
                </a:lnTo>
                <a:lnTo>
                  <a:pt x="1144413" y="136101"/>
                </a:lnTo>
                <a:lnTo>
                  <a:pt x="1192681" y="138126"/>
                </a:lnTo>
                <a:lnTo>
                  <a:pt x="1241101" y="142951"/>
                </a:lnTo>
                <a:lnTo>
                  <a:pt x="1289497" y="150648"/>
                </a:lnTo>
                <a:lnTo>
                  <a:pt x="1337694" y="161290"/>
                </a:lnTo>
                <a:lnTo>
                  <a:pt x="1385514" y="174951"/>
                </a:lnTo>
                <a:lnTo>
                  <a:pt x="1432782" y="191703"/>
                </a:lnTo>
                <a:lnTo>
                  <a:pt x="1465391" y="166188"/>
                </a:lnTo>
                <a:lnTo>
                  <a:pt x="1500732" y="140723"/>
                </a:lnTo>
                <a:lnTo>
                  <a:pt x="1538943" y="115818"/>
                </a:lnTo>
                <a:lnTo>
                  <a:pt x="1580159" y="91983"/>
                </a:lnTo>
                <a:lnTo>
                  <a:pt x="1624517" y="69727"/>
                </a:lnTo>
                <a:lnTo>
                  <a:pt x="1672154" y="49562"/>
                </a:lnTo>
                <a:lnTo>
                  <a:pt x="1723207" y="31996"/>
                </a:lnTo>
                <a:lnTo>
                  <a:pt x="1777812" y="17541"/>
                </a:lnTo>
                <a:lnTo>
                  <a:pt x="1836106" y="6705"/>
                </a:lnTo>
                <a:lnTo>
                  <a:pt x="1898226" y="0"/>
                </a:lnTo>
                <a:lnTo>
                  <a:pt x="2008386" y="0"/>
                </a:lnTo>
                <a:lnTo>
                  <a:pt x="2069241" y="9181"/>
                </a:lnTo>
                <a:lnTo>
                  <a:pt x="2126767" y="20966"/>
                </a:lnTo>
                <a:lnTo>
                  <a:pt x="2180989" y="35337"/>
                </a:lnTo>
                <a:lnTo>
                  <a:pt x="2231926" y="52276"/>
                </a:lnTo>
                <a:lnTo>
                  <a:pt x="2279602" y="71768"/>
                </a:lnTo>
                <a:lnTo>
                  <a:pt x="2324039" y="93795"/>
                </a:lnTo>
                <a:lnTo>
                  <a:pt x="2365259" y="118340"/>
                </a:lnTo>
                <a:lnTo>
                  <a:pt x="2403285" y="145387"/>
                </a:lnTo>
                <a:lnTo>
                  <a:pt x="2438137" y="174917"/>
                </a:lnTo>
                <a:lnTo>
                  <a:pt x="2469839" y="206916"/>
                </a:lnTo>
                <a:lnTo>
                  <a:pt x="2498413" y="241365"/>
                </a:lnTo>
                <a:lnTo>
                  <a:pt x="2523881" y="278247"/>
                </a:lnTo>
                <a:lnTo>
                  <a:pt x="2546264" y="317546"/>
                </a:lnTo>
                <a:lnTo>
                  <a:pt x="2565586" y="359245"/>
                </a:lnTo>
                <a:lnTo>
                  <a:pt x="2617179" y="357916"/>
                </a:lnTo>
                <a:lnTo>
                  <a:pt x="2667636" y="359576"/>
                </a:lnTo>
                <a:lnTo>
                  <a:pt x="2716839" y="364111"/>
                </a:lnTo>
                <a:lnTo>
                  <a:pt x="2764667" y="371410"/>
                </a:lnTo>
                <a:lnTo>
                  <a:pt x="2811002" y="381358"/>
                </a:lnTo>
                <a:lnTo>
                  <a:pt x="2855725" y="393844"/>
                </a:lnTo>
                <a:lnTo>
                  <a:pt x="2898716" y="408755"/>
                </a:lnTo>
                <a:lnTo>
                  <a:pt x="2939855" y="425978"/>
                </a:lnTo>
                <a:lnTo>
                  <a:pt x="2979024" y="445401"/>
                </a:lnTo>
                <a:lnTo>
                  <a:pt x="3016104" y="466911"/>
                </a:lnTo>
                <a:lnTo>
                  <a:pt x="3050974" y="490395"/>
                </a:lnTo>
                <a:lnTo>
                  <a:pt x="3083516" y="515740"/>
                </a:lnTo>
                <a:lnTo>
                  <a:pt x="3113610" y="542835"/>
                </a:lnTo>
                <a:lnTo>
                  <a:pt x="3141137" y="571565"/>
                </a:lnTo>
                <a:lnTo>
                  <a:pt x="3165978" y="601820"/>
                </a:lnTo>
                <a:lnTo>
                  <a:pt x="3188014" y="633485"/>
                </a:lnTo>
                <a:lnTo>
                  <a:pt x="3207124" y="666448"/>
                </a:lnTo>
                <a:lnTo>
                  <a:pt x="3236094" y="735819"/>
                </a:lnTo>
                <a:lnTo>
                  <a:pt x="3251933" y="809031"/>
                </a:lnTo>
                <a:lnTo>
                  <a:pt x="3254630" y="846796"/>
                </a:lnTo>
                <a:lnTo>
                  <a:pt x="3253686" y="885183"/>
                </a:lnTo>
                <a:lnTo>
                  <a:pt x="3248983" y="924079"/>
                </a:lnTo>
                <a:lnTo>
                  <a:pt x="3240400" y="963373"/>
                </a:lnTo>
                <a:lnTo>
                  <a:pt x="3227819" y="1002951"/>
                </a:lnTo>
                <a:lnTo>
                  <a:pt x="3211120" y="1042700"/>
                </a:lnTo>
                <a:lnTo>
                  <a:pt x="3190184" y="1082509"/>
                </a:lnTo>
                <a:lnTo>
                  <a:pt x="3220099" y="1116589"/>
                </a:lnTo>
                <a:lnTo>
                  <a:pt x="3248098" y="1152163"/>
                </a:lnTo>
                <a:lnTo>
                  <a:pt x="3273722" y="1189592"/>
                </a:lnTo>
                <a:lnTo>
                  <a:pt x="3296510" y="1229237"/>
                </a:lnTo>
                <a:lnTo>
                  <a:pt x="3316001" y="1271458"/>
                </a:lnTo>
                <a:lnTo>
                  <a:pt x="3331736" y="1316615"/>
                </a:lnTo>
                <a:lnTo>
                  <a:pt x="3343253" y="1365071"/>
                </a:lnTo>
                <a:lnTo>
                  <a:pt x="3343253" y="1465697"/>
                </a:lnTo>
                <a:lnTo>
                  <a:pt x="3333163" y="1505755"/>
                </a:lnTo>
                <a:lnTo>
                  <a:pt x="3320457" y="1544524"/>
                </a:lnTo>
                <a:lnTo>
                  <a:pt x="3305155" y="1581915"/>
                </a:lnTo>
                <a:lnTo>
                  <a:pt x="3287277" y="1617838"/>
                </a:lnTo>
                <a:lnTo>
                  <a:pt x="3266842" y="1652203"/>
                </a:lnTo>
                <a:lnTo>
                  <a:pt x="3243870" y="1684922"/>
                </a:lnTo>
                <a:lnTo>
                  <a:pt x="3218381" y="1715903"/>
                </a:lnTo>
                <a:lnTo>
                  <a:pt x="3190394" y="1745058"/>
                </a:lnTo>
                <a:lnTo>
                  <a:pt x="3159930" y="1772297"/>
                </a:lnTo>
                <a:lnTo>
                  <a:pt x="3127006" y="1797530"/>
                </a:lnTo>
                <a:lnTo>
                  <a:pt x="3091644" y="1820667"/>
                </a:lnTo>
                <a:lnTo>
                  <a:pt x="3053863" y="1841620"/>
                </a:lnTo>
                <a:lnTo>
                  <a:pt x="3013682" y="1860298"/>
                </a:lnTo>
                <a:lnTo>
                  <a:pt x="2971121" y="1876612"/>
                </a:lnTo>
                <a:lnTo>
                  <a:pt x="2926201" y="1890471"/>
                </a:lnTo>
                <a:lnTo>
                  <a:pt x="2878939" y="1901787"/>
                </a:lnTo>
                <a:lnTo>
                  <a:pt x="2829357" y="1910470"/>
                </a:lnTo>
                <a:lnTo>
                  <a:pt x="2777473" y="1916430"/>
                </a:lnTo>
                <a:lnTo>
                  <a:pt x="2723308" y="1919577"/>
                </a:lnTo>
                <a:lnTo>
                  <a:pt x="2666881" y="1919822"/>
                </a:lnTo>
                <a:lnTo>
                  <a:pt x="2608211" y="1917076"/>
                </a:lnTo>
                <a:lnTo>
                  <a:pt x="2547319" y="1911247"/>
                </a:lnTo>
                <a:lnTo>
                  <a:pt x="2522700" y="1941828"/>
                </a:lnTo>
                <a:lnTo>
                  <a:pt x="2495607" y="1972108"/>
                </a:lnTo>
                <a:lnTo>
                  <a:pt x="2465995" y="2001779"/>
                </a:lnTo>
                <a:lnTo>
                  <a:pt x="2433821" y="2030535"/>
                </a:lnTo>
                <a:lnTo>
                  <a:pt x="2399040" y="2058069"/>
                </a:lnTo>
                <a:lnTo>
                  <a:pt x="2361610" y="2084074"/>
                </a:lnTo>
                <a:lnTo>
                  <a:pt x="2321487" y="2108243"/>
                </a:lnTo>
                <a:lnTo>
                  <a:pt x="2278627" y="2130269"/>
                </a:lnTo>
                <a:lnTo>
                  <a:pt x="2232985" y="2149845"/>
                </a:lnTo>
                <a:lnTo>
                  <a:pt x="2184519" y="2166664"/>
                </a:lnTo>
                <a:lnTo>
                  <a:pt x="2133185" y="2180418"/>
                </a:lnTo>
                <a:lnTo>
                  <a:pt x="2078940" y="2190802"/>
                </a:lnTo>
                <a:lnTo>
                  <a:pt x="2021738" y="2197507"/>
                </a:lnTo>
                <a:lnTo>
                  <a:pt x="1961537" y="2200227"/>
                </a:lnTo>
                <a:close/>
              </a:path>
            </a:pathLst>
          </a:custGeom>
          <a:solidFill>
            <a:srgbClr val="FFDE58"/>
          </a:solidFill>
        </p:spPr>
        <p:txBody>
          <a:bodyPr wrap="square" lIns="0" tIns="0" rIns="0" bIns="0" rtlCol="0"/>
          <a:lstStyle/>
          <a:p>
            <a:endParaRPr/>
          </a:p>
        </p:txBody>
      </p:sp>
      <p:sp>
        <p:nvSpPr>
          <p:cNvPr id="9" name="object 9">
            <a:extLst>
              <a:ext uri="{FF2B5EF4-FFF2-40B4-BE49-F238E27FC236}">
                <a16:creationId xmlns:a16="http://schemas.microsoft.com/office/drawing/2014/main" id="{5AC288AF-6E43-9668-6A35-D1B5BA560D97}"/>
              </a:ext>
            </a:extLst>
          </p:cNvPr>
          <p:cNvSpPr/>
          <p:nvPr/>
        </p:nvSpPr>
        <p:spPr>
          <a:xfrm>
            <a:off x="9547149" y="4080687"/>
            <a:ext cx="917482" cy="1477052"/>
          </a:xfrm>
          <a:custGeom>
            <a:avLst/>
            <a:gdLst/>
            <a:ahLst/>
            <a:cxnLst/>
            <a:rect l="l" t="t" r="r" b="b"/>
            <a:pathLst>
              <a:path w="2526665" h="3919220">
                <a:moveTo>
                  <a:pt x="2526373" y="1987423"/>
                </a:moveTo>
                <a:lnTo>
                  <a:pt x="2524925" y="1948103"/>
                </a:lnTo>
                <a:lnTo>
                  <a:pt x="2520023" y="1909381"/>
                </a:lnTo>
                <a:lnTo>
                  <a:pt x="2511818" y="1871218"/>
                </a:lnTo>
                <a:lnTo>
                  <a:pt x="2500477" y="1833600"/>
                </a:lnTo>
                <a:lnTo>
                  <a:pt x="2486164" y="1796529"/>
                </a:lnTo>
                <a:lnTo>
                  <a:pt x="2469019" y="1759991"/>
                </a:lnTo>
                <a:lnTo>
                  <a:pt x="2449220" y="1723961"/>
                </a:lnTo>
                <a:lnTo>
                  <a:pt x="2426919" y="1688426"/>
                </a:lnTo>
                <a:lnTo>
                  <a:pt x="2402281" y="1653387"/>
                </a:lnTo>
                <a:lnTo>
                  <a:pt x="2375458" y="1618818"/>
                </a:lnTo>
                <a:lnTo>
                  <a:pt x="2346617" y="1584718"/>
                </a:lnTo>
                <a:lnTo>
                  <a:pt x="2315908" y="1551063"/>
                </a:lnTo>
                <a:lnTo>
                  <a:pt x="2283510" y="1517840"/>
                </a:lnTo>
                <a:lnTo>
                  <a:pt x="2249551" y="1485049"/>
                </a:lnTo>
                <a:lnTo>
                  <a:pt x="2214219" y="1452664"/>
                </a:lnTo>
                <a:lnTo>
                  <a:pt x="2177656" y="1420672"/>
                </a:lnTo>
                <a:lnTo>
                  <a:pt x="2140026" y="1389075"/>
                </a:lnTo>
                <a:lnTo>
                  <a:pt x="2101494" y="1357833"/>
                </a:lnTo>
                <a:lnTo>
                  <a:pt x="2062213" y="1326959"/>
                </a:lnTo>
                <a:lnTo>
                  <a:pt x="2022348" y="1296428"/>
                </a:lnTo>
                <a:lnTo>
                  <a:pt x="1982063" y="1266228"/>
                </a:lnTo>
                <a:lnTo>
                  <a:pt x="1941499" y="1236345"/>
                </a:lnTo>
                <a:lnTo>
                  <a:pt x="1900821" y="1206766"/>
                </a:lnTo>
                <a:lnTo>
                  <a:pt x="1860207" y="1177493"/>
                </a:lnTo>
                <a:lnTo>
                  <a:pt x="1768830" y="1111859"/>
                </a:lnTo>
                <a:lnTo>
                  <a:pt x="1718538" y="1075474"/>
                </a:lnTo>
                <a:lnTo>
                  <a:pt x="1669262" y="1039317"/>
                </a:lnTo>
                <a:lnTo>
                  <a:pt x="1621370" y="1003388"/>
                </a:lnTo>
                <a:lnTo>
                  <a:pt x="1575181" y="967701"/>
                </a:lnTo>
                <a:lnTo>
                  <a:pt x="1531073" y="932230"/>
                </a:lnTo>
                <a:lnTo>
                  <a:pt x="1489367" y="896988"/>
                </a:lnTo>
                <a:lnTo>
                  <a:pt x="1450416" y="861961"/>
                </a:lnTo>
                <a:lnTo>
                  <a:pt x="1414564" y="827151"/>
                </a:lnTo>
                <a:lnTo>
                  <a:pt x="1382166" y="792556"/>
                </a:lnTo>
                <a:lnTo>
                  <a:pt x="1353553" y="758177"/>
                </a:lnTo>
                <a:lnTo>
                  <a:pt x="1329093" y="724001"/>
                </a:lnTo>
                <a:lnTo>
                  <a:pt x="1309116" y="690041"/>
                </a:lnTo>
                <a:lnTo>
                  <a:pt x="1284008" y="622719"/>
                </a:lnTo>
                <a:lnTo>
                  <a:pt x="1279575" y="589356"/>
                </a:lnTo>
                <a:lnTo>
                  <a:pt x="1281010" y="556196"/>
                </a:lnTo>
                <a:lnTo>
                  <a:pt x="1295768" y="504621"/>
                </a:lnTo>
                <a:lnTo>
                  <a:pt x="1326032" y="452704"/>
                </a:lnTo>
                <a:lnTo>
                  <a:pt x="1371739" y="400507"/>
                </a:lnTo>
                <a:lnTo>
                  <a:pt x="1400365" y="374294"/>
                </a:lnTo>
                <a:lnTo>
                  <a:pt x="1432826" y="348030"/>
                </a:lnTo>
                <a:lnTo>
                  <a:pt x="1469123" y="321716"/>
                </a:lnTo>
                <a:lnTo>
                  <a:pt x="1509242" y="295338"/>
                </a:lnTo>
                <a:lnTo>
                  <a:pt x="1553184" y="268922"/>
                </a:lnTo>
                <a:lnTo>
                  <a:pt x="1600949" y="242455"/>
                </a:lnTo>
                <a:lnTo>
                  <a:pt x="1652511" y="215950"/>
                </a:lnTo>
                <a:lnTo>
                  <a:pt x="1707870" y="189420"/>
                </a:lnTo>
                <a:lnTo>
                  <a:pt x="1767027" y="162852"/>
                </a:lnTo>
                <a:lnTo>
                  <a:pt x="1829968" y="136258"/>
                </a:lnTo>
                <a:lnTo>
                  <a:pt x="1896681" y="109639"/>
                </a:lnTo>
                <a:lnTo>
                  <a:pt x="1967179" y="83007"/>
                </a:lnTo>
                <a:lnTo>
                  <a:pt x="1981695" y="74053"/>
                </a:lnTo>
                <a:lnTo>
                  <a:pt x="1991309" y="60731"/>
                </a:lnTo>
                <a:lnTo>
                  <a:pt x="1995195" y="44780"/>
                </a:lnTo>
                <a:lnTo>
                  <a:pt x="1992566" y="27990"/>
                </a:lnTo>
                <a:lnTo>
                  <a:pt x="1983625" y="13512"/>
                </a:lnTo>
                <a:lnTo>
                  <a:pt x="1970278" y="3911"/>
                </a:lnTo>
                <a:lnTo>
                  <a:pt x="1954326" y="0"/>
                </a:lnTo>
                <a:lnTo>
                  <a:pt x="1937537" y="2590"/>
                </a:lnTo>
                <a:lnTo>
                  <a:pt x="1867420" y="29044"/>
                </a:lnTo>
                <a:lnTo>
                  <a:pt x="1800936" y="55448"/>
                </a:lnTo>
                <a:lnTo>
                  <a:pt x="1738071" y="81826"/>
                </a:lnTo>
                <a:lnTo>
                  <a:pt x="1678774" y="108191"/>
                </a:lnTo>
                <a:lnTo>
                  <a:pt x="1623047" y="134569"/>
                </a:lnTo>
                <a:lnTo>
                  <a:pt x="1570837" y="160985"/>
                </a:lnTo>
                <a:lnTo>
                  <a:pt x="1522145" y="187452"/>
                </a:lnTo>
                <a:lnTo>
                  <a:pt x="1476921" y="213982"/>
                </a:lnTo>
                <a:lnTo>
                  <a:pt x="1435150" y="240601"/>
                </a:lnTo>
                <a:lnTo>
                  <a:pt x="1396809" y="267335"/>
                </a:lnTo>
                <a:lnTo>
                  <a:pt x="1361859" y="294182"/>
                </a:lnTo>
                <a:lnTo>
                  <a:pt x="1330286" y="321183"/>
                </a:lnTo>
                <a:lnTo>
                  <a:pt x="1302067" y="348348"/>
                </a:lnTo>
                <a:lnTo>
                  <a:pt x="1255560" y="403237"/>
                </a:lnTo>
                <a:lnTo>
                  <a:pt x="1222133" y="459003"/>
                </a:lnTo>
                <a:lnTo>
                  <a:pt x="1201572" y="515810"/>
                </a:lnTo>
                <a:lnTo>
                  <a:pt x="1193596" y="582066"/>
                </a:lnTo>
                <a:lnTo>
                  <a:pt x="1196314" y="619074"/>
                </a:lnTo>
                <a:lnTo>
                  <a:pt x="1216139" y="691984"/>
                </a:lnTo>
                <a:lnTo>
                  <a:pt x="1232712" y="727951"/>
                </a:lnTo>
                <a:lnTo>
                  <a:pt x="1253375" y="763638"/>
                </a:lnTo>
                <a:lnTo>
                  <a:pt x="1277835" y="799084"/>
                </a:lnTo>
                <a:lnTo>
                  <a:pt x="1305826" y="834313"/>
                </a:lnTo>
                <a:lnTo>
                  <a:pt x="1337094" y="869378"/>
                </a:lnTo>
                <a:lnTo>
                  <a:pt x="1371358" y="904303"/>
                </a:lnTo>
                <a:lnTo>
                  <a:pt x="1408341" y="939114"/>
                </a:lnTo>
                <a:lnTo>
                  <a:pt x="1447787" y="973848"/>
                </a:lnTo>
                <a:lnTo>
                  <a:pt x="1489417" y="1008557"/>
                </a:lnTo>
                <a:lnTo>
                  <a:pt x="1532953" y="1043266"/>
                </a:lnTo>
                <a:lnTo>
                  <a:pt x="1578127" y="1078001"/>
                </a:lnTo>
                <a:lnTo>
                  <a:pt x="1624672" y="1112812"/>
                </a:lnTo>
                <a:lnTo>
                  <a:pt x="1672323" y="1147724"/>
                </a:lnTo>
                <a:lnTo>
                  <a:pt x="1720799" y="1182763"/>
                </a:lnTo>
                <a:lnTo>
                  <a:pt x="1813890" y="1249629"/>
                </a:lnTo>
                <a:lnTo>
                  <a:pt x="1857883" y="1281379"/>
                </a:lnTo>
                <a:lnTo>
                  <a:pt x="1901621" y="1313243"/>
                </a:lnTo>
                <a:lnTo>
                  <a:pt x="1944916" y="1345234"/>
                </a:lnTo>
                <a:lnTo>
                  <a:pt x="1987600" y="1377391"/>
                </a:lnTo>
                <a:lnTo>
                  <a:pt x="2029472" y="1409725"/>
                </a:lnTo>
                <a:lnTo>
                  <a:pt x="2070366" y="1442237"/>
                </a:lnTo>
                <a:lnTo>
                  <a:pt x="2110079" y="1474965"/>
                </a:lnTo>
                <a:lnTo>
                  <a:pt x="2148433" y="1507909"/>
                </a:lnTo>
                <a:lnTo>
                  <a:pt x="2185251" y="1541106"/>
                </a:lnTo>
                <a:lnTo>
                  <a:pt x="2220341" y="1574571"/>
                </a:lnTo>
                <a:lnTo>
                  <a:pt x="2253513" y="1608302"/>
                </a:lnTo>
                <a:lnTo>
                  <a:pt x="2284603" y="1642338"/>
                </a:lnTo>
                <a:lnTo>
                  <a:pt x="2313406" y="1676692"/>
                </a:lnTo>
                <a:lnTo>
                  <a:pt x="2339746" y="1711375"/>
                </a:lnTo>
                <a:lnTo>
                  <a:pt x="2363444" y="1746427"/>
                </a:lnTo>
                <a:lnTo>
                  <a:pt x="2384310" y="1781835"/>
                </a:lnTo>
                <a:lnTo>
                  <a:pt x="2402167" y="1817636"/>
                </a:lnTo>
                <a:lnTo>
                  <a:pt x="2416810" y="1853844"/>
                </a:lnTo>
                <a:lnTo>
                  <a:pt x="2428075" y="1890471"/>
                </a:lnTo>
                <a:lnTo>
                  <a:pt x="2439720" y="1965071"/>
                </a:lnTo>
                <a:lnTo>
                  <a:pt x="2439733" y="2003094"/>
                </a:lnTo>
                <a:lnTo>
                  <a:pt x="2435618" y="2041601"/>
                </a:lnTo>
                <a:lnTo>
                  <a:pt x="2427211" y="2080628"/>
                </a:lnTo>
                <a:lnTo>
                  <a:pt x="2414295" y="2120188"/>
                </a:lnTo>
                <a:lnTo>
                  <a:pt x="2398407" y="2155914"/>
                </a:lnTo>
                <a:lnTo>
                  <a:pt x="2357132" y="2218347"/>
                </a:lnTo>
                <a:lnTo>
                  <a:pt x="2304110" y="2269566"/>
                </a:lnTo>
                <a:lnTo>
                  <a:pt x="2240483" y="2310587"/>
                </a:lnTo>
                <a:lnTo>
                  <a:pt x="2205050" y="2327605"/>
                </a:lnTo>
                <a:lnTo>
                  <a:pt x="2167369" y="2342451"/>
                </a:lnTo>
                <a:lnTo>
                  <a:pt x="2127605" y="2355265"/>
                </a:lnTo>
                <a:lnTo>
                  <a:pt x="2085886" y="2366162"/>
                </a:lnTo>
                <a:lnTo>
                  <a:pt x="2042350" y="2375281"/>
                </a:lnTo>
                <a:lnTo>
                  <a:pt x="1997151" y="2382748"/>
                </a:lnTo>
                <a:lnTo>
                  <a:pt x="1950415" y="2388692"/>
                </a:lnTo>
                <a:lnTo>
                  <a:pt x="1902294" y="2393226"/>
                </a:lnTo>
                <a:lnTo>
                  <a:pt x="1852917" y="2396490"/>
                </a:lnTo>
                <a:lnTo>
                  <a:pt x="1802434" y="2398623"/>
                </a:lnTo>
                <a:lnTo>
                  <a:pt x="1750974" y="2399728"/>
                </a:lnTo>
                <a:lnTo>
                  <a:pt x="1698688" y="2399944"/>
                </a:lnTo>
                <a:lnTo>
                  <a:pt x="1645704" y="2399411"/>
                </a:lnTo>
                <a:lnTo>
                  <a:pt x="1592173" y="2398230"/>
                </a:lnTo>
                <a:lnTo>
                  <a:pt x="1538236" y="2396553"/>
                </a:lnTo>
                <a:lnTo>
                  <a:pt x="1484033" y="2394496"/>
                </a:lnTo>
                <a:lnTo>
                  <a:pt x="1429689" y="2392184"/>
                </a:lnTo>
                <a:lnTo>
                  <a:pt x="1315821" y="2387104"/>
                </a:lnTo>
                <a:lnTo>
                  <a:pt x="1256931" y="2384653"/>
                </a:lnTo>
                <a:lnTo>
                  <a:pt x="1198892" y="2382583"/>
                </a:lnTo>
                <a:lnTo>
                  <a:pt x="1141869" y="2381085"/>
                </a:lnTo>
                <a:lnTo>
                  <a:pt x="1086040" y="2380323"/>
                </a:lnTo>
                <a:lnTo>
                  <a:pt x="1031595" y="2380500"/>
                </a:lnTo>
                <a:lnTo>
                  <a:pt x="978712" y="2381796"/>
                </a:lnTo>
                <a:lnTo>
                  <a:pt x="927557" y="2384374"/>
                </a:lnTo>
                <a:lnTo>
                  <a:pt x="878332" y="2388425"/>
                </a:lnTo>
                <a:lnTo>
                  <a:pt x="831202" y="2394140"/>
                </a:lnTo>
                <a:lnTo>
                  <a:pt x="786345" y="2401684"/>
                </a:lnTo>
                <a:lnTo>
                  <a:pt x="743940" y="2411260"/>
                </a:lnTo>
                <a:lnTo>
                  <a:pt x="704189" y="2423020"/>
                </a:lnTo>
                <a:lnTo>
                  <a:pt x="667232" y="2437180"/>
                </a:lnTo>
                <a:lnTo>
                  <a:pt x="619010" y="2459672"/>
                </a:lnTo>
                <a:lnTo>
                  <a:pt x="574065" y="2483878"/>
                </a:lnTo>
                <a:lnTo>
                  <a:pt x="532307" y="2509723"/>
                </a:lnTo>
                <a:lnTo>
                  <a:pt x="493649" y="2537168"/>
                </a:lnTo>
                <a:lnTo>
                  <a:pt x="457987" y="2566124"/>
                </a:lnTo>
                <a:lnTo>
                  <a:pt x="425234" y="2596553"/>
                </a:lnTo>
                <a:lnTo>
                  <a:pt x="395287" y="2628379"/>
                </a:lnTo>
                <a:lnTo>
                  <a:pt x="368071" y="2661551"/>
                </a:lnTo>
                <a:lnTo>
                  <a:pt x="343484" y="2696006"/>
                </a:lnTo>
                <a:lnTo>
                  <a:pt x="321437" y="2731693"/>
                </a:lnTo>
                <a:lnTo>
                  <a:pt x="301815" y="2768536"/>
                </a:lnTo>
                <a:lnTo>
                  <a:pt x="284556" y="2806484"/>
                </a:lnTo>
                <a:lnTo>
                  <a:pt x="269544" y="2845460"/>
                </a:lnTo>
                <a:lnTo>
                  <a:pt x="256705" y="2885427"/>
                </a:lnTo>
                <a:lnTo>
                  <a:pt x="245922" y="2926321"/>
                </a:lnTo>
                <a:lnTo>
                  <a:pt x="237121" y="2968066"/>
                </a:lnTo>
                <a:lnTo>
                  <a:pt x="230200" y="3010611"/>
                </a:lnTo>
                <a:lnTo>
                  <a:pt x="225069" y="3053892"/>
                </a:lnTo>
                <a:lnTo>
                  <a:pt x="221627" y="3097860"/>
                </a:lnTo>
                <a:lnTo>
                  <a:pt x="219786" y="3142437"/>
                </a:lnTo>
                <a:lnTo>
                  <a:pt x="219468" y="3187573"/>
                </a:lnTo>
                <a:lnTo>
                  <a:pt x="220560" y="3233204"/>
                </a:lnTo>
                <a:lnTo>
                  <a:pt x="222961" y="3279279"/>
                </a:lnTo>
                <a:lnTo>
                  <a:pt x="226606" y="3325723"/>
                </a:lnTo>
                <a:lnTo>
                  <a:pt x="231381" y="3372485"/>
                </a:lnTo>
                <a:lnTo>
                  <a:pt x="237197" y="3419500"/>
                </a:lnTo>
                <a:lnTo>
                  <a:pt x="243967" y="3466706"/>
                </a:lnTo>
                <a:lnTo>
                  <a:pt x="251599" y="3514039"/>
                </a:lnTo>
                <a:lnTo>
                  <a:pt x="259981" y="3561461"/>
                </a:lnTo>
                <a:lnTo>
                  <a:pt x="269036" y="3608882"/>
                </a:lnTo>
                <a:lnTo>
                  <a:pt x="278663" y="3656266"/>
                </a:lnTo>
                <a:lnTo>
                  <a:pt x="288785" y="3703536"/>
                </a:lnTo>
                <a:lnTo>
                  <a:pt x="290118" y="3709543"/>
                </a:lnTo>
                <a:lnTo>
                  <a:pt x="77762" y="3393148"/>
                </a:lnTo>
                <a:lnTo>
                  <a:pt x="33997" y="3374923"/>
                </a:lnTo>
                <a:lnTo>
                  <a:pt x="50" y="3408667"/>
                </a:lnTo>
                <a:lnTo>
                  <a:pt x="0" y="3425088"/>
                </a:lnTo>
                <a:lnTo>
                  <a:pt x="6489" y="3440823"/>
                </a:lnTo>
                <a:lnTo>
                  <a:pt x="314528" y="3899687"/>
                </a:lnTo>
                <a:lnTo>
                  <a:pt x="350139" y="3918699"/>
                </a:lnTo>
                <a:lnTo>
                  <a:pt x="352590" y="3918699"/>
                </a:lnTo>
                <a:lnTo>
                  <a:pt x="386994" y="3897769"/>
                </a:lnTo>
                <a:lnTo>
                  <a:pt x="524929" y="3355644"/>
                </a:lnTo>
                <a:lnTo>
                  <a:pt x="525716" y="3338652"/>
                </a:lnTo>
                <a:lnTo>
                  <a:pt x="520103" y="3323221"/>
                </a:lnTo>
                <a:lnTo>
                  <a:pt x="509117" y="3311029"/>
                </a:lnTo>
                <a:lnTo>
                  <a:pt x="493750" y="3303727"/>
                </a:lnTo>
                <a:lnTo>
                  <a:pt x="476758" y="3302863"/>
                </a:lnTo>
                <a:lnTo>
                  <a:pt x="461302" y="3308451"/>
                </a:lnTo>
                <a:lnTo>
                  <a:pt x="449072" y="3319449"/>
                </a:lnTo>
                <a:lnTo>
                  <a:pt x="441731" y="3334842"/>
                </a:lnTo>
                <a:lnTo>
                  <a:pt x="363931" y="3644785"/>
                </a:lnTo>
                <a:lnTo>
                  <a:pt x="362369" y="3637445"/>
                </a:lnTo>
                <a:lnTo>
                  <a:pt x="352844" y="3590328"/>
                </a:lnTo>
                <a:lnTo>
                  <a:pt x="343916" y="3543173"/>
                </a:lnTo>
                <a:lnTo>
                  <a:pt x="335699" y="3496081"/>
                </a:lnTo>
                <a:lnTo>
                  <a:pt x="328295" y="3449091"/>
                </a:lnTo>
                <a:lnTo>
                  <a:pt x="321792" y="3402292"/>
                </a:lnTo>
                <a:lnTo>
                  <a:pt x="316306" y="3355746"/>
                </a:lnTo>
                <a:lnTo>
                  <a:pt x="311937" y="3309531"/>
                </a:lnTo>
                <a:lnTo>
                  <a:pt x="308775" y="3263709"/>
                </a:lnTo>
                <a:lnTo>
                  <a:pt x="306920" y="3218345"/>
                </a:lnTo>
                <a:lnTo>
                  <a:pt x="306489" y="3173514"/>
                </a:lnTo>
                <a:lnTo>
                  <a:pt x="307568" y="3129292"/>
                </a:lnTo>
                <a:lnTo>
                  <a:pt x="310261" y="3085731"/>
                </a:lnTo>
                <a:lnTo>
                  <a:pt x="314680" y="3042920"/>
                </a:lnTo>
                <a:lnTo>
                  <a:pt x="320916" y="3000933"/>
                </a:lnTo>
                <a:lnTo>
                  <a:pt x="329069" y="2959811"/>
                </a:lnTo>
                <a:lnTo>
                  <a:pt x="339242" y="2919641"/>
                </a:lnTo>
                <a:lnTo>
                  <a:pt x="351548" y="2880499"/>
                </a:lnTo>
                <a:lnTo>
                  <a:pt x="366064" y="2842450"/>
                </a:lnTo>
                <a:lnTo>
                  <a:pt x="382905" y="2805544"/>
                </a:lnTo>
                <a:lnTo>
                  <a:pt x="402170" y="2769882"/>
                </a:lnTo>
                <a:lnTo>
                  <a:pt x="423964" y="2735516"/>
                </a:lnTo>
                <a:lnTo>
                  <a:pt x="448386" y="2702522"/>
                </a:lnTo>
                <a:lnTo>
                  <a:pt x="475538" y="2670962"/>
                </a:lnTo>
                <a:lnTo>
                  <a:pt x="505510" y="2640914"/>
                </a:lnTo>
                <a:lnTo>
                  <a:pt x="538429" y="2612440"/>
                </a:lnTo>
                <a:lnTo>
                  <a:pt x="574357" y="2585618"/>
                </a:lnTo>
                <a:lnTo>
                  <a:pt x="613435" y="2560497"/>
                </a:lnTo>
                <a:lnTo>
                  <a:pt x="655739" y="2537180"/>
                </a:lnTo>
                <a:lnTo>
                  <a:pt x="701370" y="2515717"/>
                </a:lnTo>
                <a:lnTo>
                  <a:pt x="737247" y="2502281"/>
                </a:lnTo>
                <a:lnTo>
                  <a:pt x="776655" y="2491308"/>
                </a:lnTo>
                <a:lnTo>
                  <a:pt x="819340" y="2482596"/>
                </a:lnTo>
                <a:lnTo>
                  <a:pt x="865047" y="2475954"/>
                </a:lnTo>
                <a:lnTo>
                  <a:pt x="913536" y="2471166"/>
                </a:lnTo>
                <a:lnTo>
                  <a:pt x="964552" y="2468029"/>
                </a:lnTo>
                <a:lnTo>
                  <a:pt x="1017841" y="2466352"/>
                </a:lnTo>
                <a:lnTo>
                  <a:pt x="1073162" y="2465908"/>
                </a:lnTo>
                <a:lnTo>
                  <a:pt x="1130274" y="2466517"/>
                </a:lnTo>
                <a:lnTo>
                  <a:pt x="1188910" y="2467965"/>
                </a:lnTo>
                <a:lnTo>
                  <a:pt x="1248829" y="2470035"/>
                </a:lnTo>
                <a:lnTo>
                  <a:pt x="1309789" y="2472550"/>
                </a:lnTo>
                <a:lnTo>
                  <a:pt x="1422920" y="2477579"/>
                </a:lnTo>
                <a:lnTo>
                  <a:pt x="1474685" y="2479764"/>
                </a:lnTo>
                <a:lnTo>
                  <a:pt x="1526692" y="2481732"/>
                </a:lnTo>
                <a:lnTo>
                  <a:pt x="1578787" y="2483370"/>
                </a:lnTo>
                <a:lnTo>
                  <a:pt x="1630857" y="2484539"/>
                </a:lnTo>
                <a:lnTo>
                  <a:pt x="1682750" y="2485136"/>
                </a:lnTo>
                <a:lnTo>
                  <a:pt x="1734337" y="2485034"/>
                </a:lnTo>
                <a:lnTo>
                  <a:pt x="1785493" y="2484107"/>
                </a:lnTo>
                <a:lnTo>
                  <a:pt x="1836064" y="2482240"/>
                </a:lnTo>
                <a:lnTo>
                  <a:pt x="1885937" y="2479306"/>
                </a:lnTo>
                <a:lnTo>
                  <a:pt x="1934946" y="2475204"/>
                </a:lnTo>
                <a:lnTo>
                  <a:pt x="1982990" y="2469794"/>
                </a:lnTo>
                <a:lnTo>
                  <a:pt x="2029917" y="2462961"/>
                </a:lnTo>
                <a:lnTo>
                  <a:pt x="2075599" y="2454592"/>
                </a:lnTo>
                <a:lnTo>
                  <a:pt x="2119884" y="2444559"/>
                </a:lnTo>
                <a:lnTo>
                  <a:pt x="2162657" y="2432748"/>
                </a:lnTo>
                <a:lnTo>
                  <a:pt x="2203780" y="2419032"/>
                </a:lnTo>
                <a:lnTo>
                  <a:pt x="2243112" y="2403284"/>
                </a:lnTo>
                <a:lnTo>
                  <a:pt x="2280526" y="2385403"/>
                </a:lnTo>
                <a:lnTo>
                  <a:pt x="2315883" y="2365248"/>
                </a:lnTo>
                <a:lnTo>
                  <a:pt x="2349042" y="2342718"/>
                </a:lnTo>
                <a:lnTo>
                  <a:pt x="2379865" y="2317686"/>
                </a:lnTo>
                <a:lnTo>
                  <a:pt x="2408237" y="2290013"/>
                </a:lnTo>
                <a:lnTo>
                  <a:pt x="2434005" y="2259609"/>
                </a:lnTo>
                <a:lnTo>
                  <a:pt x="2457056" y="2226335"/>
                </a:lnTo>
                <a:lnTo>
                  <a:pt x="2477224" y="2190077"/>
                </a:lnTo>
                <a:lnTo>
                  <a:pt x="2494394" y="2150707"/>
                </a:lnTo>
                <a:lnTo>
                  <a:pt x="2508377" y="2108949"/>
                </a:lnTo>
                <a:lnTo>
                  <a:pt x="2518257" y="2067826"/>
                </a:lnTo>
                <a:lnTo>
                  <a:pt x="2524201" y="2027313"/>
                </a:lnTo>
                <a:lnTo>
                  <a:pt x="2526373" y="1987423"/>
                </a:lnTo>
                <a:close/>
              </a:path>
            </a:pathLst>
          </a:custGeom>
          <a:solidFill>
            <a:srgbClr val="FFDE58"/>
          </a:solidFill>
        </p:spPr>
        <p:txBody>
          <a:bodyPr wrap="square" lIns="0" tIns="0" rIns="0" bIns="0" rtlCol="0"/>
          <a:lstStyle/>
          <a:p>
            <a:endParaRPr/>
          </a:p>
        </p:txBody>
      </p:sp>
      <p:pic>
        <p:nvPicPr>
          <p:cNvPr id="10" name="object 5">
            <a:extLst>
              <a:ext uri="{FF2B5EF4-FFF2-40B4-BE49-F238E27FC236}">
                <a16:creationId xmlns:a16="http://schemas.microsoft.com/office/drawing/2014/main" id="{DC52A37C-0700-333E-5657-F6A0F8282976}"/>
              </a:ext>
            </a:extLst>
          </p:cNvPr>
          <p:cNvPicPr/>
          <p:nvPr/>
        </p:nvPicPr>
        <p:blipFill>
          <a:blip r:embed="rId6" cstate="print"/>
          <a:stretch>
            <a:fillRect/>
          </a:stretch>
        </p:blipFill>
        <p:spPr>
          <a:xfrm>
            <a:off x="5910899" y="5603334"/>
            <a:ext cx="761999" cy="1200149"/>
          </a:xfrm>
          <a:prstGeom prst="rect">
            <a:avLst/>
          </a:prstGeom>
        </p:spPr>
      </p:pic>
    </p:spTree>
    <p:extLst>
      <p:ext uri="{BB962C8B-B14F-4D97-AF65-F5344CB8AC3E}">
        <p14:creationId xmlns:p14="http://schemas.microsoft.com/office/powerpoint/2010/main" val="1747011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D441817-E1B2-422F-4083-908463D0FA4A}"/>
              </a:ext>
            </a:extLst>
          </p:cNvPr>
          <p:cNvPicPr/>
          <p:nvPr/>
        </p:nvPicPr>
        <p:blipFill>
          <a:blip r:embed="rId3" cstate="print"/>
          <a:stretch>
            <a:fillRect/>
          </a:stretch>
        </p:blipFill>
        <p:spPr>
          <a:xfrm>
            <a:off x="10506074" y="0"/>
            <a:ext cx="1685925" cy="1962150"/>
          </a:xfrm>
          <a:prstGeom prst="rect">
            <a:avLst/>
          </a:prstGeom>
        </p:spPr>
      </p:pic>
      <p:sp>
        <p:nvSpPr>
          <p:cNvPr id="5" name="Title 2">
            <a:extLst>
              <a:ext uri="{FF2B5EF4-FFF2-40B4-BE49-F238E27FC236}">
                <a16:creationId xmlns:a16="http://schemas.microsoft.com/office/drawing/2014/main" id="{44145099-EA0C-53BC-3B7D-694836292A5D}"/>
              </a:ext>
            </a:extLst>
          </p:cNvPr>
          <p:cNvSpPr txBox="1">
            <a:spLocks/>
          </p:cNvSpPr>
          <p:nvPr/>
        </p:nvSpPr>
        <p:spPr>
          <a:xfrm>
            <a:off x="133350" y="123825"/>
            <a:ext cx="12058650" cy="689808"/>
          </a:xfrm>
          <a:prstGeom prst="rect">
            <a:avLst/>
          </a:prstGeom>
        </p:spPr>
        <p:txBody>
          <a:bodyPr lIns="0" anchor="b"/>
          <a:lstStyle>
            <a:lvl1pPr algn="l" defTabSz="914400" rtl="0" eaLnBrk="1" latinLnBrk="0" hangingPunct="1">
              <a:lnSpc>
                <a:spcPct val="90000"/>
              </a:lnSpc>
              <a:spcBef>
                <a:spcPct val="0"/>
              </a:spcBef>
              <a:buNone/>
              <a:defRPr sz="6000" b="1" kern="1200">
                <a:solidFill>
                  <a:schemeClr val="bg1"/>
                </a:solidFill>
                <a:latin typeface="Blogger Sans" panose="02000506030000020004" pitchFamily="2" charset="0"/>
                <a:ea typeface="Blogger Sans" panose="02000506030000020004" pitchFamily="2" charset="0"/>
                <a:cs typeface="+mj-cs"/>
              </a:defRPr>
            </a:lvl1pPr>
          </a:lstStyle>
          <a:p>
            <a:pPr marL="12700" marR="22860">
              <a:lnSpc>
                <a:spcPts val="2850"/>
              </a:lnSpc>
              <a:spcBef>
                <a:spcPts val="0"/>
              </a:spcBef>
            </a:pPr>
            <a:r>
              <a:rPr lang="ro-RO" sz="1400" spc="395" dirty="0">
                <a:solidFill>
                  <a:schemeClr val="tx1"/>
                </a:solidFill>
                <a:latin typeface="Calibri"/>
                <a:cs typeface="Calibri"/>
              </a:rPr>
              <a:t>PRIORITATEA</a:t>
            </a:r>
            <a:r>
              <a:rPr lang="ro-RO" sz="1400" spc="160" dirty="0">
                <a:solidFill>
                  <a:schemeClr val="tx1"/>
                </a:solidFill>
                <a:latin typeface="Calibri"/>
                <a:cs typeface="Calibri"/>
              </a:rPr>
              <a:t> </a:t>
            </a:r>
            <a:r>
              <a:rPr lang="ro-RO" sz="1400" spc="-215" dirty="0">
                <a:solidFill>
                  <a:schemeClr val="tx1"/>
                </a:solidFill>
                <a:latin typeface="Calibri"/>
                <a:cs typeface="Calibri"/>
              </a:rPr>
              <a:t>1       </a:t>
            </a:r>
            <a:r>
              <a:rPr lang="ro-RO" sz="1400" spc="-160" dirty="0">
                <a:solidFill>
                  <a:schemeClr val="tx1"/>
                </a:solidFill>
                <a:latin typeface="Calibri"/>
                <a:cs typeface="Calibri"/>
              </a:rPr>
              <a:t> </a:t>
            </a:r>
            <a:r>
              <a:rPr lang="ro-RO" sz="1400" spc="200" dirty="0">
                <a:solidFill>
                  <a:schemeClr val="tx1"/>
                </a:solidFill>
                <a:latin typeface="Calibri"/>
                <a:cs typeface="Calibri"/>
              </a:rPr>
              <a:t>-</a:t>
            </a:r>
            <a:r>
              <a:rPr lang="ro-RO" sz="1400" spc="165" dirty="0">
                <a:solidFill>
                  <a:schemeClr val="tx1"/>
                </a:solidFill>
                <a:latin typeface="Calibri"/>
                <a:cs typeface="Calibri"/>
              </a:rPr>
              <a:t> </a:t>
            </a:r>
            <a:r>
              <a:rPr lang="ro-RO" sz="1400" spc="409" dirty="0">
                <a:solidFill>
                  <a:schemeClr val="tx1"/>
                </a:solidFill>
                <a:latin typeface="Calibri"/>
                <a:cs typeface="Calibri"/>
              </a:rPr>
              <a:t>O</a:t>
            </a:r>
            <a:r>
              <a:rPr lang="ro-RO" sz="1400" spc="160" dirty="0">
                <a:solidFill>
                  <a:schemeClr val="tx1"/>
                </a:solidFill>
                <a:latin typeface="Calibri"/>
                <a:cs typeface="Calibri"/>
              </a:rPr>
              <a:t> </a:t>
            </a:r>
            <a:r>
              <a:rPr lang="ro-RO" sz="1400" spc="355" dirty="0">
                <a:solidFill>
                  <a:schemeClr val="tx1"/>
                </a:solidFill>
                <a:latin typeface="Calibri"/>
                <a:cs typeface="Calibri"/>
              </a:rPr>
              <a:t>REGIUNE</a:t>
            </a:r>
            <a:r>
              <a:rPr lang="ro-RO" sz="1400" spc="165" dirty="0">
                <a:solidFill>
                  <a:schemeClr val="tx1"/>
                </a:solidFill>
                <a:latin typeface="Calibri"/>
                <a:cs typeface="Calibri"/>
              </a:rPr>
              <a:t> </a:t>
            </a:r>
            <a:r>
              <a:rPr lang="ro-RO" sz="1400" spc="380" dirty="0">
                <a:solidFill>
                  <a:schemeClr val="tx1"/>
                </a:solidFill>
                <a:latin typeface="Calibri"/>
                <a:cs typeface="Calibri"/>
              </a:rPr>
              <a:t>COMPETITIVĂ </a:t>
            </a:r>
            <a:r>
              <a:rPr lang="ro-RO" sz="1400" spc="-530" dirty="0">
                <a:solidFill>
                  <a:schemeClr val="tx1"/>
                </a:solidFill>
                <a:latin typeface="Calibri"/>
                <a:cs typeface="Calibri"/>
              </a:rPr>
              <a:t> </a:t>
            </a:r>
            <a:r>
              <a:rPr lang="ro-RO" sz="1400" spc="370" dirty="0">
                <a:solidFill>
                  <a:schemeClr val="tx1"/>
                </a:solidFill>
                <a:latin typeface="Calibri"/>
                <a:cs typeface="Calibri"/>
              </a:rPr>
              <a:t>PRIN </a:t>
            </a:r>
            <a:r>
              <a:rPr lang="ro-RO" sz="1400" spc="360" dirty="0">
                <a:solidFill>
                  <a:schemeClr val="tx1"/>
                </a:solidFill>
                <a:latin typeface="Calibri"/>
                <a:cs typeface="Calibri"/>
              </a:rPr>
              <a:t>INOVARE, </a:t>
            </a:r>
            <a:r>
              <a:rPr lang="ro-RO" sz="1400" spc="380" dirty="0">
                <a:solidFill>
                  <a:schemeClr val="tx1"/>
                </a:solidFill>
                <a:latin typeface="Calibri"/>
                <a:cs typeface="Calibri"/>
              </a:rPr>
              <a:t>DIGITALIZARE </a:t>
            </a:r>
            <a:r>
              <a:rPr lang="ro-RO" sz="1400" spc="320" dirty="0">
                <a:solidFill>
                  <a:schemeClr val="tx1"/>
                </a:solidFill>
                <a:latin typeface="Calibri"/>
                <a:cs typeface="Calibri"/>
              </a:rPr>
              <a:t>ȘI </a:t>
            </a:r>
            <a:r>
              <a:rPr lang="ro-RO" sz="1400" spc="370" dirty="0">
                <a:solidFill>
                  <a:schemeClr val="tx1"/>
                </a:solidFill>
                <a:latin typeface="Calibri"/>
                <a:cs typeface="Calibri"/>
              </a:rPr>
              <a:t>ÎNTREPRINDERI</a:t>
            </a:r>
            <a:r>
              <a:rPr lang="ro-RO" sz="1400" spc="170" dirty="0">
                <a:solidFill>
                  <a:schemeClr val="tx1"/>
                </a:solidFill>
                <a:latin typeface="Calibri"/>
                <a:cs typeface="Calibri"/>
              </a:rPr>
              <a:t> </a:t>
            </a:r>
            <a:r>
              <a:rPr lang="ro-RO" sz="1400" spc="355" dirty="0">
                <a:solidFill>
                  <a:schemeClr val="tx1"/>
                </a:solidFill>
                <a:latin typeface="Calibri"/>
                <a:cs typeface="Calibri"/>
              </a:rPr>
              <a:t>DINAMICE</a:t>
            </a:r>
            <a:br>
              <a:rPr lang="ro-RO" sz="1400" dirty="0">
                <a:solidFill>
                  <a:schemeClr val="tx1"/>
                </a:solidFill>
                <a:latin typeface="Calibri"/>
                <a:cs typeface="Calibri"/>
              </a:rPr>
            </a:br>
            <a:r>
              <a:rPr lang="ro-RO" sz="1200" spc="65" dirty="0">
                <a:solidFill>
                  <a:srgbClr val="0070C0"/>
                </a:solidFill>
                <a:latin typeface="Verdana"/>
                <a:cs typeface="Verdana"/>
              </a:rPr>
              <a:t>Obiectiv</a:t>
            </a:r>
            <a:r>
              <a:rPr lang="ro-RO" sz="1200" spc="15" dirty="0">
                <a:solidFill>
                  <a:srgbClr val="0070C0"/>
                </a:solidFill>
                <a:latin typeface="Verdana"/>
                <a:cs typeface="Verdana"/>
              </a:rPr>
              <a:t> </a:t>
            </a:r>
            <a:r>
              <a:rPr lang="ro-RO" sz="1200" spc="114" dirty="0">
                <a:solidFill>
                  <a:srgbClr val="0070C0"/>
                </a:solidFill>
                <a:latin typeface="Verdana"/>
                <a:cs typeface="Verdana"/>
              </a:rPr>
              <a:t>specific</a:t>
            </a:r>
            <a:r>
              <a:rPr lang="ro-RO" sz="1200" spc="20" dirty="0">
                <a:solidFill>
                  <a:srgbClr val="0070C0"/>
                </a:solidFill>
                <a:latin typeface="Verdana"/>
                <a:cs typeface="Verdana"/>
              </a:rPr>
              <a:t> </a:t>
            </a:r>
            <a:r>
              <a:rPr lang="ro-RO" sz="1200" spc="40" dirty="0">
                <a:solidFill>
                  <a:srgbClr val="0070C0"/>
                </a:solidFill>
                <a:latin typeface="Verdana"/>
                <a:cs typeface="Verdana"/>
              </a:rPr>
              <a:t>FEDR</a:t>
            </a:r>
            <a:r>
              <a:rPr lang="ro-RO" sz="1200" spc="20" dirty="0">
                <a:solidFill>
                  <a:srgbClr val="0070C0"/>
                </a:solidFill>
                <a:latin typeface="Verdana"/>
                <a:cs typeface="Verdana"/>
              </a:rPr>
              <a:t> </a:t>
            </a:r>
            <a:r>
              <a:rPr lang="ro-RO" sz="1200" spc="-30" dirty="0">
                <a:solidFill>
                  <a:srgbClr val="0070C0"/>
                </a:solidFill>
                <a:latin typeface="Verdana"/>
                <a:cs typeface="Verdana"/>
              </a:rPr>
              <a:t>a</a:t>
            </a:r>
            <a:r>
              <a:rPr lang="ro-RO" sz="1200" spc="20" dirty="0">
                <a:solidFill>
                  <a:srgbClr val="0070C0"/>
                </a:solidFill>
                <a:latin typeface="Verdana"/>
                <a:cs typeface="Verdana"/>
              </a:rPr>
              <a:t> </a:t>
            </a:r>
            <a:r>
              <a:rPr lang="ro-RO" sz="1200" spc="-185" dirty="0">
                <a:solidFill>
                  <a:srgbClr val="0070C0"/>
                </a:solidFill>
                <a:latin typeface="Verdana"/>
                <a:cs typeface="Verdana"/>
              </a:rPr>
              <a:t>(i)</a:t>
            </a:r>
            <a:r>
              <a:rPr lang="ro-RO" sz="1200" spc="15" dirty="0">
                <a:solidFill>
                  <a:srgbClr val="0070C0"/>
                </a:solidFill>
                <a:latin typeface="Verdana"/>
                <a:cs typeface="Verdana"/>
              </a:rPr>
              <a:t> </a:t>
            </a:r>
            <a:r>
              <a:rPr lang="ro-RO" sz="1200" spc="55" dirty="0">
                <a:solidFill>
                  <a:srgbClr val="0070C0"/>
                </a:solidFill>
                <a:latin typeface="Verdana"/>
                <a:cs typeface="Verdana"/>
              </a:rPr>
              <a:t>Dezvoltarea</a:t>
            </a:r>
            <a:r>
              <a:rPr lang="ro-RO" sz="1200" spc="20" dirty="0">
                <a:solidFill>
                  <a:srgbClr val="0070C0"/>
                </a:solidFill>
                <a:latin typeface="Verdana"/>
                <a:cs typeface="Verdana"/>
              </a:rPr>
              <a:t> </a:t>
            </a:r>
            <a:r>
              <a:rPr lang="ro-RO" sz="1200" spc="40" dirty="0">
                <a:solidFill>
                  <a:srgbClr val="0070C0"/>
                </a:solidFill>
                <a:latin typeface="Verdana"/>
                <a:cs typeface="Verdana"/>
              </a:rPr>
              <a:t>și</a:t>
            </a:r>
            <a:r>
              <a:rPr lang="ro-RO" sz="1200" spc="20" dirty="0">
                <a:solidFill>
                  <a:srgbClr val="0070C0"/>
                </a:solidFill>
                <a:latin typeface="Verdana"/>
                <a:cs typeface="Verdana"/>
              </a:rPr>
              <a:t> </a:t>
            </a:r>
            <a:r>
              <a:rPr lang="ro-RO" sz="1200" spc="90" dirty="0">
                <a:solidFill>
                  <a:srgbClr val="0070C0"/>
                </a:solidFill>
                <a:latin typeface="Verdana"/>
                <a:cs typeface="Verdana"/>
              </a:rPr>
              <a:t>creșterea </a:t>
            </a:r>
            <a:r>
              <a:rPr lang="ro-RO" sz="1200" spc="-690" dirty="0">
                <a:solidFill>
                  <a:srgbClr val="0070C0"/>
                </a:solidFill>
                <a:latin typeface="Verdana"/>
                <a:cs typeface="Verdana"/>
              </a:rPr>
              <a:t> </a:t>
            </a:r>
            <a:r>
              <a:rPr lang="ro-RO" sz="1200" spc="70" dirty="0">
                <a:solidFill>
                  <a:srgbClr val="0070C0"/>
                </a:solidFill>
                <a:latin typeface="Verdana"/>
                <a:cs typeface="Verdana"/>
              </a:rPr>
              <a:t>capacităților </a:t>
            </a:r>
            <a:r>
              <a:rPr lang="ro-RO" sz="1200" spc="100" dirty="0">
                <a:solidFill>
                  <a:srgbClr val="0070C0"/>
                </a:solidFill>
                <a:latin typeface="Verdana"/>
                <a:cs typeface="Verdana"/>
              </a:rPr>
              <a:t>de cercetare </a:t>
            </a:r>
            <a:r>
              <a:rPr lang="ro-RO" sz="1200" spc="40" dirty="0">
                <a:solidFill>
                  <a:srgbClr val="0070C0"/>
                </a:solidFill>
                <a:latin typeface="Verdana"/>
                <a:cs typeface="Verdana"/>
              </a:rPr>
              <a:t>și </a:t>
            </a:r>
            <a:r>
              <a:rPr lang="ro-RO" sz="1200" spc="20" dirty="0">
                <a:solidFill>
                  <a:srgbClr val="0070C0"/>
                </a:solidFill>
                <a:latin typeface="Verdana"/>
                <a:cs typeface="Verdana"/>
              </a:rPr>
              <a:t>inovare </a:t>
            </a:r>
            <a:r>
              <a:rPr lang="ro-RO" sz="1200" spc="40" dirty="0">
                <a:solidFill>
                  <a:srgbClr val="0070C0"/>
                </a:solidFill>
                <a:latin typeface="Verdana"/>
                <a:cs typeface="Verdana"/>
              </a:rPr>
              <a:t>și </a:t>
            </a:r>
            <a:r>
              <a:rPr lang="ro-RO" sz="1200" spc="65" dirty="0">
                <a:solidFill>
                  <a:srgbClr val="0070C0"/>
                </a:solidFill>
                <a:latin typeface="Verdana"/>
                <a:cs typeface="Verdana"/>
              </a:rPr>
              <a:t>adoptarea </a:t>
            </a:r>
            <a:r>
              <a:rPr lang="ro-RO" sz="1200" spc="70" dirty="0">
                <a:solidFill>
                  <a:srgbClr val="0070C0"/>
                </a:solidFill>
                <a:latin typeface="Verdana"/>
                <a:cs typeface="Verdana"/>
              </a:rPr>
              <a:t> </a:t>
            </a:r>
            <a:r>
              <a:rPr lang="ro-RO" sz="1200" spc="60" dirty="0">
                <a:solidFill>
                  <a:srgbClr val="0070C0"/>
                </a:solidFill>
                <a:latin typeface="Verdana"/>
                <a:cs typeface="Verdana"/>
              </a:rPr>
              <a:t>tehnologiilor</a:t>
            </a:r>
            <a:r>
              <a:rPr lang="ro-RO" sz="1200" spc="10" dirty="0">
                <a:solidFill>
                  <a:srgbClr val="0070C0"/>
                </a:solidFill>
                <a:latin typeface="Verdana"/>
                <a:cs typeface="Verdana"/>
              </a:rPr>
              <a:t> </a:t>
            </a:r>
            <a:r>
              <a:rPr lang="ro-RO" sz="1200" spc="40" dirty="0">
                <a:solidFill>
                  <a:srgbClr val="0070C0"/>
                </a:solidFill>
                <a:latin typeface="Verdana"/>
                <a:cs typeface="Verdana"/>
              </a:rPr>
              <a:t>avansate</a:t>
            </a:r>
            <a:endParaRPr lang="en-GB" sz="1400" dirty="0">
              <a:solidFill>
                <a:srgbClr val="0070C0"/>
              </a:solidFill>
            </a:endParaRPr>
          </a:p>
        </p:txBody>
      </p:sp>
      <p:sp>
        <p:nvSpPr>
          <p:cNvPr id="6" name="object 10">
            <a:extLst>
              <a:ext uri="{FF2B5EF4-FFF2-40B4-BE49-F238E27FC236}">
                <a16:creationId xmlns:a16="http://schemas.microsoft.com/office/drawing/2014/main" id="{CAD7A4D1-B1B1-38C9-32B7-6CD04B6754BA}"/>
              </a:ext>
            </a:extLst>
          </p:cNvPr>
          <p:cNvSpPr txBox="1"/>
          <p:nvPr/>
        </p:nvSpPr>
        <p:spPr>
          <a:xfrm>
            <a:off x="-693262" y="1651833"/>
            <a:ext cx="12351862" cy="4722318"/>
          </a:xfrm>
          <a:prstGeom prst="rect">
            <a:avLst/>
          </a:prstGeom>
        </p:spPr>
        <p:txBody>
          <a:bodyPr vert="horz" wrap="square" lIns="0" tIns="78105" rIns="0" bIns="0" rtlCol="0">
            <a:spAutoFit/>
          </a:bodyPr>
          <a:lstStyle/>
          <a:p>
            <a:pPr marL="937260">
              <a:lnSpc>
                <a:spcPct val="100000"/>
              </a:lnSpc>
              <a:spcBef>
                <a:spcPts val="945"/>
              </a:spcBef>
            </a:pPr>
            <a:r>
              <a:rPr sz="1200" b="1" dirty="0" err="1">
                <a:solidFill>
                  <a:schemeClr val="bg1"/>
                </a:solidFill>
                <a:latin typeface="Tahoma"/>
                <a:cs typeface="Tahoma"/>
              </a:rPr>
              <a:t>Acțiunea</a:t>
            </a:r>
            <a:r>
              <a:rPr lang="ro-RO" sz="1200" b="1" spc="-55" dirty="0">
                <a:solidFill>
                  <a:schemeClr val="bg1"/>
                </a:solidFill>
                <a:latin typeface="Tahoma"/>
                <a:cs typeface="Tahoma"/>
              </a:rPr>
              <a:t> 1.1 </a:t>
            </a:r>
            <a:r>
              <a:rPr lang="ro-RO" sz="1200" b="1" spc="-355" dirty="0">
                <a:solidFill>
                  <a:schemeClr val="bg1"/>
                </a:solidFill>
                <a:latin typeface="Tahoma"/>
                <a:cs typeface="Tahoma"/>
              </a:rPr>
              <a:t> </a:t>
            </a:r>
            <a:r>
              <a:rPr sz="1200" b="1" spc="5" dirty="0" err="1">
                <a:solidFill>
                  <a:schemeClr val="bg1"/>
                </a:solidFill>
                <a:latin typeface="Tahoma"/>
                <a:cs typeface="Tahoma"/>
              </a:rPr>
              <a:t>Susținerea</a:t>
            </a:r>
            <a:r>
              <a:rPr sz="1200" b="1" spc="-55" dirty="0">
                <a:solidFill>
                  <a:schemeClr val="bg1"/>
                </a:solidFill>
                <a:latin typeface="Tahoma"/>
                <a:cs typeface="Tahoma"/>
              </a:rPr>
              <a:t> </a:t>
            </a:r>
            <a:r>
              <a:rPr sz="1200" b="1" spc="-40" dirty="0">
                <a:solidFill>
                  <a:schemeClr val="bg1"/>
                </a:solidFill>
                <a:latin typeface="Tahoma"/>
                <a:cs typeface="Tahoma"/>
              </a:rPr>
              <a:t>activităților</a:t>
            </a:r>
            <a:r>
              <a:rPr sz="1200" b="1" spc="-50" dirty="0">
                <a:solidFill>
                  <a:schemeClr val="bg1"/>
                </a:solidFill>
                <a:latin typeface="Tahoma"/>
                <a:cs typeface="Tahoma"/>
              </a:rPr>
              <a:t> </a:t>
            </a:r>
            <a:r>
              <a:rPr sz="1200" b="1" spc="70" dirty="0">
                <a:solidFill>
                  <a:schemeClr val="bg1"/>
                </a:solidFill>
                <a:latin typeface="Tahoma"/>
                <a:cs typeface="Tahoma"/>
              </a:rPr>
              <a:t>de</a:t>
            </a:r>
            <a:r>
              <a:rPr sz="1200" b="1" spc="-55" dirty="0">
                <a:solidFill>
                  <a:schemeClr val="bg1"/>
                </a:solidFill>
                <a:latin typeface="Tahoma"/>
                <a:cs typeface="Tahoma"/>
              </a:rPr>
              <a:t> </a:t>
            </a:r>
            <a:r>
              <a:rPr sz="1200" b="1" spc="50" dirty="0">
                <a:solidFill>
                  <a:schemeClr val="bg1"/>
                </a:solidFill>
                <a:latin typeface="Tahoma"/>
                <a:cs typeface="Tahoma"/>
              </a:rPr>
              <a:t>cercetare</a:t>
            </a:r>
            <a:r>
              <a:rPr sz="1200" b="1" spc="-55" dirty="0">
                <a:solidFill>
                  <a:schemeClr val="bg1"/>
                </a:solidFill>
                <a:latin typeface="Tahoma"/>
                <a:cs typeface="Tahoma"/>
              </a:rPr>
              <a:t> </a:t>
            </a:r>
            <a:r>
              <a:rPr sz="1200" b="1" spc="20" dirty="0">
                <a:solidFill>
                  <a:schemeClr val="bg1"/>
                </a:solidFill>
                <a:latin typeface="Tahoma"/>
                <a:cs typeface="Tahoma"/>
              </a:rPr>
              <a:t>și</a:t>
            </a:r>
            <a:r>
              <a:rPr sz="1200" b="1" spc="-50" dirty="0">
                <a:solidFill>
                  <a:schemeClr val="bg1"/>
                </a:solidFill>
                <a:latin typeface="Tahoma"/>
                <a:cs typeface="Tahoma"/>
              </a:rPr>
              <a:t> </a:t>
            </a:r>
            <a:r>
              <a:rPr sz="1200" b="1" spc="-30" dirty="0">
                <a:solidFill>
                  <a:schemeClr val="bg1"/>
                </a:solidFill>
                <a:latin typeface="Tahoma"/>
                <a:cs typeface="Tahoma"/>
              </a:rPr>
              <a:t>inovare</a:t>
            </a:r>
            <a:endParaRPr sz="1200" dirty="0">
              <a:solidFill>
                <a:schemeClr val="bg1"/>
              </a:solidFill>
              <a:latin typeface="Tahoma"/>
              <a:cs typeface="Tahoma"/>
            </a:endParaRPr>
          </a:p>
          <a:p>
            <a:pPr marL="937894" marR="219075" algn="just">
              <a:lnSpc>
                <a:spcPct val="115599"/>
              </a:lnSpc>
              <a:spcBef>
                <a:spcPts val="2240"/>
              </a:spcBef>
            </a:pPr>
            <a:r>
              <a:rPr sz="1200" spc="-65" dirty="0">
                <a:solidFill>
                  <a:schemeClr val="bg1"/>
                </a:solidFill>
                <a:latin typeface="Verdana"/>
                <a:cs typeface="Verdana"/>
              </a:rPr>
              <a:t>B)</a:t>
            </a:r>
            <a:r>
              <a:rPr sz="1200" spc="229" dirty="0">
                <a:solidFill>
                  <a:schemeClr val="bg1"/>
                </a:solidFill>
                <a:latin typeface="Verdana"/>
                <a:cs typeface="Verdana"/>
              </a:rPr>
              <a:t> </a:t>
            </a:r>
            <a:r>
              <a:rPr sz="1200" spc="105" dirty="0" err="1">
                <a:solidFill>
                  <a:schemeClr val="bg1"/>
                </a:solidFill>
                <a:latin typeface="Verdana"/>
                <a:cs typeface="Verdana"/>
              </a:rPr>
              <a:t>Vor</a:t>
            </a:r>
            <a:r>
              <a:rPr sz="1200" spc="229" dirty="0">
                <a:solidFill>
                  <a:schemeClr val="bg1"/>
                </a:solidFill>
                <a:latin typeface="Verdana"/>
                <a:cs typeface="Verdana"/>
              </a:rPr>
              <a:t> </a:t>
            </a:r>
            <a:r>
              <a:rPr sz="1200" dirty="0">
                <a:solidFill>
                  <a:schemeClr val="bg1"/>
                </a:solidFill>
                <a:latin typeface="Verdana"/>
                <a:cs typeface="Verdana"/>
              </a:rPr>
              <a:t>f</a:t>
            </a:r>
            <a:r>
              <a:rPr sz="1200" spc="-95" dirty="0">
                <a:solidFill>
                  <a:schemeClr val="bg1"/>
                </a:solidFill>
                <a:latin typeface="Verdana"/>
                <a:cs typeface="Verdana"/>
              </a:rPr>
              <a:t>i</a:t>
            </a:r>
            <a:r>
              <a:rPr sz="1200" spc="229" dirty="0">
                <a:solidFill>
                  <a:schemeClr val="bg1"/>
                </a:solidFill>
                <a:latin typeface="Verdana"/>
                <a:cs typeface="Verdana"/>
              </a:rPr>
              <a:t> </a:t>
            </a:r>
            <a:r>
              <a:rPr sz="1200" spc="100" dirty="0">
                <a:solidFill>
                  <a:schemeClr val="bg1"/>
                </a:solidFill>
                <a:latin typeface="Verdana"/>
                <a:cs typeface="Verdana"/>
              </a:rPr>
              <a:t>sprijinite</a:t>
            </a:r>
            <a:r>
              <a:rPr sz="1200" spc="235" dirty="0">
                <a:solidFill>
                  <a:schemeClr val="bg1"/>
                </a:solidFill>
                <a:latin typeface="Verdana"/>
                <a:cs typeface="Verdana"/>
              </a:rPr>
              <a:t> </a:t>
            </a:r>
            <a:r>
              <a:rPr sz="1200" spc="170" dirty="0">
                <a:solidFill>
                  <a:schemeClr val="bg1"/>
                </a:solidFill>
                <a:latin typeface="Verdana"/>
                <a:cs typeface="Verdana"/>
              </a:rPr>
              <a:t>proiecte</a:t>
            </a:r>
            <a:r>
              <a:rPr sz="1200" spc="229" dirty="0">
                <a:solidFill>
                  <a:schemeClr val="bg1"/>
                </a:solidFill>
                <a:latin typeface="Verdana"/>
                <a:cs typeface="Verdana"/>
              </a:rPr>
              <a:t> </a:t>
            </a:r>
            <a:r>
              <a:rPr sz="1200" spc="135" dirty="0">
                <a:solidFill>
                  <a:schemeClr val="bg1"/>
                </a:solidFill>
                <a:latin typeface="Verdana"/>
                <a:cs typeface="Verdana"/>
              </a:rPr>
              <a:t>de</a:t>
            </a:r>
            <a:r>
              <a:rPr sz="1200" spc="235" dirty="0">
                <a:solidFill>
                  <a:schemeClr val="bg1"/>
                </a:solidFill>
                <a:latin typeface="Verdana"/>
                <a:cs typeface="Verdana"/>
              </a:rPr>
              <a:t> </a:t>
            </a:r>
            <a:r>
              <a:rPr sz="1200" spc="160" dirty="0">
                <a:solidFill>
                  <a:schemeClr val="bg1"/>
                </a:solidFill>
                <a:latin typeface="Verdana"/>
                <a:cs typeface="Verdana"/>
              </a:rPr>
              <a:t>cercetare,</a:t>
            </a:r>
            <a:r>
              <a:rPr sz="1200" spc="229" dirty="0">
                <a:solidFill>
                  <a:schemeClr val="bg1"/>
                </a:solidFill>
                <a:latin typeface="Verdana"/>
                <a:cs typeface="Verdana"/>
              </a:rPr>
              <a:t> </a:t>
            </a:r>
            <a:r>
              <a:rPr sz="1200" spc="-15" dirty="0">
                <a:solidFill>
                  <a:schemeClr val="bg1"/>
                </a:solidFill>
                <a:latin typeface="Verdana"/>
                <a:cs typeface="Verdana"/>
              </a:rPr>
              <a:t>în</a:t>
            </a:r>
            <a:r>
              <a:rPr sz="1200" spc="235" dirty="0">
                <a:solidFill>
                  <a:schemeClr val="bg1"/>
                </a:solidFill>
                <a:latin typeface="Verdana"/>
                <a:cs typeface="Verdana"/>
              </a:rPr>
              <a:t> </a:t>
            </a:r>
            <a:r>
              <a:rPr sz="1200" spc="180" dirty="0">
                <a:solidFill>
                  <a:schemeClr val="bg1"/>
                </a:solidFill>
                <a:latin typeface="Verdana"/>
                <a:cs typeface="Verdana"/>
              </a:rPr>
              <a:t>special</a:t>
            </a:r>
            <a:r>
              <a:rPr sz="1200" spc="229" dirty="0">
                <a:solidFill>
                  <a:schemeClr val="bg1"/>
                </a:solidFill>
                <a:latin typeface="Verdana"/>
                <a:cs typeface="Verdana"/>
              </a:rPr>
              <a:t> </a:t>
            </a:r>
            <a:r>
              <a:rPr sz="1200" spc="210" dirty="0">
                <a:solidFill>
                  <a:schemeClr val="bg1"/>
                </a:solidFill>
                <a:latin typeface="Verdana"/>
                <a:cs typeface="Verdana"/>
              </a:rPr>
              <a:t>cele</a:t>
            </a:r>
            <a:r>
              <a:rPr sz="1200" spc="229" dirty="0">
                <a:solidFill>
                  <a:schemeClr val="bg1"/>
                </a:solidFill>
                <a:latin typeface="Verdana"/>
                <a:cs typeface="Verdana"/>
              </a:rPr>
              <a:t> </a:t>
            </a:r>
            <a:r>
              <a:rPr sz="1200" spc="135" dirty="0">
                <a:solidFill>
                  <a:schemeClr val="bg1"/>
                </a:solidFill>
                <a:latin typeface="Verdana"/>
                <a:cs typeface="Verdana"/>
              </a:rPr>
              <a:t>realizate</a:t>
            </a:r>
            <a:r>
              <a:rPr sz="1200" spc="235" dirty="0">
                <a:solidFill>
                  <a:schemeClr val="bg1"/>
                </a:solidFill>
                <a:latin typeface="Verdana"/>
                <a:cs typeface="Verdana"/>
              </a:rPr>
              <a:t> </a:t>
            </a:r>
            <a:r>
              <a:rPr sz="1200" spc="-15" dirty="0">
                <a:solidFill>
                  <a:schemeClr val="bg1"/>
                </a:solidFill>
                <a:latin typeface="Verdana"/>
                <a:cs typeface="Verdana"/>
              </a:rPr>
              <a:t>în </a:t>
            </a:r>
            <a:r>
              <a:rPr sz="1200" spc="-690" dirty="0">
                <a:solidFill>
                  <a:schemeClr val="bg1"/>
                </a:solidFill>
                <a:latin typeface="Verdana"/>
                <a:cs typeface="Verdana"/>
              </a:rPr>
              <a:t> </a:t>
            </a:r>
            <a:r>
              <a:rPr sz="1200" spc="345" dirty="0">
                <a:solidFill>
                  <a:schemeClr val="bg1"/>
                </a:solidFill>
                <a:latin typeface="Verdana"/>
                <a:cs typeface="Verdana"/>
              </a:rPr>
              <a:t>c</a:t>
            </a:r>
            <a:r>
              <a:rPr sz="1200" spc="245" dirty="0">
                <a:solidFill>
                  <a:schemeClr val="bg1"/>
                </a:solidFill>
                <a:latin typeface="Verdana"/>
                <a:cs typeface="Verdana"/>
              </a:rPr>
              <a:t>oo</a:t>
            </a:r>
            <a:r>
              <a:rPr sz="1200" spc="204" dirty="0">
                <a:solidFill>
                  <a:schemeClr val="bg1"/>
                </a:solidFill>
                <a:latin typeface="Verdana"/>
                <a:cs typeface="Verdana"/>
              </a:rPr>
              <a:t>p</a:t>
            </a:r>
            <a:r>
              <a:rPr sz="1200" spc="250" dirty="0">
                <a:solidFill>
                  <a:schemeClr val="bg1"/>
                </a:solidFill>
                <a:latin typeface="Verdana"/>
                <a:cs typeface="Verdana"/>
              </a:rPr>
              <a:t>e</a:t>
            </a:r>
            <a:r>
              <a:rPr sz="1200" spc="55" dirty="0">
                <a:solidFill>
                  <a:schemeClr val="bg1"/>
                </a:solidFill>
                <a:latin typeface="Verdana"/>
                <a:cs typeface="Verdana"/>
              </a:rPr>
              <a:t>r</a:t>
            </a:r>
            <a:r>
              <a:rPr sz="1200" spc="135" dirty="0">
                <a:solidFill>
                  <a:schemeClr val="bg1"/>
                </a:solidFill>
                <a:latin typeface="Verdana"/>
                <a:cs typeface="Verdana"/>
              </a:rPr>
              <a:t>a</a:t>
            </a:r>
            <a:r>
              <a:rPr sz="1200" spc="55" dirty="0">
                <a:solidFill>
                  <a:schemeClr val="bg1"/>
                </a:solidFill>
                <a:latin typeface="Verdana"/>
                <a:cs typeface="Verdana"/>
              </a:rPr>
              <a:t>r</a:t>
            </a:r>
            <a:r>
              <a:rPr sz="1200" spc="65" dirty="0">
                <a:solidFill>
                  <a:schemeClr val="bg1"/>
                </a:solidFill>
                <a:latin typeface="Verdana"/>
                <a:cs typeface="Verdana"/>
              </a:rPr>
              <a:t>e</a:t>
            </a:r>
            <a:r>
              <a:rPr sz="1200" spc="225" dirty="0">
                <a:solidFill>
                  <a:schemeClr val="bg1"/>
                </a:solidFill>
                <a:latin typeface="Verdana"/>
                <a:cs typeface="Verdana"/>
              </a:rPr>
              <a:t> </a:t>
            </a:r>
            <a:r>
              <a:rPr sz="1200" spc="90" dirty="0">
                <a:solidFill>
                  <a:schemeClr val="bg1"/>
                </a:solidFill>
                <a:latin typeface="Verdana"/>
                <a:cs typeface="Verdana"/>
              </a:rPr>
              <a:t>î</a:t>
            </a:r>
            <a:r>
              <a:rPr sz="1200" spc="70" dirty="0">
                <a:solidFill>
                  <a:schemeClr val="bg1"/>
                </a:solidFill>
                <a:latin typeface="Verdana"/>
                <a:cs typeface="Verdana"/>
              </a:rPr>
              <a:t>n</a:t>
            </a:r>
            <a:r>
              <a:rPr sz="1200" spc="114" dirty="0">
                <a:solidFill>
                  <a:schemeClr val="bg1"/>
                </a:solidFill>
                <a:latin typeface="Verdana"/>
                <a:cs typeface="Verdana"/>
              </a:rPr>
              <a:t>t</a:t>
            </a:r>
            <a:r>
              <a:rPr sz="1200" spc="55" dirty="0">
                <a:solidFill>
                  <a:schemeClr val="bg1"/>
                </a:solidFill>
                <a:latin typeface="Verdana"/>
                <a:cs typeface="Verdana"/>
              </a:rPr>
              <a:t>r</a:t>
            </a:r>
            <a:r>
              <a:rPr sz="1200" spc="65" dirty="0">
                <a:solidFill>
                  <a:schemeClr val="bg1"/>
                </a:solidFill>
                <a:latin typeface="Verdana"/>
                <a:cs typeface="Verdana"/>
              </a:rPr>
              <a:t>e</a:t>
            </a:r>
            <a:r>
              <a:rPr sz="1200" spc="225" dirty="0">
                <a:solidFill>
                  <a:schemeClr val="bg1"/>
                </a:solidFill>
                <a:latin typeface="Verdana"/>
                <a:cs typeface="Verdana"/>
              </a:rPr>
              <a:t> </a:t>
            </a:r>
            <a:r>
              <a:rPr sz="1200" spc="-155" dirty="0">
                <a:solidFill>
                  <a:schemeClr val="bg1"/>
                </a:solidFill>
                <a:latin typeface="Verdana"/>
                <a:cs typeface="Verdana"/>
              </a:rPr>
              <a:t>I</a:t>
            </a:r>
            <a:r>
              <a:rPr sz="1200" spc="295" dirty="0">
                <a:solidFill>
                  <a:schemeClr val="bg1"/>
                </a:solidFill>
                <a:latin typeface="Verdana"/>
                <a:cs typeface="Verdana"/>
              </a:rPr>
              <a:t>MM</a:t>
            </a:r>
            <a:r>
              <a:rPr sz="1200" spc="-225" dirty="0">
                <a:solidFill>
                  <a:schemeClr val="bg1"/>
                </a:solidFill>
                <a:latin typeface="Verdana"/>
                <a:cs typeface="Verdana"/>
              </a:rPr>
              <a:t>-</a:t>
            </a:r>
            <a:r>
              <a:rPr sz="1200" spc="-520" dirty="0">
                <a:solidFill>
                  <a:schemeClr val="bg1"/>
                </a:solidFill>
                <a:latin typeface="Verdana"/>
                <a:cs typeface="Verdana"/>
              </a:rPr>
              <a:t> </a:t>
            </a:r>
            <a:r>
              <a:rPr sz="1200" spc="75" dirty="0">
                <a:solidFill>
                  <a:schemeClr val="bg1"/>
                </a:solidFill>
                <a:latin typeface="Verdana"/>
                <a:cs typeface="Verdana"/>
              </a:rPr>
              <a:t>u</a:t>
            </a:r>
            <a:r>
              <a:rPr sz="1200" spc="55" dirty="0">
                <a:solidFill>
                  <a:schemeClr val="bg1"/>
                </a:solidFill>
                <a:latin typeface="Verdana"/>
                <a:cs typeface="Verdana"/>
              </a:rPr>
              <a:t>r</a:t>
            </a:r>
            <a:r>
              <a:rPr sz="1200" spc="-95" dirty="0">
                <a:solidFill>
                  <a:schemeClr val="bg1"/>
                </a:solidFill>
                <a:latin typeface="Verdana"/>
                <a:cs typeface="Verdana"/>
              </a:rPr>
              <a:t>i</a:t>
            </a:r>
            <a:r>
              <a:rPr sz="1200" spc="225" dirty="0">
                <a:solidFill>
                  <a:schemeClr val="bg1"/>
                </a:solidFill>
                <a:latin typeface="Verdana"/>
                <a:cs typeface="Verdana"/>
              </a:rPr>
              <a:t> </a:t>
            </a:r>
            <a:r>
              <a:rPr sz="1200" spc="254" dirty="0">
                <a:solidFill>
                  <a:schemeClr val="bg1"/>
                </a:solidFill>
                <a:latin typeface="Verdana"/>
                <a:cs typeface="Verdana"/>
              </a:rPr>
              <a:t>ş</a:t>
            </a:r>
            <a:r>
              <a:rPr sz="1200" spc="-95" dirty="0">
                <a:solidFill>
                  <a:schemeClr val="bg1"/>
                </a:solidFill>
                <a:latin typeface="Verdana"/>
                <a:cs typeface="Verdana"/>
              </a:rPr>
              <a:t>i</a:t>
            </a:r>
            <a:r>
              <a:rPr sz="1200" spc="225" dirty="0">
                <a:solidFill>
                  <a:schemeClr val="bg1"/>
                </a:solidFill>
                <a:latin typeface="Verdana"/>
                <a:cs typeface="Verdana"/>
              </a:rPr>
              <a:t> </a:t>
            </a:r>
            <a:r>
              <a:rPr sz="1200" spc="250" dirty="0">
                <a:solidFill>
                  <a:schemeClr val="bg1"/>
                </a:solidFill>
                <a:latin typeface="Verdana"/>
                <a:cs typeface="Verdana"/>
              </a:rPr>
              <a:t>e</a:t>
            </a:r>
            <a:r>
              <a:rPr sz="1200" spc="70" dirty="0">
                <a:solidFill>
                  <a:schemeClr val="bg1"/>
                </a:solidFill>
                <a:latin typeface="Verdana"/>
                <a:cs typeface="Verdana"/>
              </a:rPr>
              <a:t>n</a:t>
            </a:r>
            <a:r>
              <a:rPr sz="1200" spc="114" dirty="0">
                <a:solidFill>
                  <a:schemeClr val="bg1"/>
                </a:solidFill>
                <a:latin typeface="Verdana"/>
                <a:cs typeface="Verdana"/>
              </a:rPr>
              <a:t>t</a:t>
            </a:r>
            <a:r>
              <a:rPr sz="1200" spc="90" dirty="0">
                <a:solidFill>
                  <a:schemeClr val="bg1"/>
                </a:solidFill>
                <a:latin typeface="Verdana"/>
                <a:cs typeface="Verdana"/>
              </a:rPr>
              <a:t>i</a:t>
            </a:r>
            <a:r>
              <a:rPr sz="1200" spc="114" dirty="0">
                <a:solidFill>
                  <a:schemeClr val="bg1"/>
                </a:solidFill>
                <a:latin typeface="Verdana"/>
                <a:cs typeface="Verdana"/>
              </a:rPr>
              <a:t>t</a:t>
            </a:r>
            <a:r>
              <a:rPr sz="1200" spc="135" dirty="0">
                <a:solidFill>
                  <a:schemeClr val="bg1"/>
                </a:solidFill>
                <a:latin typeface="Verdana"/>
                <a:cs typeface="Verdana"/>
              </a:rPr>
              <a:t>ă</a:t>
            </a:r>
            <a:r>
              <a:rPr sz="1200" spc="114" dirty="0">
                <a:solidFill>
                  <a:schemeClr val="bg1"/>
                </a:solidFill>
                <a:latin typeface="Verdana"/>
                <a:cs typeface="Verdana"/>
              </a:rPr>
              <a:t>ţ</a:t>
            </a:r>
            <a:r>
              <a:rPr sz="1200" spc="-95" dirty="0">
                <a:solidFill>
                  <a:schemeClr val="bg1"/>
                </a:solidFill>
                <a:latin typeface="Verdana"/>
                <a:cs typeface="Verdana"/>
              </a:rPr>
              <a:t>i</a:t>
            </a:r>
            <a:r>
              <a:rPr sz="1200" spc="225" dirty="0">
                <a:solidFill>
                  <a:schemeClr val="bg1"/>
                </a:solidFill>
                <a:latin typeface="Verdana"/>
                <a:cs typeface="Verdana"/>
              </a:rPr>
              <a:t> </a:t>
            </a:r>
            <a:r>
              <a:rPr sz="1200" spc="204" dirty="0">
                <a:solidFill>
                  <a:schemeClr val="bg1"/>
                </a:solidFill>
                <a:latin typeface="Verdana"/>
                <a:cs typeface="Verdana"/>
              </a:rPr>
              <a:t>d</a:t>
            </a:r>
            <a:r>
              <a:rPr sz="1200" spc="65" dirty="0">
                <a:solidFill>
                  <a:schemeClr val="bg1"/>
                </a:solidFill>
                <a:latin typeface="Verdana"/>
                <a:cs typeface="Verdana"/>
              </a:rPr>
              <a:t>e</a:t>
            </a:r>
            <a:r>
              <a:rPr sz="1200" spc="225" dirty="0">
                <a:solidFill>
                  <a:schemeClr val="bg1"/>
                </a:solidFill>
                <a:latin typeface="Verdana"/>
                <a:cs typeface="Verdana"/>
              </a:rPr>
              <a:t> </a:t>
            </a:r>
            <a:r>
              <a:rPr sz="1200" spc="280" dirty="0">
                <a:solidFill>
                  <a:schemeClr val="bg1"/>
                </a:solidFill>
                <a:latin typeface="Verdana"/>
                <a:cs typeface="Verdana"/>
              </a:rPr>
              <a:t>C</a:t>
            </a:r>
            <a:r>
              <a:rPr sz="1200" spc="105" dirty="0">
                <a:solidFill>
                  <a:schemeClr val="bg1"/>
                </a:solidFill>
                <a:latin typeface="Verdana"/>
                <a:cs typeface="Verdana"/>
              </a:rPr>
              <a:t>D</a:t>
            </a:r>
            <a:r>
              <a:rPr sz="1200" spc="-155" dirty="0">
                <a:solidFill>
                  <a:schemeClr val="bg1"/>
                </a:solidFill>
                <a:latin typeface="Verdana"/>
                <a:cs typeface="Verdana"/>
              </a:rPr>
              <a:t>I</a:t>
            </a:r>
            <a:r>
              <a:rPr sz="1200" spc="-5" dirty="0">
                <a:solidFill>
                  <a:schemeClr val="bg1"/>
                </a:solidFill>
                <a:latin typeface="Verdana"/>
                <a:cs typeface="Verdana"/>
              </a:rPr>
              <a:t>/</a:t>
            </a:r>
            <a:r>
              <a:rPr sz="1200" spc="225" dirty="0">
                <a:solidFill>
                  <a:schemeClr val="bg1"/>
                </a:solidFill>
                <a:latin typeface="Verdana"/>
                <a:cs typeface="Verdana"/>
              </a:rPr>
              <a:t> </a:t>
            </a:r>
            <a:r>
              <a:rPr sz="1200" spc="75" dirty="0">
                <a:solidFill>
                  <a:schemeClr val="bg1"/>
                </a:solidFill>
                <a:latin typeface="Verdana"/>
                <a:cs typeface="Verdana"/>
              </a:rPr>
              <a:t>u</a:t>
            </a:r>
            <a:r>
              <a:rPr sz="1200" spc="70" dirty="0">
                <a:solidFill>
                  <a:schemeClr val="bg1"/>
                </a:solidFill>
                <a:latin typeface="Verdana"/>
                <a:cs typeface="Verdana"/>
              </a:rPr>
              <a:t>n</a:t>
            </a:r>
            <a:r>
              <a:rPr sz="1200" spc="90" dirty="0">
                <a:solidFill>
                  <a:schemeClr val="bg1"/>
                </a:solidFill>
                <a:latin typeface="Verdana"/>
                <a:cs typeface="Verdana"/>
              </a:rPr>
              <a:t>i</a:t>
            </a:r>
            <a:r>
              <a:rPr sz="1200" spc="35" dirty="0">
                <a:solidFill>
                  <a:schemeClr val="bg1"/>
                </a:solidFill>
                <a:latin typeface="Verdana"/>
                <a:cs typeface="Verdana"/>
              </a:rPr>
              <a:t>v</a:t>
            </a:r>
            <a:r>
              <a:rPr sz="1200" spc="250" dirty="0">
                <a:solidFill>
                  <a:schemeClr val="bg1"/>
                </a:solidFill>
                <a:latin typeface="Verdana"/>
                <a:cs typeface="Verdana"/>
              </a:rPr>
              <a:t>e</a:t>
            </a:r>
            <a:r>
              <a:rPr sz="1200" spc="55" dirty="0">
                <a:solidFill>
                  <a:schemeClr val="bg1"/>
                </a:solidFill>
                <a:latin typeface="Verdana"/>
                <a:cs typeface="Verdana"/>
              </a:rPr>
              <a:t>r</a:t>
            </a:r>
            <a:r>
              <a:rPr sz="1200" spc="254" dirty="0">
                <a:solidFill>
                  <a:schemeClr val="bg1"/>
                </a:solidFill>
                <a:latin typeface="Verdana"/>
                <a:cs typeface="Verdana"/>
              </a:rPr>
              <a:t>s</a:t>
            </a:r>
            <a:r>
              <a:rPr sz="1200" spc="90" dirty="0">
                <a:solidFill>
                  <a:schemeClr val="bg1"/>
                </a:solidFill>
                <a:latin typeface="Verdana"/>
                <a:cs typeface="Verdana"/>
              </a:rPr>
              <a:t>i</a:t>
            </a:r>
            <a:r>
              <a:rPr sz="1200" spc="114" dirty="0">
                <a:solidFill>
                  <a:schemeClr val="bg1"/>
                </a:solidFill>
                <a:latin typeface="Verdana"/>
                <a:cs typeface="Verdana"/>
              </a:rPr>
              <a:t>t</a:t>
            </a:r>
            <a:r>
              <a:rPr sz="1200" spc="135" dirty="0">
                <a:solidFill>
                  <a:schemeClr val="bg1"/>
                </a:solidFill>
                <a:latin typeface="Verdana"/>
                <a:cs typeface="Verdana"/>
              </a:rPr>
              <a:t>ă</a:t>
            </a:r>
            <a:r>
              <a:rPr sz="1200" spc="114" dirty="0">
                <a:solidFill>
                  <a:schemeClr val="bg1"/>
                </a:solidFill>
                <a:latin typeface="Verdana"/>
                <a:cs typeface="Verdana"/>
              </a:rPr>
              <a:t>ţ</a:t>
            </a:r>
            <a:r>
              <a:rPr sz="1200" spc="-95" dirty="0">
                <a:solidFill>
                  <a:schemeClr val="bg1"/>
                </a:solidFill>
                <a:latin typeface="Verdana"/>
                <a:cs typeface="Verdana"/>
              </a:rPr>
              <a:t>i</a:t>
            </a:r>
            <a:r>
              <a:rPr sz="1200" spc="225" dirty="0">
                <a:solidFill>
                  <a:schemeClr val="bg1"/>
                </a:solidFill>
                <a:latin typeface="Verdana"/>
                <a:cs typeface="Verdana"/>
              </a:rPr>
              <a:t> </a:t>
            </a:r>
            <a:r>
              <a:rPr sz="1200" spc="254" dirty="0" err="1">
                <a:solidFill>
                  <a:schemeClr val="bg1"/>
                </a:solidFill>
                <a:latin typeface="Verdana"/>
                <a:cs typeface="Verdana"/>
              </a:rPr>
              <a:t>ş</a:t>
            </a:r>
            <a:r>
              <a:rPr sz="1200" spc="-95" dirty="0" err="1">
                <a:solidFill>
                  <a:schemeClr val="bg1"/>
                </a:solidFill>
                <a:latin typeface="Verdana"/>
                <a:cs typeface="Verdana"/>
              </a:rPr>
              <a:t>i</a:t>
            </a:r>
            <a:r>
              <a:rPr sz="1200" spc="225" dirty="0">
                <a:solidFill>
                  <a:schemeClr val="bg1"/>
                </a:solidFill>
                <a:latin typeface="Verdana"/>
                <a:cs typeface="Verdana"/>
              </a:rPr>
              <a:t> </a:t>
            </a:r>
            <a:r>
              <a:rPr sz="1200" spc="35" dirty="0" err="1">
                <a:solidFill>
                  <a:schemeClr val="bg1"/>
                </a:solidFill>
                <a:latin typeface="Verdana"/>
                <a:cs typeface="Verdana"/>
              </a:rPr>
              <a:t>v</a:t>
            </a:r>
            <a:r>
              <a:rPr sz="1200" spc="90" dirty="0" err="1">
                <a:solidFill>
                  <a:schemeClr val="bg1"/>
                </a:solidFill>
                <a:latin typeface="Verdana"/>
                <a:cs typeface="Verdana"/>
              </a:rPr>
              <a:t>i</a:t>
            </a:r>
            <a:r>
              <a:rPr sz="1200" spc="200" dirty="0" err="1">
                <a:solidFill>
                  <a:schemeClr val="bg1"/>
                </a:solidFill>
                <a:latin typeface="Verdana"/>
                <a:cs typeface="Verdana"/>
              </a:rPr>
              <a:t>z</a:t>
            </a:r>
            <a:r>
              <a:rPr sz="1200" spc="135" dirty="0" err="1">
                <a:solidFill>
                  <a:schemeClr val="bg1"/>
                </a:solidFill>
                <a:latin typeface="Verdana"/>
                <a:cs typeface="Verdana"/>
              </a:rPr>
              <a:t>â</a:t>
            </a:r>
            <a:r>
              <a:rPr sz="1200" spc="70" dirty="0" err="1">
                <a:solidFill>
                  <a:schemeClr val="bg1"/>
                </a:solidFill>
                <a:latin typeface="Verdana"/>
                <a:cs typeface="Verdana"/>
              </a:rPr>
              <a:t>n</a:t>
            </a:r>
            <a:r>
              <a:rPr sz="1200" spc="20" dirty="0" err="1">
                <a:solidFill>
                  <a:schemeClr val="bg1"/>
                </a:solidFill>
                <a:latin typeface="Verdana"/>
                <a:cs typeface="Verdana"/>
              </a:rPr>
              <a:t>d</a:t>
            </a:r>
            <a:r>
              <a:rPr lang="ro-RO" sz="1200" spc="20" dirty="0">
                <a:solidFill>
                  <a:schemeClr val="bg1"/>
                </a:solidFill>
                <a:latin typeface="Verdana"/>
                <a:cs typeface="Verdana"/>
              </a:rPr>
              <a:t> </a:t>
            </a:r>
            <a:r>
              <a:rPr sz="1200" spc="135" dirty="0" err="1">
                <a:solidFill>
                  <a:schemeClr val="bg1"/>
                </a:solidFill>
                <a:latin typeface="Verdana"/>
                <a:cs typeface="Verdana"/>
              </a:rPr>
              <a:t>domeniile</a:t>
            </a:r>
            <a:r>
              <a:rPr sz="1200" spc="229" dirty="0">
                <a:solidFill>
                  <a:schemeClr val="bg1"/>
                </a:solidFill>
                <a:latin typeface="Verdana"/>
                <a:cs typeface="Verdana"/>
              </a:rPr>
              <a:t> </a:t>
            </a:r>
            <a:r>
              <a:rPr sz="1200" spc="135" dirty="0">
                <a:solidFill>
                  <a:schemeClr val="bg1"/>
                </a:solidFill>
                <a:latin typeface="Verdana"/>
                <a:cs typeface="Verdana"/>
              </a:rPr>
              <a:t>de</a:t>
            </a:r>
            <a:r>
              <a:rPr sz="1200" spc="229" dirty="0">
                <a:solidFill>
                  <a:schemeClr val="bg1"/>
                </a:solidFill>
                <a:latin typeface="Verdana"/>
                <a:cs typeface="Verdana"/>
              </a:rPr>
              <a:t> </a:t>
            </a:r>
            <a:r>
              <a:rPr sz="1200" spc="165" dirty="0">
                <a:solidFill>
                  <a:schemeClr val="bg1"/>
                </a:solidFill>
                <a:latin typeface="Verdana"/>
                <a:cs typeface="Verdana"/>
              </a:rPr>
              <a:t>specializare</a:t>
            </a:r>
            <a:r>
              <a:rPr sz="1200" spc="235" dirty="0">
                <a:solidFill>
                  <a:schemeClr val="bg1"/>
                </a:solidFill>
                <a:latin typeface="Verdana"/>
                <a:cs typeface="Verdana"/>
              </a:rPr>
              <a:t> </a:t>
            </a:r>
            <a:r>
              <a:rPr sz="1200" spc="125" dirty="0">
                <a:solidFill>
                  <a:schemeClr val="bg1"/>
                </a:solidFill>
                <a:latin typeface="Verdana"/>
                <a:cs typeface="Verdana"/>
              </a:rPr>
              <a:t>inteligentă</a:t>
            </a:r>
            <a:r>
              <a:rPr sz="1200" spc="229" dirty="0">
                <a:solidFill>
                  <a:schemeClr val="bg1"/>
                </a:solidFill>
                <a:latin typeface="Verdana"/>
                <a:cs typeface="Verdana"/>
              </a:rPr>
              <a:t> </a:t>
            </a:r>
            <a:r>
              <a:rPr sz="1200" spc="125" dirty="0">
                <a:solidFill>
                  <a:schemeClr val="bg1"/>
                </a:solidFill>
                <a:latin typeface="Verdana"/>
                <a:cs typeface="Verdana"/>
              </a:rPr>
              <a:t>regionale.</a:t>
            </a:r>
            <a:r>
              <a:rPr lang="ro-RO" sz="1200" spc="125" dirty="0">
                <a:solidFill>
                  <a:schemeClr val="bg1"/>
                </a:solidFill>
                <a:latin typeface="Verdana"/>
                <a:cs typeface="Verdana"/>
              </a:rPr>
              <a:t> </a:t>
            </a:r>
            <a:r>
              <a:rPr lang="ro-RO" sz="1200" spc="-50" dirty="0">
                <a:solidFill>
                  <a:schemeClr val="bg1"/>
                </a:solidFill>
                <a:latin typeface="Verdana"/>
                <a:cs typeface="Verdana"/>
              </a:rPr>
              <a:t>– </a:t>
            </a:r>
            <a:r>
              <a:rPr lang="ro-RO" sz="1200" b="1" u="sng" spc="-50" dirty="0">
                <a:solidFill>
                  <a:schemeClr val="bg1"/>
                </a:solidFill>
                <a:latin typeface="Verdana"/>
                <a:cs typeface="Verdana"/>
              </a:rPr>
              <a:t>37.026.853 euro FEDR+BS </a:t>
            </a:r>
            <a:endParaRPr sz="1200" b="1" u="sng" dirty="0">
              <a:solidFill>
                <a:schemeClr val="bg1"/>
              </a:solidFill>
              <a:latin typeface="Verdana"/>
              <a:cs typeface="Verdana"/>
            </a:endParaRPr>
          </a:p>
          <a:p>
            <a:pPr algn="just">
              <a:lnSpc>
                <a:spcPct val="100000"/>
              </a:lnSpc>
              <a:spcBef>
                <a:spcPts val="50"/>
              </a:spcBef>
            </a:pPr>
            <a:endParaRPr sz="1200" dirty="0">
              <a:solidFill>
                <a:schemeClr val="bg1"/>
              </a:solidFill>
              <a:latin typeface="Verdana"/>
              <a:cs typeface="Verdana"/>
            </a:endParaRPr>
          </a:p>
          <a:p>
            <a:pPr marL="937894" algn="just">
              <a:lnSpc>
                <a:spcPct val="100000"/>
              </a:lnSpc>
            </a:pPr>
            <a:r>
              <a:rPr sz="1200" spc="90" dirty="0">
                <a:solidFill>
                  <a:schemeClr val="bg1"/>
                </a:solidFill>
                <a:latin typeface="Verdana"/>
                <a:cs typeface="Verdana"/>
              </a:rPr>
              <a:t>Tipuri</a:t>
            </a:r>
            <a:r>
              <a:rPr sz="1200" spc="204" dirty="0">
                <a:solidFill>
                  <a:schemeClr val="bg1"/>
                </a:solidFill>
                <a:latin typeface="Verdana"/>
                <a:cs typeface="Verdana"/>
              </a:rPr>
              <a:t> </a:t>
            </a:r>
            <a:r>
              <a:rPr sz="1200" spc="135" dirty="0">
                <a:solidFill>
                  <a:schemeClr val="bg1"/>
                </a:solidFill>
                <a:latin typeface="Verdana"/>
                <a:cs typeface="Verdana"/>
              </a:rPr>
              <a:t>de</a:t>
            </a:r>
            <a:r>
              <a:rPr sz="1200" spc="210" dirty="0">
                <a:solidFill>
                  <a:schemeClr val="bg1"/>
                </a:solidFill>
                <a:latin typeface="Verdana"/>
                <a:cs typeface="Verdana"/>
              </a:rPr>
              <a:t> </a:t>
            </a:r>
            <a:r>
              <a:rPr sz="1200" spc="110" dirty="0">
                <a:solidFill>
                  <a:schemeClr val="bg1"/>
                </a:solidFill>
                <a:latin typeface="Verdana"/>
                <a:cs typeface="Verdana"/>
              </a:rPr>
              <a:t>activități</a:t>
            </a:r>
            <a:r>
              <a:rPr sz="1200" spc="204" dirty="0">
                <a:solidFill>
                  <a:schemeClr val="bg1"/>
                </a:solidFill>
                <a:latin typeface="Verdana"/>
                <a:cs typeface="Verdana"/>
              </a:rPr>
              <a:t> </a:t>
            </a:r>
            <a:r>
              <a:rPr sz="1200" spc="80" dirty="0">
                <a:solidFill>
                  <a:schemeClr val="bg1"/>
                </a:solidFill>
                <a:latin typeface="Verdana"/>
                <a:cs typeface="Verdana"/>
              </a:rPr>
              <a:t>orientative:</a:t>
            </a:r>
            <a:endParaRPr sz="1200" dirty="0">
              <a:solidFill>
                <a:schemeClr val="bg1"/>
              </a:solidFill>
              <a:latin typeface="Verdana"/>
              <a:cs typeface="Verdana"/>
            </a:endParaRPr>
          </a:p>
          <a:p>
            <a:pPr marL="937894" marR="1481455" algn="just">
              <a:lnSpc>
                <a:spcPct val="115599"/>
              </a:lnSpc>
              <a:buChar char="•"/>
              <a:tabLst>
                <a:tab pos="1162050" algn="l"/>
              </a:tabLst>
            </a:pPr>
            <a:r>
              <a:rPr lang="ro-RO" sz="1200" spc="110" dirty="0">
                <a:solidFill>
                  <a:schemeClr val="bg1"/>
                </a:solidFill>
                <a:latin typeface="Verdana"/>
                <a:cs typeface="Verdana"/>
              </a:rPr>
              <a:t> </a:t>
            </a:r>
            <a:r>
              <a:rPr sz="1200" spc="110" dirty="0">
                <a:solidFill>
                  <a:schemeClr val="bg1"/>
                </a:solidFill>
                <a:latin typeface="Verdana"/>
                <a:cs typeface="Verdana"/>
              </a:rPr>
              <a:t>activități</a:t>
            </a:r>
            <a:r>
              <a:rPr sz="1200" spc="220" dirty="0">
                <a:solidFill>
                  <a:schemeClr val="bg1"/>
                </a:solidFill>
                <a:latin typeface="Verdana"/>
                <a:cs typeface="Verdana"/>
              </a:rPr>
              <a:t> </a:t>
            </a:r>
            <a:r>
              <a:rPr sz="1200" spc="135" dirty="0">
                <a:solidFill>
                  <a:schemeClr val="bg1"/>
                </a:solidFill>
                <a:latin typeface="Verdana"/>
                <a:cs typeface="Verdana"/>
              </a:rPr>
              <a:t>de</a:t>
            </a:r>
            <a:r>
              <a:rPr sz="1200" spc="220" dirty="0">
                <a:solidFill>
                  <a:schemeClr val="bg1"/>
                </a:solidFill>
                <a:latin typeface="Verdana"/>
                <a:cs typeface="Verdana"/>
              </a:rPr>
              <a:t> </a:t>
            </a:r>
            <a:r>
              <a:rPr sz="1200" spc="180" dirty="0">
                <a:solidFill>
                  <a:schemeClr val="bg1"/>
                </a:solidFill>
                <a:latin typeface="Verdana"/>
                <a:cs typeface="Verdana"/>
              </a:rPr>
              <a:t>cercetare</a:t>
            </a:r>
            <a:r>
              <a:rPr sz="1200" spc="220" dirty="0">
                <a:solidFill>
                  <a:schemeClr val="bg1"/>
                </a:solidFill>
                <a:latin typeface="Verdana"/>
                <a:cs typeface="Verdana"/>
              </a:rPr>
              <a:t> </a:t>
            </a:r>
            <a:r>
              <a:rPr sz="1200" spc="130" dirty="0">
                <a:solidFill>
                  <a:schemeClr val="bg1"/>
                </a:solidFill>
                <a:latin typeface="Verdana"/>
                <a:cs typeface="Verdana"/>
              </a:rPr>
              <a:t>aplicată,</a:t>
            </a:r>
            <a:r>
              <a:rPr sz="1200" spc="225" dirty="0">
                <a:solidFill>
                  <a:schemeClr val="bg1"/>
                </a:solidFill>
                <a:latin typeface="Verdana"/>
                <a:cs typeface="Verdana"/>
              </a:rPr>
              <a:t> </a:t>
            </a:r>
            <a:r>
              <a:rPr sz="1200" spc="150" dirty="0">
                <a:solidFill>
                  <a:schemeClr val="bg1"/>
                </a:solidFill>
                <a:latin typeface="Verdana"/>
                <a:cs typeface="Verdana"/>
              </a:rPr>
              <a:t>dezvoltare</a:t>
            </a:r>
            <a:r>
              <a:rPr sz="1200" spc="220" dirty="0">
                <a:solidFill>
                  <a:schemeClr val="bg1"/>
                </a:solidFill>
                <a:latin typeface="Verdana"/>
                <a:cs typeface="Verdana"/>
              </a:rPr>
              <a:t> </a:t>
            </a:r>
            <a:r>
              <a:rPr sz="1200" spc="160" dirty="0">
                <a:solidFill>
                  <a:schemeClr val="bg1"/>
                </a:solidFill>
                <a:latin typeface="Verdana"/>
                <a:cs typeface="Verdana"/>
              </a:rPr>
              <a:t>tehnologică</a:t>
            </a:r>
            <a:r>
              <a:rPr sz="1200" spc="220" dirty="0">
                <a:solidFill>
                  <a:schemeClr val="bg1"/>
                </a:solidFill>
                <a:latin typeface="Verdana"/>
                <a:cs typeface="Verdana"/>
              </a:rPr>
              <a:t> </a:t>
            </a:r>
            <a:r>
              <a:rPr sz="1200" spc="80" dirty="0" err="1">
                <a:solidFill>
                  <a:schemeClr val="bg1"/>
                </a:solidFill>
                <a:latin typeface="Verdana"/>
                <a:cs typeface="Verdana"/>
              </a:rPr>
              <a:t>și</a:t>
            </a:r>
            <a:r>
              <a:rPr sz="1200" spc="80" dirty="0">
                <a:solidFill>
                  <a:schemeClr val="bg1"/>
                </a:solidFill>
                <a:latin typeface="Verdana"/>
                <a:cs typeface="Verdana"/>
              </a:rPr>
              <a:t> </a:t>
            </a:r>
            <a:r>
              <a:rPr sz="1200" spc="-685" dirty="0">
                <a:solidFill>
                  <a:schemeClr val="bg1"/>
                </a:solidFill>
                <a:latin typeface="Verdana"/>
                <a:cs typeface="Verdana"/>
              </a:rPr>
              <a:t> </a:t>
            </a:r>
            <a:r>
              <a:rPr sz="1200" spc="150" dirty="0" err="1">
                <a:solidFill>
                  <a:schemeClr val="bg1"/>
                </a:solidFill>
                <a:latin typeface="Verdana"/>
                <a:cs typeface="Verdana"/>
              </a:rPr>
              <a:t>dezvoltare</a:t>
            </a:r>
            <a:r>
              <a:rPr lang="ro-RO" sz="1200" spc="150" dirty="0">
                <a:solidFill>
                  <a:schemeClr val="bg1"/>
                </a:solidFill>
                <a:latin typeface="Verdana"/>
                <a:cs typeface="Verdana"/>
              </a:rPr>
              <a:t> </a:t>
            </a:r>
            <a:r>
              <a:rPr sz="1200" spc="105" dirty="0" err="1">
                <a:solidFill>
                  <a:schemeClr val="bg1"/>
                </a:solidFill>
                <a:latin typeface="Verdana"/>
                <a:cs typeface="Verdana"/>
              </a:rPr>
              <a:t>experimentală</a:t>
            </a:r>
            <a:r>
              <a:rPr sz="1200" spc="105" dirty="0">
                <a:solidFill>
                  <a:schemeClr val="bg1"/>
                </a:solidFill>
                <a:latin typeface="Verdana"/>
                <a:cs typeface="Verdana"/>
              </a:rPr>
              <a:t>;</a:t>
            </a:r>
            <a:endParaRPr sz="1200" dirty="0">
              <a:solidFill>
                <a:schemeClr val="bg1"/>
              </a:solidFill>
              <a:latin typeface="Verdana"/>
              <a:cs typeface="Verdana"/>
            </a:endParaRPr>
          </a:p>
          <a:p>
            <a:pPr marL="1066800" indent="-129539" algn="just">
              <a:lnSpc>
                <a:spcPct val="100000"/>
              </a:lnSpc>
              <a:spcBef>
                <a:spcPts val="375"/>
              </a:spcBef>
              <a:buChar char="•"/>
              <a:tabLst>
                <a:tab pos="1067435" algn="l"/>
              </a:tabLst>
            </a:pPr>
            <a:r>
              <a:rPr lang="ro-RO" sz="1200" spc="135" dirty="0">
                <a:solidFill>
                  <a:schemeClr val="bg1"/>
                </a:solidFill>
                <a:latin typeface="Verdana"/>
                <a:cs typeface="Verdana"/>
              </a:rPr>
              <a:t> </a:t>
            </a:r>
            <a:r>
              <a:rPr sz="1200" spc="135" dirty="0" err="1">
                <a:solidFill>
                  <a:schemeClr val="bg1"/>
                </a:solidFill>
                <a:latin typeface="Verdana"/>
                <a:cs typeface="Verdana"/>
              </a:rPr>
              <a:t>dezvoltarea</a:t>
            </a:r>
            <a:r>
              <a:rPr sz="1200" spc="135" dirty="0">
                <a:solidFill>
                  <a:schemeClr val="bg1"/>
                </a:solidFill>
                <a:latin typeface="Verdana"/>
                <a:cs typeface="Verdana"/>
              </a:rPr>
              <a:t>,</a:t>
            </a:r>
            <a:r>
              <a:rPr sz="1200" spc="235" dirty="0">
                <a:solidFill>
                  <a:schemeClr val="bg1"/>
                </a:solidFill>
                <a:latin typeface="Verdana"/>
                <a:cs typeface="Verdana"/>
              </a:rPr>
              <a:t> </a:t>
            </a:r>
            <a:r>
              <a:rPr sz="1200" spc="135" dirty="0">
                <a:solidFill>
                  <a:schemeClr val="bg1"/>
                </a:solidFill>
                <a:latin typeface="Verdana"/>
                <a:cs typeface="Verdana"/>
              </a:rPr>
              <a:t>construirea</a:t>
            </a:r>
            <a:r>
              <a:rPr sz="1200" spc="240" dirty="0">
                <a:solidFill>
                  <a:schemeClr val="bg1"/>
                </a:solidFill>
                <a:latin typeface="Verdana"/>
                <a:cs typeface="Verdana"/>
              </a:rPr>
              <a:t> </a:t>
            </a:r>
            <a:r>
              <a:rPr sz="1200" spc="80" dirty="0">
                <a:solidFill>
                  <a:schemeClr val="bg1"/>
                </a:solidFill>
                <a:latin typeface="Verdana"/>
                <a:cs typeface="Verdana"/>
              </a:rPr>
              <a:t>şi</a:t>
            </a:r>
            <a:r>
              <a:rPr sz="1200" spc="240" dirty="0">
                <a:solidFill>
                  <a:schemeClr val="bg1"/>
                </a:solidFill>
                <a:latin typeface="Verdana"/>
                <a:cs typeface="Verdana"/>
              </a:rPr>
              <a:t> </a:t>
            </a:r>
            <a:r>
              <a:rPr sz="1200" spc="140" dirty="0">
                <a:solidFill>
                  <a:schemeClr val="bg1"/>
                </a:solidFill>
                <a:latin typeface="Verdana"/>
                <a:cs typeface="Verdana"/>
              </a:rPr>
              <a:t>testarea</a:t>
            </a:r>
            <a:r>
              <a:rPr sz="1200" spc="240" dirty="0">
                <a:solidFill>
                  <a:schemeClr val="bg1"/>
                </a:solidFill>
                <a:latin typeface="Verdana"/>
                <a:cs typeface="Verdana"/>
              </a:rPr>
              <a:t> </a:t>
            </a:r>
            <a:r>
              <a:rPr sz="1200" spc="105" dirty="0">
                <a:solidFill>
                  <a:schemeClr val="bg1"/>
                </a:solidFill>
                <a:latin typeface="Verdana"/>
                <a:cs typeface="Verdana"/>
              </a:rPr>
              <a:t>prototipurilor;</a:t>
            </a:r>
            <a:endParaRPr sz="1200" dirty="0">
              <a:solidFill>
                <a:schemeClr val="bg1"/>
              </a:solidFill>
              <a:latin typeface="Verdana"/>
              <a:cs typeface="Verdana"/>
            </a:endParaRPr>
          </a:p>
          <a:p>
            <a:pPr marL="1066800" indent="-129539" algn="just">
              <a:lnSpc>
                <a:spcPct val="100000"/>
              </a:lnSpc>
              <a:spcBef>
                <a:spcPts val="375"/>
              </a:spcBef>
              <a:buChar char="•"/>
              <a:tabLst>
                <a:tab pos="1067435" algn="l"/>
              </a:tabLst>
            </a:pPr>
            <a:r>
              <a:rPr lang="ro-RO" sz="1200" spc="110" dirty="0">
                <a:solidFill>
                  <a:schemeClr val="bg1"/>
                </a:solidFill>
                <a:latin typeface="Verdana"/>
                <a:cs typeface="Verdana"/>
              </a:rPr>
              <a:t> activităţi</a:t>
            </a:r>
            <a:r>
              <a:rPr lang="ro-RO" sz="1200" spc="190" dirty="0">
                <a:solidFill>
                  <a:schemeClr val="bg1"/>
                </a:solidFill>
                <a:latin typeface="Verdana"/>
                <a:cs typeface="Verdana"/>
              </a:rPr>
              <a:t> </a:t>
            </a:r>
            <a:r>
              <a:rPr lang="ro-RO" sz="1200" spc="135" dirty="0">
                <a:solidFill>
                  <a:schemeClr val="bg1"/>
                </a:solidFill>
                <a:latin typeface="Verdana"/>
                <a:cs typeface="Verdana"/>
              </a:rPr>
              <a:t>de</a:t>
            </a:r>
            <a:r>
              <a:rPr lang="ro-RO" sz="1200" spc="190" dirty="0">
                <a:solidFill>
                  <a:schemeClr val="bg1"/>
                </a:solidFill>
                <a:latin typeface="Verdana"/>
                <a:cs typeface="Verdana"/>
              </a:rPr>
              <a:t> </a:t>
            </a:r>
            <a:r>
              <a:rPr lang="ro-RO" sz="1200" spc="65" dirty="0">
                <a:solidFill>
                  <a:schemeClr val="bg1"/>
                </a:solidFill>
                <a:latin typeface="Verdana"/>
                <a:cs typeface="Verdana"/>
              </a:rPr>
              <a:t>inovare;</a:t>
            </a:r>
            <a:endParaRPr sz="1200" dirty="0">
              <a:solidFill>
                <a:schemeClr val="bg1"/>
              </a:solidFill>
              <a:latin typeface="Verdana"/>
              <a:cs typeface="Verdana"/>
            </a:endParaRPr>
          </a:p>
          <a:p>
            <a:pPr marL="937894" marR="1016635" algn="just">
              <a:lnSpc>
                <a:spcPct val="115599"/>
              </a:lnSpc>
              <a:spcBef>
                <a:spcPts val="5"/>
              </a:spcBef>
              <a:buChar char="•"/>
              <a:tabLst>
                <a:tab pos="1067435" algn="l"/>
              </a:tabLst>
            </a:pPr>
            <a:r>
              <a:rPr lang="ro-RO" sz="1200" spc="110" dirty="0">
                <a:solidFill>
                  <a:schemeClr val="bg1"/>
                </a:solidFill>
                <a:latin typeface="Verdana"/>
                <a:cs typeface="Verdana"/>
              </a:rPr>
              <a:t> </a:t>
            </a:r>
            <a:r>
              <a:rPr sz="1200" spc="110" dirty="0">
                <a:solidFill>
                  <a:schemeClr val="bg1"/>
                </a:solidFill>
                <a:latin typeface="Verdana"/>
                <a:cs typeface="Verdana"/>
              </a:rPr>
              <a:t>activităţi</a:t>
            </a:r>
            <a:r>
              <a:rPr sz="1200" spc="225" dirty="0">
                <a:solidFill>
                  <a:schemeClr val="bg1"/>
                </a:solidFill>
                <a:latin typeface="Verdana"/>
                <a:cs typeface="Verdana"/>
              </a:rPr>
              <a:t> </a:t>
            </a:r>
            <a:r>
              <a:rPr sz="1200" spc="135" dirty="0">
                <a:solidFill>
                  <a:schemeClr val="bg1"/>
                </a:solidFill>
                <a:latin typeface="Verdana"/>
                <a:cs typeface="Verdana"/>
              </a:rPr>
              <a:t>de</a:t>
            </a:r>
            <a:r>
              <a:rPr sz="1200" spc="229" dirty="0">
                <a:solidFill>
                  <a:schemeClr val="bg1"/>
                </a:solidFill>
                <a:latin typeface="Verdana"/>
                <a:cs typeface="Verdana"/>
              </a:rPr>
              <a:t> </a:t>
            </a:r>
            <a:r>
              <a:rPr sz="1200" spc="100" dirty="0">
                <a:solidFill>
                  <a:schemeClr val="bg1"/>
                </a:solidFill>
                <a:latin typeface="Verdana"/>
                <a:cs typeface="Verdana"/>
              </a:rPr>
              <a:t>investiţii</a:t>
            </a:r>
            <a:r>
              <a:rPr sz="1200" spc="229" dirty="0">
                <a:solidFill>
                  <a:schemeClr val="bg1"/>
                </a:solidFill>
                <a:latin typeface="Verdana"/>
                <a:cs typeface="Verdana"/>
              </a:rPr>
              <a:t> </a:t>
            </a:r>
            <a:r>
              <a:rPr sz="1200" spc="-15" dirty="0">
                <a:solidFill>
                  <a:schemeClr val="bg1"/>
                </a:solidFill>
                <a:latin typeface="Verdana"/>
                <a:cs typeface="Verdana"/>
              </a:rPr>
              <a:t>în</a:t>
            </a:r>
            <a:r>
              <a:rPr sz="1200" spc="225" dirty="0">
                <a:solidFill>
                  <a:schemeClr val="bg1"/>
                </a:solidFill>
                <a:latin typeface="Verdana"/>
                <a:cs typeface="Verdana"/>
              </a:rPr>
              <a:t> </a:t>
            </a:r>
            <a:r>
              <a:rPr sz="1200" spc="110" dirty="0">
                <a:solidFill>
                  <a:schemeClr val="bg1"/>
                </a:solidFill>
                <a:latin typeface="Verdana"/>
                <a:cs typeface="Verdana"/>
              </a:rPr>
              <a:t>infrastructura</a:t>
            </a:r>
            <a:r>
              <a:rPr sz="1200" spc="229" dirty="0">
                <a:solidFill>
                  <a:schemeClr val="bg1"/>
                </a:solidFill>
                <a:latin typeface="Verdana"/>
                <a:cs typeface="Verdana"/>
              </a:rPr>
              <a:t> </a:t>
            </a:r>
            <a:r>
              <a:rPr sz="1200" spc="165" dirty="0">
                <a:solidFill>
                  <a:schemeClr val="bg1"/>
                </a:solidFill>
                <a:latin typeface="Verdana"/>
                <a:cs typeface="Verdana"/>
              </a:rPr>
              <a:t>necesară</a:t>
            </a:r>
            <a:r>
              <a:rPr sz="1200" spc="229" dirty="0">
                <a:solidFill>
                  <a:schemeClr val="bg1"/>
                </a:solidFill>
                <a:latin typeface="Verdana"/>
                <a:cs typeface="Verdana"/>
              </a:rPr>
              <a:t> </a:t>
            </a:r>
            <a:r>
              <a:rPr sz="1200" spc="110" dirty="0">
                <a:solidFill>
                  <a:schemeClr val="bg1"/>
                </a:solidFill>
                <a:latin typeface="Verdana"/>
                <a:cs typeface="Verdana"/>
              </a:rPr>
              <a:t>implementării </a:t>
            </a:r>
            <a:r>
              <a:rPr sz="1200" spc="-690" dirty="0">
                <a:solidFill>
                  <a:schemeClr val="bg1"/>
                </a:solidFill>
                <a:latin typeface="Verdana"/>
                <a:cs typeface="Verdana"/>
              </a:rPr>
              <a:t> </a:t>
            </a:r>
            <a:r>
              <a:rPr sz="1200" spc="140" dirty="0" err="1">
                <a:solidFill>
                  <a:schemeClr val="bg1"/>
                </a:solidFill>
                <a:latin typeface="Verdana"/>
                <a:cs typeface="Verdana"/>
              </a:rPr>
              <a:t>proiectului</a:t>
            </a:r>
            <a:r>
              <a:rPr sz="1200" spc="225" dirty="0">
                <a:solidFill>
                  <a:schemeClr val="bg1"/>
                </a:solidFill>
                <a:latin typeface="Verdana"/>
                <a:cs typeface="Verdana"/>
              </a:rPr>
              <a:t> </a:t>
            </a:r>
            <a:r>
              <a:rPr sz="1200" spc="-315" dirty="0">
                <a:solidFill>
                  <a:schemeClr val="bg1"/>
                </a:solidFill>
                <a:latin typeface="Verdana"/>
                <a:cs typeface="Verdana"/>
              </a:rPr>
              <a:t>(</a:t>
            </a:r>
            <a:r>
              <a:rPr sz="1200" spc="130" dirty="0" err="1">
                <a:solidFill>
                  <a:schemeClr val="bg1"/>
                </a:solidFill>
                <a:latin typeface="Verdana"/>
                <a:cs typeface="Verdana"/>
              </a:rPr>
              <a:t>reabilitare</a:t>
            </a:r>
            <a:r>
              <a:rPr sz="1200" spc="130" dirty="0">
                <a:solidFill>
                  <a:schemeClr val="bg1"/>
                </a:solidFill>
                <a:latin typeface="Verdana"/>
                <a:cs typeface="Verdana"/>
              </a:rPr>
              <a:t>/</a:t>
            </a:r>
            <a:r>
              <a:rPr sz="1200" spc="225" dirty="0">
                <a:solidFill>
                  <a:schemeClr val="bg1"/>
                </a:solidFill>
                <a:latin typeface="Verdana"/>
                <a:cs typeface="Verdana"/>
              </a:rPr>
              <a:t> </a:t>
            </a:r>
            <a:r>
              <a:rPr sz="1200" spc="114" dirty="0">
                <a:solidFill>
                  <a:schemeClr val="bg1"/>
                </a:solidFill>
                <a:latin typeface="Verdana"/>
                <a:cs typeface="Verdana"/>
              </a:rPr>
              <a:t>modernizare,</a:t>
            </a:r>
            <a:r>
              <a:rPr sz="1200" spc="225" dirty="0">
                <a:solidFill>
                  <a:schemeClr val="bg1"/>
                </a:solidFill>
                <a:latin typeface="Verdana"/>
                <a:cs typeface="Verdana"/>
              </a:rPr>
              <a:t> </a:t>
            </a:r>
            <a:r>
              <a:rPr sz="1200" spc="110" dirty="0">
                <a:solidFill>
                  <a:schemeClr val="bg1"/>
                </a:solidFill>
                <a:latin typeface="Verdana"/>
                <a:cs typeface="Verdana"/>
              </a:rPr>
              <a:t>după</a:t>
            </a:r>
            <a:r>
              <a:rPr sz="1200" spc="225" dirty="0">
                <a:solidFill>
                  <a:schemeClr val="bg1"/>
                </a:solidFill>
                <a:latin typeface="Verdana"/>
                <a:cs typeface="Verdana"/>
              </a:rPr>
              <a:t> </a:t>
            </a:r>
            <a:r>
              <a:rPr sz="1200" spc="165" dirty="0">
                <a:solidFill>
                  <a:schemeClr val="bg1"/>
                </a:solidFill>
                <a:latin typeface="Verdana"/>
                <a:cs typeface="Verdana"/>
              </a:rPr>
              <a:t>caz</a:t>
            </a:r>
            <a:r>
              <a:rPr sz="1200" spc="225" dirty="0">
                <a:solidFill>
                  <a:schemeClr val="bg1"/>
                </a:solidFill>
                <a:latin typeface="Verdana"/>
                <a:cs typeface="Verdana"/>
              </a:rPr>
              <a:t> </a:t>
            </a:r>
            <a:r>
              <a:rPr sz="1200" spc="165" dirty="0" err="1">
                <a:solidFill>
                  <a:schemeClr val="bg1"/>
                </a:solidFill>
                <a:latin typeface="Verdana"/>
                <a:cs typeface="Verdana"/>
              </a:rPr>
              <a:t>construcție</a:t>
            </a:r>
            <a:r>
              <a:rPr sz="1200" spc="165" dirty="0">
                <a:solidFill>
                  <a:schemeClr val="bg1"/>
                </a:solidFill>
                <a:latin typeface="Verdana"/>
                <a:cs typeface="Verdana"/>
              </a:rPr>
              <a:t>/</a:t>
            </a:r>
            <a:r>
              <a:rPr lang="ro-RO" sz="1200" spc="165" dirty="0">
                <a:solidFill>
                  <a:schemeClr val="bg1"/>
                </a:solidFill>
                <a:latin typeface="Verdana"/>
                <a:cs typeface="Verdana"/>
              </a:rPr>
              <a:t> </a:t>
            </a:r>
            <a:r>
              <a:rPr sz="1200" spc="80" dirty="0" err="1">
                <a:solidFill>
                  <a:schemeClr val="bg1"/>
                </a:solidFill>
                <a:latin typeface="Verdana"/>
                <a:cs typeface="Verdana"/>
              </a:rPr>
              <a:t>extindere</a:t>
            </a:r>
            <a:r>
              <a:rPr sz="1200" spc="80" dirty="0">
                <a:solidFill>
                  <a:schemeClr val="bg1"/>
                </a:solidFill>
                <a:latin typeface="Verdana"/>
                <a:cs typeface="Verdana"/>
              </a:rPr>
              <a:t>);</a:t>
            </a:r>
            <a:endParaRPr sz="1200" dirty="0">
              <a:solidFill>
                <a:schemeClr val="bg1"/>
              </a:solidFill>
              <a:latin typeface="Verdana"/>
              <a:cs typeface="Verdana"/>
            </a:endParaRPr>
          </a:p>
          <a:p>
            <a:pPr marL="1066800" indent="-129539" algn="just">
              <a:lnSpc>
                <a:spcPct val="100000"/>
              </a:lnSpc>
              <a:spcBef>
                <a:spcPts val="375"/>
              </a:spcBef>
              <a:buChar char="•"/>
              <a:tabLst>
                <a:tab pos="1067435" algn="l"/>
              </a:tabLst>
            </a:pPr>
            <a:r>
              <a:rPr lang="ro-RO" sz="1200" spc="135" dirty="0">
                <a:solidFill>
                  <a:schemeClr val="bg1"/>
                </a:solidFill>
                <a:latin typeface="Verdana"/>
                <a:cs typeface="Verdana"/>
              </a:rPr>
              <a:t> </a:t>
            </a:r>
            <a:r>
              <a:rPr sz="1200" spc="135" dirty="0">
                <a:solidFill>
                  <a:schemeClr val="bg1"/>
                </a:solidFill>
                <a:latin typeface="Verdana"/>
                <a:cs typeface="Verdana"/>
              </a:rPr>
              <a:t>dotarea</a:t>
            </a:r>
            <a:r>
              <a:rPr sz="1200" spc="225" dirty="0">
                <a:solidFill>
                  <a:schemeClr val="bg1"/>
                </a:solidFill>
                <a:latin typeface="Verdana"/>
                <a:cs typeface="Verdana"/>
              </a:rPr>
              <a:t> </a:t>
            </a:r>
            <a:r>
              <a:rPr sz="1200" spc="114" dirty="0">
                <a:solidFill>
                  <a:schemeClr val="bg1"/>
                </a:solidFill>
                <a:latin typeface="Verdana"/>
                <a:cs typeface="Verdana"/>
              </a:rPr>
              <a:t>cu</a:t>
            </a:r>
            <a:r>
              <a:rPr sz="1200" spc="225" dirty="0">
                <a:solidFill>
                  <a:schemeClr val="bg1"/>
                </a:solidFill>
                <a:latin typeface="Verdana"/>
                <a:cs typeface="Verdana"/>
              </a:rPr>
              <a:t> </a:t>
            </a:r>
            <a:r>
              <a:rPr sz="1200" spc="130" dirty="0">
                <a:solidFill>
                  <a:schemeClr val="bg1"/>
                </a:solidFill>
                <a:latin typeface="Verdana"/>
                <a:cs typeface="Verdana"/>
              </a:rPr>
              <a:t>active</a:t>
            </a:r>
            <a:r>
              <a:rPr sz="1200" spc="225" dirty="0">
                <a:solidFill>
                  <a:schemeClr val="bg1"/>
                </a:solidFill>
                <a:latin typeface="Verdana"/>
                <a:cs typeface="Verdana"/>
              </a:rPr>
              <a:t> </a:t>
            </a:r>
            <a:r>
              <a:rPr sz="1200" spc="170" dirty="0">
                <a:solidFill>
                  <a:schemeClr val="bg1"/>
                </a:solidFill>
                <a:latin typeface="Verdana"/>
                <a:cs typeface="Verdana"/>
              </a:rPr>
              <a:t>corporale</a:t>
            </a:r>
            <a:r>
              <a:rPr sz="1200" spc="225" dirty="0">
                <a:solidFill>
                  <a:schemeClr val="bg1"/>
                </a:solidFill>
                <a:latin typeface="Verdana"/>
                <a:cs typeface="Verdana"/>
              </a:rPr>
              <a:t> </a:t>
            </a:r>
            <a:r>
              <a:rPr sz="1200" spc="80" dirty="0">
                <a:solidFill>
                  <a:schemeClr val="bg1"/>
                </a:solidFill>
                <a:latin typeface="Verdana"/>
                <a:cs typeface="Verdana"/>
              </a:rPr>
              <a:t>și</a:t>
            </a:r>
            <a:r>
              <a:rPr sz="1200" spc="225" dirty="0">
                <a:solidFill>
                  <a:schemeClr val="bg1"/>
                </a:solidFill>
                <a:latin typeface="Verdana"/>
                <a:cs typeface="Verdana"/>
              </a:rPr>
              <a:t> </a:t>
            </a:r>
            <a:r>
              <a:rPr sz="1200" spc="140" dirty="0">
                <a:solidFill>
                  <a:schemeClr val="bg1"/>
                </a:solidFill>
                <a:latin typeface="Verdana"/>
                <a:cs typeface="Verdana"/>
              </a:rPr>
              <a:t>necorporale;</a:t>
            </a:r>
            <a:endParaRPr sz="1200" dirty="0">
              <a:solidFill>
                <a:schemeClr val="bg1"/>
              </a:solidFill>
              <a:latin typeface="Verdana"/>
              <a:cs typeface="Verdana"/>
            </a:endParaRPr>
          </a:p>
          <a:p>
            <a:pPr marL="937894" marR="5080" algn="just">
              <a:lnSpc>
                <a:spcPct val="115599"/>
              </a:lnSpc>
              <a:buChar char="•"/>
              <a:tabLst>
                <a:tab pos="1067435" algn="l"/>
              </a:tabLst>
            </a:pPr>
            <a:r>
              <a:rPr lang="ro-RO" sz="1200" spc="95" dirty="0">
                <a:solidFill>
                  <a:schemeClr val="bg1"/>
                </a:solidFill>
                <a:latin typeface="Verdana"/>
                <a:cs typeface="Verdana"/>
              </a:rPr>
              <a:t> </a:t>
            </a:r>
            <a:r>
              <a:rPr sz="1200" spc="95" dirty="0" err="1">
                <a:solidFill>
                  <a:schemeClr val="bg1"/>
                </a:solidFill>
                <a:latin typeface="Verdana"/>
                <a:cs typeface="Verdana"/>
              </a:rPr>
              <a:t>sprijinirea</a:t>
            </a:r>
            <a:r>
              <a:rPr sz="1200" spc="225" dirty="0">
                <a:solidFill>
                  <a:schemeClr val="bg1"/>
                </a:solidFill>
                <a:latin typeface="Verdana"/>
                <a:cs typeface="Verdana"/>
              </a:rPr>
              <a:t> </a:t>
            </a:r>
            <a:r>
              <a:rPr sz="1200" spc="135" dirty="0">
                <a:solidFill>
                  <a:schemeClr val="bg1"/>
                </a:solidFill>
                <a:latin typeface="Verdana"/>
                <a:cs typeface="Verdana"/>
              </a:rPr>
              <a:t>parteneriatelor</a:t>
            </a:r>
            <a:r>
              <a:rPr sz="1200" spc="225" dirty="0">
                <a:solidFill>
                  <a:schemeClr val="bg1"/>
                </a:solidFill>
                <a:latin typeface="Verdana"/>
                <a:cs typeface="Verdana"/>
              </a:rPr>
              <a:t> </a:t>
            </a:r>
            <a:r>
              <a:rPr sz="1200" spc="80" dirty="0">
                <a:solidFill>
                  <a:schemeClr val="bg1"/>
                </a:solidFill>
                <a:latin typeface="Verdana"/>
                <a:cs typeface="Verdana"/>
              </a:rPr>
              <a:t>și</a:t>
            </a:r>
            <a:r>
              <a:rPr sz="1200" spc="225" dirty="0">
                <a:solidFill>
                  <a:schemeClr val="bg1"/>
                </a:solidFill>
                <a:latin typeface="Verdana"/>
                <a:cs typeface="Verdana"/>
              </a:rPr>
              <a:t> </a:t>
            </a:r>
            <a:r>
              <a:rPr sz="1200" spc="170" dirty="0">
                <a:solidFill>
                  <a:schemeClr val="bg1"/>
                </a:solidFill>
                <a:latin typeface="Verdana"/>
                <a:cs typeface="Verdana"/>
              </a:rPr>
              <a:t>proiectelor</a:t>
            </a:r>
            <a:r>
              <a:rPr sz="1200" spc="225" dirty="0">
                <a:solidFill>
                  <a:schemeClr val="bg1"/>
                </a:solidFill>
                <a:latin typeface="Verdana"/>
                <a:cs typeface="Verdana"/>
              </a:rPr>
              <a:t> </a:t>
            </a:r>
            <a:r>
              <a:rPr sz="1200" spc="135" dirty="0">
                <a:solidFill>
                  <a:schemeClr val="bg1"/>
                </a:solidFill>
                <a:latin typeface="Verdana"/>
                <a:cs typeface="Verdana"/>
              </a:rPr>
              <a:t>de</a:t>
            </a:r>
            <a:r>
              <a:rPr sz="1200" spc="229" dirty="0">
                <a:solidFill>
                  <a:schemeClr val="bg1"/>
                </a:solidFill>
                <a:latin typeface="Verdana"/>
                <a:cs typeface="Verdana"/>
              </a:rPr>
              <a:t> </a:t>
            </a:r>
            <a:r>
              <a:rPr sz="1200" spc="180" dirty="0">
                <a:solidFill>
                  <a:schemeClr val="bg1"/>
                </a:solidFill>
                <a:latin typeface="Verdana"/>
                <a:cs typeface="Verdana"/>
              </a:rPr>
              <a:t>cooperare</a:t>
            </a:r>
            <a:r>
              <a:rPr sz="1200" spc="225" dirty="0">
                <a:solidFill>
                  <a:schemeClr val="bg1"/>
                </a:solidFill>
                <a:latin typeface="Verdana"/>
                <a:cs typeface="Verdana"/>
              </a:rPr>
              <a:t> </a:t>
            </a:r>
            <a:r>
              <a:rPr sz="1200" spc="135" dirty="0" err="1">
                <a:solidFill>
                  <a:schemeClr val="bg1"/>
                </a:solidFill>
                <a:latin typeface="Verdana"/>
                <a:cs typeface="Verdana"/>
              </a:rPr>
              <a:t>interregionale</a:t>
            </a:r>
            <a:r>
              <a:rPr sz="1200" spc="135" dirty="0">
                <a:solidFill>
                  <a:schemeClr val="bg1"/>
                </a:solidFill>
                <a:latin typeface="Verdana"/>
                <a:cs typeface="Verdana"/>
              </a:rPr>
              <a:t> </a:t>
            </a:r>
            <a:r>
              <a:rPr sz="1200" spc="80" dirty="0" err="1">
                <a:solidFill>
                  <a:schemeClr val="bg1"/>
                </a:solidFill>
                <a:latin typeface="Verdana"/>
                <a:cs typeface="Verdana"/>
              </a:rPr>
              <a:t>si</a:t>
            </a:r>
            <a:r>
              <a:rPr sz="1200" spc="229" dirty="0">
                <a:solidFill>
                  <a:schemeClr val="bg1"/>
                </a:solidFill>
                <a:latin typeface="Verdana"/>
                <a:cs typeface="Verdana"/>
              </a:rPr>
              <a:t> </a:t>
            </a:r>
            <a:r>
              <a:rPr sz="1200" spc="110" dirty="0">
                <a:solidFill>
                  <a:schemeClr val="bg1"/>
                </a:solidFill>
                <a:latin typeface="Verdana"/>
                <a:cs typeface="Verdana"/>
              </a:rPr>
              <a:t>internaționale,</a:t>
            </a:r>
            <a:r>
              <a:rPr sz="1200" spc="229" dirty="0">
                <a:solidFill>
                  <a:schemeClr val="bg1"/>
                </a:solidFill>
                <a:latin typeface="Verdana"/>
                <a:cs typeface="Verdana"/>
              </a:rPr>
              <a:t> </a:t>
            </a:r>
            <a:r>
              <a:rPr sz="1200" spc="120" dirty="0">
                <a:solidFill>
                  <a:schemeClr val="bg1"/>
                </a:solidFill>
                <a:latin typeface="Verdana"/>
                <a:cs typeface="Verdana"/>
              </a:rPr>
              <a:t>inclusiv</a:t>
            </a:r>
            <a:r>
              <a:rPr sz="1200" spc="235" dirty="0">
                <a:solidFill>
                  <a:schemeClr val="bg1"/>
                </a:solidFill>
                <a:latin typeface="Verdana"/>
                <a:cs typeface="Verdana"/>
              </a:rPr>
              <a:t> </a:t>
            </a:r>
            <a:r>
              <a:rPr sz="1200" spc="135" dirty="0">
                <a:solidFill>
                  <a:schemeClr val="bg1"/>
                </a:solidFill>
                <a:latin typeface="Verdana"/>
                <a:cs typeface="Verdana"/>
              </a:rPr>
              <a:t>participarea</a:t>
            </a:r>
            <a:r>
              <a:rPr sz="1200" spc="229" dirty="0">
                <a:solidFill>
                  <a:schemeClr val="bg1"/>
                </a:solidFill>
                <a:latin typeface="Verdana"/>
                <a:cs typeface="Verdana"/>
              </a:rPr>
              <a:t> </a:t>
            </a:r>
            <a:r>
              <a:rPr sz="1200" spc="-15" dirty="0" err="1">
                <a:solidFill>
                  <a:schemeClr val="bg1"/>
                </a:solidFill>
                <a:latin typeface="Verdana"/>
                <a:cs typeface="Verdana"/>
              </a:rPr>
              <a:t>în</a:t>
            </a:r>
            <a:r>
              <a:rPr sz="1200" spc="-515" dirty="0">
                <a:solidFill>
                  <a:schemeClr val="bg1"/>
                </a:solidFill>
                <a:latin typeface="Verdana"/>
                <a:cs typeface="Verdana"/>
              </a:rPr>
              <a:t> </a:t>
            </a:r>
            <a:r>
              <a:rPr lang="ro-RO" sz="1200" spc="120" dirty="0">
                <a:solidFill>
                  <a:schemeClr val="bg1"/>
                </a:solidFill>
                <a:latin typeface="Verdana"/>
                <a:cs typeface="Verdana"/>
              </a:rPr>
              <a:t>Programul</a:t>
            </a:r>
            <a:r>
              <a:rPr sz="1200" spc="229" dirty="0">
                <a:solidFill>
                  <a:schemeClr val="bg1"/>
                </a:solidFill>
                <a:latin typeface="Verdana"/>
                <a:cs typeface="Verdana"/>
              </a:rPr>
              <a:t> </a:t>
            </a:r>
            <a:r>
              <a:rPr sz="1200" spc="114" dirty="0">
                <a:solidFill>
                  <a:schemeClr val="bg1"/>
                </a:solidFill>
                <a:latin typeface="Verdana"/>
                <a:cs typeface="Verdana"/>
              </a:rPr>
              <a:t>Orizont</a:t>
            </a:r>
            <a:r>
              <a:rPr sz="1200" spc="235" dirty="0">
                <a:solidFill>
                  <a:schemeClr val="bg1"/>
                </a:solidFill>
                <a:latin typeface="Verdana"/>
                <a:cs typeface="Verdana"/>
              </a:rPr>
              <a:t> </a:t>
            </a:r>
            <a:r>
              <a:rPr sz="1200" spc="70" dirty="0">
                <a:solidFill>
                  <a:schemeClr val="bg1"/>
                </a:solidFill>
                <a:latin typeface="Verdana"/>
                <a:cs typeface="Verdana"/>
              </a:rPr>
              <a:t>Europa;</a:t>
            </a:r>
            <a:endParaRPr sz="1200" dirty="0">
              <a:solidFill>
                <a:schemeClr val="bg1"/>
              </a:solidFill>
              <a:latin typeface="Verdana"/>
              <a:cs typeface="Verdana"/>
            </a:endParaRPr>
          </a:p>
          <a:p>
            <a:pPr marL="937894" marR="132080" algn="just">
              <a:lnSpc>
                <a:spcPct val="115599"/>
              </a:lnSpc>
              <a:spcAft>
                <a:spcPts val="600"/>
              </a:spcAft>
              <a:buChar char="•"/>
              <a:tabLst>
                <a:tab pos="1067435" algn="l"/>
              </a:tabLst>
            </a:pPr>
            <a:r>
              <a:rPr lang="ro-RO" sz="1200" spc="95" dirty="0">
                <a:solidFill>
                  <a:schemeClr val="bg1"/>
                </a:solidFill>
                <a:latin typeface="Verdana"/>
                <a:cs typeface="Verdana"/>
              </a:rPr>
              <a:t> </a:t>
            </a:r>
            <a:r>
              <a:rPr sz="1200" spc="95" dirty="0" err="1">
                <a:solidFill>
                  <a:schemeClr val="bg1"/>
                </a:solidFill>
                <a:latin typeface="Verdana"/>
                <a:cs typeface="Verdana"/>
              </a:rPr>
              <a:t>sprijinirea</a:t>
            </a:r>
            <a:r>
              <a:rPr sz="1200" spc="225" dirty="0">
                <a:solidFill>
                  <a:schemeClr val="bg1"/>
                </a:solidFill>
                <a:latin typeface="Verdana"/>
                <a:cs typeface="Verdana"/>
              </a:rPr>
              <a:t> </a:t>
            </a:r>
            <a:r>
              <a:rPr sz="1200" spc="120" dirty="0">
                <a:solidFill>
                  <a:schemeClr val="bg1"/>
                </a:solidFill>
                <a:latin typeface="Verdana"/>
                <a:cs typeface="Verdana"/>
              </a:rPr>
              <a:t>participării</a:t>
            </a:r>
            <a:r>
              <a:rPr sz="1200" spc="229" dirty="0">
                <a:solidFill>
                  <a:schemeClr val="bg1"/>
                </a:solidFill>
                <a:latin typeface="Verdana"/>
                <a:cs typeface="Verdana"/>
              </a:rPr>
              <a:t> </a:t>
            </a:r>
            <a:r>
              <a:rPr sz="1200" spc="-15" dirty="0">
                <a:solidFill>
                  <a:schemeClr val="bg1"/>
                </a:solidFill>
                <a:latin typeface="Verdana"/>
                <a:cs typeface="Verdana"/>
              </a:rPr>
              <a:t>în</a:t>
            </a:r>
            <a:r>
              <a:rPr sz="1200" spc="229" dirty="0">
                <a:solidFill>
                  <a:schemeClr val="bg1"/>
                </a:solidFill>
                <a:latin typeface="Verdana"/>
                <a:cs typeface="Verdana"/>
              </a:rPr>
              <a:t> </a:t>
            </a:r>
            <a:r>
              <a:rPr sz="1200" spc="135" dirty="0">
                <a:solidFill>
                  <a:schemeClr val="bg1"/>
                </a:solidFill>
                <a:latin typeface="Verdana"/>
                <a:cs typeface="Verdana"/>
              </a:rPr>
              <a:t>cadrul</a:t>
            </a:r>
            <a:r>
              <a:rPr sz="1200" spc="229" dirty="0">
                <a:solidFill>
                  <a:schemeClr val="bg1"/>
                </a:solidFill>
                <a:latin typeface="Verdana"/>
                <a:cs typeface="Verdana"/>
              </a:rPr>
              <a:t> </a:t>
            </a:r>
            <a:r>
              <a:rPr sz="1200" spc="145" dirty="0" err="1">
                <a:solidFill>
                  <a:schemeClr val="bg1"/>
                </a:solidFill>
                <a:latin typeface="Verdana"/>
                <a:cs typeface="Verdana"/>
              </a:rPr>
              <a:t>platformelor</a:t>
            </a:r>
            <a:r>
              <a:rPr sz="1200" spc="229" dirty="0">
                <a:solidFill>
                  <a:schemeClr val="bg1"/>
                </a:solidFill>
                <a:latin typeface="Verdana"/>
                <a:cs typeface="Verdana"/>
              </a:rPr>
              <a:t> </a:t>
            </a:r>
            <a:r>
              <a:rPr sz="1200" spc="-25" dirty="0">
                <a:solidFill>
                  <a:schemeClr val="bg1"/>
                </a:solidFill>
                <a:latin typeface="Verdana"/>
                <a:cs typeface="Verdana"/>
              </a:rPr>
              <a:t>S</a:t>
            </a:r>
            <a:r>
              <a:rPr sz="1200" spc="45" dirty="0">
                <a:solidFill>
                  <a:schemeClr val="bg1"/>
                </a:solidFill>
                <a:latin typeface="Verdana"/>
                <a:cs typeface="Verdana"/>
              </a:rPr>
              <a:t>3</a:t>
            </a:r>
            <a:r>
              <a:rPr sz="1200" spc="229" dirty="0">
                <a:solidFill>
                  <a:schemeClr val="bg1"/>
                </a:solidFill>
                <a:latin typeface="Verdana"/>
                <a:cs typeface="Verdana"/>
              </a:rPr>
              <a:t> </a:t>
            </a:r>
            <a:r>
              <a:rPr sz="1200" spc="95" dirty="0">
                <a:solidFill>
                  <a:schemeClr val="bg1"/>
                </a:solidFill>
                <a:latin typeface="Verdana"/>
                <a:cs typeface="Verdana"/>
              </a:rPr>
              <a:t>pentru</a:t>
            </a:r>
            <a:r>
              <a:rPr sz="1200" spc="229" dirty="0">
                <a:solidFill>
                  <a:schemeClr val="bg1"/>
                </a:solidFill>
                <a:latin typeface="Verdana"/>
                <a:cs typeface="Verdana"/>
              </a:rPr>
              <a:t> </a:t>
            </a:r>
            <a:r>
              <a:rPr sz="1200" spc="135" dirty="0">
                <a:solidFill>
                  <a:schemeClr val="bg1"/>
                </a:solidFill>
                <a:latin typeface="Verdana"/>
                <a:cs typeface="Verdana"/>
              </a:rPr>
              <a:t>domeniile</a:t>
            </a:r>
            <a:r>
              <a:rPr sz="1200" spc="229" dirty="0">
                <a:solidFill>
                  <a:schemeClr val="bg1"/>
                </a:solidFill>
                <a:latin typeface="Verdana"/>
                <a:cs typeface="Verdana"/>
              </a:rPr>
              <a:t> </a:t>
            </a:r>
            <a:r>
              <a:rPr sz="1200" spc="135" dirty="0">
                <a:solidFill>
                  <a:schemeClr val="bg1"/>
                </a:solidFill>
                <a:latin typeface="Verdana"/>
                <a:cs typeface="Verdana"/>
              </a:rPr>
              <a:t>de </a:t>
            </a:r>
            <a:r>
              <a:rPr sz="1200" spc="-685" dirty="0">
                <a:solidFill>
                  <a:schemeClr val="bg1"/>
                </a:solidFill>
                <a:latin typeface="Verdana"/>
                <a:cs typeface="Verdana"/>
              </a:rPr>
              <a:t> </a:t>
            </a:r>
            <a:r>
              <a:rPr sz="1200" spc="165" dirty="0">
                <a:solidFill>
                  <a:schemeClr val="bg1"/>
                </a:solidFill>
                <a:latin typeface="Verdana"/>
                <a:cs typeface="Verdana"/>
              </a:rPr>
              <a:t>specializare</a:t>
            </a:r>
            <a:r>
              <a:rPr sz="1200" spc="220" dirty="0">
                <a:solidFill>
                  <a:schemeClr val="bg1"/>
                </a:solidFill>
                <a:latin typeface="Verdana"/>
                <a:cs typeface="Verdana"/>
              </a:rPr>
              <a:t> </a:t>
            </a:r>
            <a:r>
              <a:rPr sz="1200" spc="125" dirty="0">
                <a:solidFill>
                  <a:schemeClr val="bg1"/>
                </a:solidFill>
                <a:latin typeface="Verdana"/>
                <a:cs typeface="Verdana"/>
              </a:rPr>
              <a:t>inteligentă</a:t>
            </a:r>
            <a:r>
              <a:rPr sz="1200" spc="225" dirty="0">
                <a:solidFill>
                  <a:schemeClr val="bg1"/>
                </a:solidFill>
                <a:latin typeface="Verdana"/>
                <a:cs typeface="Verdana"/>
              </a:rPr>
              <a:t> </a:t>
            </a:r>
            <a:r>
              <a:rPr sz="1200" spc="125" dirty="0">
                <a:solidFill>
                  <a:schemeClr val="bg1"/>
                </a:solidFill>
                <a:latin typeface="Verdana"/>
                <a:cs typeface="Verdana"/>
              </a:rPr>
              <a:t>regionale.</a:t>
            </a:r>
            <a:endParaRPr lang="ro-RO" sz="1200" spc="125" dirty="0">
              <a:solidFill>
                <a:schemeClr val="bg1"/>
              </a:solidFill>
              <a:latin typeface="Verdana"/>
              <a:cs typeface="Verdana"/>
            </a:endParaRPr>
          </a:p>
          <a:p>
            <a:pPr marL="937894" marR="132080" algn="just">
              <a:lnSpc>
                <a:spcPct val="115599"/>
              </a:lnSpc>
              <a:tabLst>
                <a:tab pos="1067435" algn="l"/>
              </a:tabLst>
            </a:pPr>
            <a:r>
              <a:rPr lang="ro-RO" sz="1200" spc="250" dirty="0">
                <a:solidFill>
                  <a:schemeClr val="bg1"/>
                </a:solidFill>
                <a:latin typeface="Verdana"/>
              </a:rPr>
              <a:t>Finanțarea se va realiza prin intermediul unei </a:t>
            </a:r>
            <a:r>
              <a:rPr lang="ro-RO" sz="1200" u="sng" spc="250" dirty="0">
                <a:solidFill>
                  <a:schemeClr val="bg1"/>
                </a:solidFill>
                <a:latin typeface="Verdana"/>
              </a:rPr>
              <a:t>scheme de ajutor de cercetare/regional și ajutor de minimis</a:t>
            </a:r>
            <a:r>
              <a:rPr lang="ro-RO" sz="1200" spc="250" dirty="0">
                <a:solidFill>
                  <a:schemeClr val="bg1"/>
                </a:solidFill>
                <a:latin typeface="Verdana"/>
              </a:rPr>
              <a:t>.</a:t>
            </a:r>
          </a:p>
          <a:p>
            <a:pPr marL="937894" marR="132080" algn="just">
              <a:lnSpc>
                <a:spcPct val="115599"/>
              </a:lnSpc>
              <a:tabLst>
                <a:tab pos="1067435" algn="l"/>
              </a:tabLst>
            </a:pPr>
            <a:r>
              <a:rPr lang="ro-RO" sz="1200" b="1" spc="250" dirty="0">
                <a:solidFill>
                  <a:schemeClr val="bg1"/>
                </a:solidFill>
                <a:latin typeface="Verdana"/>
              </a:rPr>
              <a:t>Solicitanți eligibil:</a:t>
            </a:r>
            <a:r>
              <a:rPr lang="ro-RO" sz="1200" spc="250" dirty="0">
                <a:solidFill>
                  <a:schemeClr val="bg1"/>
                </a:solidFill>
                <a:latin typeface="Verdana"/>
              </a:rPr>
              <a:t> IMM-uri, parteneriate între organisme de cercetare publice (inclusiv universități) și IMM-uri </a:t>
            </a:r>
          </a:p>
          <a:p>
            <a:pPr marL="937894" marR="132080" algn="just">
              <a:lnSpc>
                <a:spcPct val="115599"/>
              </a:lnSpc>
              <a:tabLst>
                <a:tab pos="1067435" algn="l"/>
              </a:tabLst>
            </a:pPr>
            <a:r>
              <a:rPr lang="ro-RO" sz="1200" spc="250" dirty="0">
                <a:solidFill>
                  <a:schemeClr val="bg1"/>
                </a:solidFill>
                <a:latin typeface="Verdana"/>
              </a:rPr>
              <a:t>Termen estimat de deschidere al apelului: </a:t>
            </a:r>
            <a:r>
              <a:rPr lang="ro-RO" sz="1200" b="1" spc="250" dirty="0">
                <a:solidFill>
                  <a:schemeClr val="bg1"/>
                </a:solidFill>
                <a:latin typeface="Verdana"/>
              </a:rPr>
              <a:t>trimestrul 1 2024</a:t>
            </a:r>
          </a:p>
          <a:p>
            <a:pPr marL="937894" marR="132080" algn="just">
              <a:lnSpc>
                <a:spcPct val="115599"/>
              </a:lnSpc>
              <a:tabLst>
                <a:tab pos="1067435" algn="l"/>
              </a:tabLst>
            </a:pPr>
            <a:endParaRPr lang="ro-RO" sz="1400" spc="125" dirty="0">
              <a:solidFill>
                <a:schemeClr val="bg1"/>
              </a:solidFill>
              <a:latin typeface="Verdana"/>
              <a:cs typeface="Verdana"/>
            </a:endParaRPr>
          </a:p>
        </p:txBody>
      </p:sp>
      <p:pic>
        <p:nvPicPr>
          <p:cNvPr id="8" name="object 7">
            <a:extLst>
              <a:ext uri="{FF2B5EF4-FFF2-40B4-BE49-F238E27FC236}">
                <a16:creationId xmlns:a16="http://schemas.microsoft.com/office/drawing/2014/main" id="{05AA1A47-0475-7AFD-9AFE-F14FFA020EDE}"/>
              </a:ext>
            </a:extLst>
          </p:cNvPr>
          <p:cNvPicPr/>
          <p:nvPr/>
        </p:nvPicPr>
        <p:blipFill>
          <a:blip r:embed="rId4" cstate="print"/>
          <a:stretch>
            <a:fillRect/>
          </a:stretch>
        </p:blipFill>
        <p:spPr>
          <a:xfrm>
            <a:off x="66675" y="813633"/>
            <a:ext cx="1095375" cy="748884"/>
          </a:xfrm>
          <a:prstGeom prst="rect">
            <a:avLst/>
          </a:prstGeom>
        </p:spPr>
      </p:pic>
      <p:pic>
        <p:nvPicPr>
          <p:cNvPr id="9" name="object 8">
            <a:extLst>
              <a:ext uri="{FF2B5EF4-FFF2-40B4-BE49-F238E27FC236}">
                <a16:creationId xmlns:a16="http://schemas.microsoft.com/office/drawing/2014/main" id="{8C619CC8-32AB-FF28-0F0A-3C86C7CC77CC}"/>
              </a:ext>
            </a:extLst>
          </p:cNvPr>
          <p:cNvPicPr/>
          <p:nvPr/>
        </p:nvPicPr>
        <p:blipFill>
          <a:blip r:embed="rId5" cstate="print"/>
          <a:stretch>
            <a:fillRect/>
          </a:stretch>
        </p:blipFill>
        <p:spPr>
          <a:xfrm>
            <a:off x="4991100" y="842625"/>
            <a:ext cx="2209799" cy="1314449"/>
          </a:xfrm>
          <a:prstGeom prst="rect">
            <a:avLst/>
          </a:prstGeom>
        </p:spPr>
      </p:pic>
      <p:pic>
        <p:nvPicPr>
          <p:cNvPr id="10" name="object 5">
            <a:extLst>
              <a:ext uri="{FF2B5EF4-FFF2-40B4-BE49-F238E27FC236}">
                <a16:creationId xmlns:a16="http://schemas.microsoft.com/office/drawing/2014/main" id="{CF849D3C-09F7-C440-C021-4EFA44EA72A7}"/>
              </a:ext>
            </a:extLst>
          </p:cNvPr>
          <p:cNvPicPr/>
          <p:nvPr/>
        </p:nvPicPr>
        <p:blipFill>
          <a:blip r:embed="rId6" cstate="print"/>
          <a:stretch>
            <a:fillRect/>
          </a:stretch>
        </p:blipFill>
        <p:spPr>
          <a:xfrm>
            <a:off x="11525250" y="5829300"/>
            <a:ext cx="666749" cy="1028700"/>
          </a:xfrm>
          <a:prstGeom prst="rect">
            <a:avLst/>
          </a:prstGeom>
        </p:spPr>
      </p:pic>
    </p:spTree>
    <p:extLst>
      <p:ext uri="{BB962C8B-B14F-4D97-AF65-F5344CB8AC3E}">
        <p14:creationId xmlns:p14="http://schemas.microsoft.com/office/powerpoint/2010/main" val="284965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4145099-EA0C-53BC-3B7D-694836292A5D}"/>
              </a:ext>
            </a:extLst>
          </p:cNvPr>
          <p:cNvSpPr txBox="1">
            <a:spLocks/>
          </p:cNvSpPr>
          <p:nvPr/>
        </p:nvSpPr>
        <p:spPr>
          <a:xfrm>
            <a:off x="133350" y="123825"/>
            <a:ext cx="12058650" cy="689808"/>
          </a:xfrm>
          <a:prstGeom prst="rect">
            <a:avLst/>
          </a:prstGeom>
        </p:spPr>
        <p:txBody>
          <a:bodyPr lIns="0" anchor="b"/>
          <a:lstStyle>
            <a:lvl1pPr algn="l" defTabSz="914400" rtl="0" eaLnBrk="1" latinLnBrk="0" hangingPunct="1">
              <a:lnSpc>
                <a:spcPct val="90000"/>
              </a:lnSpc>
              <a:spcBef>
                <a:spcPct val="0"/>
              </a:spcBef>
              <a:buNone/>
              <a:defRPr sz="6000" b="1" kern="1200">
                <a:solidFill>
                  <a:schemeClr val="bg1"/>
                </a:solidFill>
                <a:latin typeface="Blogger Sans" panose="02000506030000020004" pitchFamily="2" charset="0"/>
                <a:ea typeface="Blogger Sans" panose="02000506030000020004" pitchFamily="2" charset="0"/>
                <a:cs typeface="+mj-cs"/>
              </a:defRPr>
            </a:lvl1pPr>
          </a:lstStyle>
          <a:p>
            <a:pPr marL="12700" marR="22860">
              <a:lnSpc>
                <a:spcPts val="2850"/>
              </a:lnSpc>
              <a:spcBef>
                <a:spcPts val="0"/>
              </a:spcBef>
            </a:pPr>
            <a:r>
              <a:rPr lang="ro-RO" sz="1400" spc="395" dirty="0">
                <a:solidFill>
                  <a:schemeClr val="tx1"/>
                </a:solidFill>
                <a:latin typeface="Calibri"/>
                <a:cs typeface="Calibri"/>
              </a:rPr>
              <a:t>PRIORITATEA</a:t>
            </a:r>
            <a:r>
              <a:rPr lang="ro-RO" sz="1400" spc="160" dirty="0">
                <a:solidFill>
                  <a:schemeClr val="tx1"/>
                </a:solidFill>
                <a:latin typeface="Calibri"/>
                <a:cs typeface="Calibri"/>
              </a:rPr>
              <a:t> </a:t>
            </a:r>
            <a:r>
              <a:rPr lang="ro-RO" sz="1400" spc="-215" dirty="0">
                <a:solidFill>
                  <a:schemeClr val="tx1"/>
                </a:solidFill>
                <a:latin typeface="Calibri"/>
                <a:cs typeface="Calibri"/>
              </a:rPr>
              <a:t>1       </a:t>
            </a:r>
            <a:r>
              <a:rPr lang="ro-RO" sz="1400" spc="-160" dirty="0">
                <a:solidFill>
                  <a:schemeClr val="tx1"/>
                </a:solidFill>
                <a:latin typeface="Calibri"/>
                <a:cs typeface="Calibri"/>
              </a:rPr>
              <a:t> </a:t>
            </a:r>
            <a:r>
              <a:rPr lang="ro-RO" sz="1400" spc="200" dirty="0">
                <a:solidFill>
                  <a:schemeClr val="tx1"/>
                </a:solidFill>
                <a:latin typeface="Calibri"/>
                <a:cs typeface="Calibri"/>
              </a:rPr>
              <a:t>-</a:t>
            </a:r>
            <a:r>
              <a:rPr lang="ro-RO" sz="1400" spc="165" dirty="0">
                <a:solidFill>
                  <a:schemeClr val="tx1"/>
                </a:solidFill>
                <a:latin typeface="Calibri"/>
                <a:cs typeface="Calibri"/>
              </a:rPr>
              <a:t> </a:t>
            </a:r>
            <a:r>
              <a:rPr lang="ro-RO" sz="1400" spc="409" dirty="0">
                <a:solidFill>
                  <a:schemeClr val="tx1"/>
                </a:solidFill>
                <a:latin typeface="Calibri"/>
                <a:cs typeface="Calibri"/>
              </a:rPr>
              <a:t>O</a:t>
            </a:r>
            <a:r>
              <a:rPr lang="ro-RO" sz="1400" spc="160" dirty="0">
                <a:solidFill>
                  <a:schemeClr val="tx1"/>
                </a:solidFill>
                <a:latin typeface="Calibri"/>
                <a:cs typeface="Calibri"/>
              </a:rPr>
              <a:t> </a:t>
            </a:r>
            <a:r>
              <a:rPr lang="ro-RO" sz="1400" spc="355" dirty="0">
                <a:solidFill>
                  <a:schemeClr val="tx1"/>
                </a:solidFill>
                <a:latin typeface="Calibri"/>
                <a:cs typeface="Calibri"/>
              </a:rPr>
              <a:t>REGIUNE</a:t>
            </a:r>
            <a:r>
              <a:rPr lang="ro-RO" sz="1400" spc="165" dirty="0">
                <a:solidFill>
                  <a:schemeClr val="tx1"/>
                </a:solidFill>
                <a:latin typeface="Calibri"/>
                <a:cs typeface="Calibri"/>
              </a:rPr>
              <a:t> </a:t>
            </a:r>
            <a:r>
              <a:rPr lang="ro-RO" sz="1400" spc="380" dirty="0">
                <a:solidFill>
                  <a:schemeClr val="tx1"/>
                </a:solidFill>
                <a:latin typeface="Calibri"/>
                <a:cs typeface="Calibri"/>
              </a:rPr>
              <a:t>COMPETITIVĂ </a:t>
            </a:r>
            <a:r>
              <a:rPr lang="ro-RO" sz="1400" spc="-530" dirty="0">
                <a:solidFill>
                  <a:schemeClr val="tx1"/>
                </a:solidFill>
                <a:latin typeface="Calibri"/>
                <a:cs typeface="Calibri"/>
              </a:rPr>
              <a:t> </a:t>
            </a:r>
            <a:r>
              <a:rPr lang="ro-RO" sz="1400" spc="370" dirty="0">
                <a:solidFill>
                  <a:schemeClr val="tx1"/>
                </a:solidFill>
                <a:latin typeface="Calibri"/>
                <a:cs typeface="Calibri"/>
              </a:rPr>
              <a:t>PRIN </a:t>
            </a:r>
            <a:r>
              <a:rPr lang="ro-RO" sz="1400" spc="360" dirty="0">
                <a:solidFill>
                  <a:schemeClr val="tx1"/>
                </a:solidFill>
                <a:latin typeface="Calibri"/>
                <a:cs typeface="Calibri"/>
              </a:rPr>
              <a:t>INOVARE, </a:t>
            </a:r>
            <a:r>
              <a:rPr lang="ro-RO" sz="1400" spc="380" dirty="0">
                <a:solidFill>
                  <a:schemeClr val="tx1"/>
                </a:solidFill>
                <a:latin typeface="Calibri"/>
                <a:cs typeface="Calibri"/>
              </a:rPr>
              <a:t>DIGITALIZARE </a:t>
            </a:r>
            <a:r>
              <a:rPr lang="ro-RO" sz="1400" spc="320" dirty="0">
                <a:solidFill>
                  <a:schemeClr val="tx1"/>
                </a:solidFill>
                <a:latin typeface="Calibri"/>
                <a:cs typeface="Calibri"/>
              </a:rPr>
              <a:t>ȘI </a:t>
            </a:r>
            <a:r>
              <a:rPr lang="ro-RO" sz="1400" spc="370" dirty="0">
                <a:solidFill>
                  <a:schemeClr val="tx1"/>
                </a:solidFill>
                <a:latin typeface="Calibri"/>
                <a:cs typeface="Calibri"/>
              </a:rPr>
              <a:t>ÎNTREPRINDERI</a:t>
            </a:r>
            <a:r>
              <a:rPr lang="ro-RO" sz="1400" spc="170" dirty="0">
                <a:solidFill>
                  <a:schemeClr val="tx1"/>
                </a:solidFill>
                <a:latin typeface="Calibri"/>
                <a:cs typeface="Calibri"/>
              </a:rPr>
              <a:t> </a:t>
            </a:r>
            <a:r>
              <a:rPr lang="ro-RO" sz="1400" spc="355" dirty="0">
                <a:solidFill>
                  <a:schemeClr val="tx1"/>
                </a:solidFill>
                <a:latin typeface="Calibri"/>
                <a:cs typeface="Calibri"/>
              </a:rPr>
              <a:t>DINAMICE</a:t>
            </a:r>
            <a:br>
              <a:rPr lang="ro-RO" sz="1400" dirty="0">
                <a:solidFill>
                  <a:schemeClr val="tx1"/>
                </a:solidFill>
                <a:latin typeface="Calibri"/>
                <a:cs typeface="Calibri"/>
              </a:rPr>
            </a:br>
            <a:r>
              <a:rPr lang="ro-RO" sz="1200" spc="65" dirty="0">
                <a:solidFill>
                  <a:srgbClr val="0070C0"/>
                </a:solidFill>
                <a:latin typeface="Verdana"/>
                <a:cs typeface="Verdana"/>
              </a:rPr>
              <a:t>Obiectiv</a:t>
            </a:r>
            <a:r>
              <a:rPr lang="ro-RO" sz="1200" spc="15" dirty="0">
                <a:solidFill>
                  <a:srgbClr val="0070C0"/>
                </a:solidFill>
                <a:latin typeface="Verdana"/>
                <a:cs typeface="Verdana"/>
              </a:rPr>
              <a:t> </a:t>
            </a:r>
            <a:r>
              <a:rPr lang="ro-RO" sz="1200" spc="114" dirty="0">
                <a:solidFill>
                  <a:srgbClr val="0070C0"/>
                </a:solidFill>
                <a:latin typeface="Verdana"/>
                <a:cs typeface="Verdana"/>
              </a:rPr>
              <a:t>specific</a:t>
            </a:r>
            <a:r>
              <a:rPr lang="ro-RO" sz="1200" spc="20" dirty="0">
                <a:solidFill>
                  <a:srgbClr val="0070C0"/>
                </a:solidFill>
                <a:latin typeface="Verdana"/>
                <a:cs typeface="Verdana"/>
              </a:rPr>
              <a:t> </a:t>
            </a:r>
            <a:r>
              <a:rPr lang="ro-RO" sz="1200" spc="40" dirty="0">
                <a:solidFill>
                  <a:srgbClr val="0070C0"/>
                </a:solidFill>
                <a:latin typeface="Verdana"/>
                <a:cs typeface="Verdana"/>
              </a:rPr>
              <a:t>FEDR</a:t>
            </a:r>
            <a:r>
              <a:rPr lang="ro-RO" sz="1200" spc="20" dirty="0">
                <a:solidFill>
                  <a:srgbClr val="0070C0"/>
                </a:solidFill>
                <a:latin typeface="Verdana"/>
                <a:cs typeface="Verdana"/>
              </a:rPr>
              <a:t> </a:t>
            </a:r>
            <a:r>
              <a:rPr lang="ro-RO" sz="1200" spc="-30" dirty="0">
                <a:solidFill>
                  <a:srgbClr val="0070C0"/>
                </a:solidFill>
                <a:latin typeface="Verdana"/>
                <a:cs typeface="Verdana"/>
              </a:rPr>
              <a:t>a</a:t>
            </a:r>
            <a:r>
              <a:rPr lang="ro-RO" sz="1200" spc="20" dirty="0">
                <a:solidFill>
                  <a:srgbClr val="0070C0"/>
                </a:solidFill>
                <a:latin typeface="Verdana"/>
                <a:cs typeface="Verdana"/>
              </a:rPr>
              <a:t> </a:t>
            </a:r>
            <a:r>
              <a:rPr lang="ro-RO" sz="1200" spc="-185" dirty="0">
                <a:solidFill>
                  <a:srgbClr val="0070C0"/>
                </a:solidFill>
                <a:latin typeface="Verdana"/>
                <a:cs typeface="Verdana"/>
              </a:rPr>
              <a:t>(i)</a:t>
            </a:r>
            <a:r>
              <a:rPr lang="ro-RO" sz="1200" spc="15" dirty="0">
                <a:solidFill>
                  <a:srgbClr val="0070C0"/>
                </a:solidFill>
                <a:latin typeface="Verdana"/>
                <a:cs typeface="Verdana"/>
              </a:rPr>
              <a:t> </a:t>
            </a:r>
            <a:r>
              <a:rPr lang="ro-RO" sz="1200" spc="55" dirty="0">
                <a:solidFill>
                  <a:srgbClr val="0070C0"/>
                </a:solidFill>
                <a:latin typeface="Verdana"/>
                <a:cs typeface="Verdana"/>
              </a:rPr>
              <a:t>Dezvoltarea</a:t>
            </a:r>
            <a:r>
              <a:rPr lang="ro-RO" sz="1200" spc="20" dirty="0">
                <a:solidFill>
                  <a:srgbClr val="0070C0"/>
                </a:solidFill>
                <a:latin typeface="Verdana"/>
                <a:cs typeface="Verdana"/>
              </a:rPr>
              <a:t> </a:t>
            </a:r>
            <a:r>
              <a:rPr lang="ro-RO" sz="1200" spc="40" dirty="0">
                <a:solidFill>
                  <a:srgbClr val="0070C0"/>
                </a:solidFill>
                <a:latin typeface="Verdana"/>
                <a:cs typeface="Verdana"/>
              </a:rPr>
              <a:t>și</a:t>
            </a:r>
            <a:r>
              <a:rPr lang="ro-RO" sz="1200" spc="20" dirty="0">
                <a:solidFill>
                  <a:srgbClr val="0070C0"/>
                </a:solidFill>
                <a:latin typeface="Verdana"/>
                <a:cs typeface="Verdana"/>
              </a:rPr>
              <a:t> </a:t>
            </a:r>
            <a:r>
              <a:rPr lang="ro-RO" sz="1200" spc="90" dirty="0">
                <a:solidFill>
                  <a:srgbClr val="0070C0"/>
                </a:solidFill>
                <a:latin typeface="Verdana"/>
                <a:cs typeface="Verdana"/>
              </a:rPr>
              <a:t>creșterea </a:t>
            </a:r>
            <a:r>
              <a:rPr lang="ro-RO" sz="1200" spc="-690" dirty="0">
                <a:solidFill>
                  <a:srgbClr val="0070C0"/>
                </a:solidFill>
                <a:latin typeface="Verdana"/>
                <a:cs typeface="Verdana"/>
              </a:rPr>
              <a:t> </a:t>
            </a:r>
            <a:r>
              <a:rPr lang="ro-RO" sz="1200" spc="70" dirty="0">
                <a:solidFill>
                  <a:srgbClr val="0070C0"/>
                </a:solidFill>
                <a:latin typeface="Verdana"/>
                <a:cs typeface="Verdana"/>
              </a:rPr>
              <a:t>capacităților </a:t>
            </a:r>
            <a:r>
              <a:rPr lang="ro-RO" sz="1200" spc="100" dirty="0">
                <a:solidFill>
                  <a:srgbClr val="0070C0"/>
                </a:solidFill>
                <a:latin typeface="Verdana"/>
                <a:cs typeface="Verdana"/>
              </a:rPr>
              <a:t>de cercetare </a:t>
            </a:r>
            <a:r>
              <a:rPr lang="ro-RO" sz="1200" spc="40" dirty="0">
                <a:solidFill>
                  <a:srgbClr val="0070C0"/>
                </a:solidFill>
                <a:latin typeface="Verdana"/>
                <a:cs typeface="Verdana"/>
              </a:rPr>
              <a:t>și </a:t>
            </a:r>
            <a:r>
              <a:rPr lang="ro-RO" sz="1200" spc="20" dirty="0">
                <a:solidFill>
                  <a:srgbClr val="0070C0"/>
                </a:solidFill>
                <a:latin typeface="Verdana"/>
                <a:cs typeface="Verdana"/>
              </a:rPr>
              <a:t>inovare </a:t>
            </a:r>
            <a:r>
              <a:rPr lang="ro-RO" sz="1200" spc="40" dirty="0">
                <a:solidFill>
                  <a:srgbClr val="0070C0"/>
                </a:solidFill>
                <a:latin typeface="Verdana"/>
                <a:cs typeface="Verdana"/>
              </a:rPr>
              <a:t>și </a:t>
            </a:r>
            <a:r>
              <a:rPr lang="ro-RO" sz="1200" spc="65" dirty="0">
                <a:solidFill>
                  <a:srgbClr val="0070C0"/>
                </a:solidFill>
                <a:latin typeface="Verdana"/>
                <a:cs typeface="Verdana"/>
              </a:rPr>
              <a:t>adoptarea </a:t>
            </a:r>
            <a:r>
              <a:rPr lang="ro-RO" sz="1200" spc="70" dirty="0">
                <a:solidFill>
                  <a:srgbClr val="0070C0"/>
                </a:solidFill>
                <a:latin typeface="Verdana"/>
                <a:cs typeface="Verdana"/>
              </a:rPr>
              <a:t> </a:t>
            </a:r>
            <a:r>
              <a:rPr lang="ro-RO" sz="1200" spc="60" dirty="0">
                <a:solidFill>
                  <a:srgbClr val="0070C0"/>
                </a:solidFill>
                <a:latin typeface="Verdana"/>
                <a:cs typeface="Verdana"/>
              </a:rPr>
              <a:t>tehnologiilor</a:t>
            </a:r>
            <a:r>
              <a:rPr lang="ro-RO" sz="1200" spc="10" dirty="0">
                <a:solidFill>
                  <a:srgbClr val="0070C0"/>
                </a:solidFill>
                <a:latin typeface="Verdana"/>
                <a:cs typeface="Verdana"/>
              </a:rPr>
              <a:t> </a:t>
            </a:r>
            <a:r>
              <a:rPr lang="ro-RO" sz="1200" spc="40" dirty="0">
                <a:solidFill>
                  <a:srgbClr val="0070C0"/>
                </a:solidFill>
                <a:latin typeface="Verdana"/>
                <a:cs typeface="Verdana"/>
              </a:rPr>
              <a:t>avansate</a:t>
            </a:r>
            <a:endParaRPr lang="en-GB" sz="1400" dirty="0">
              <a:solidFill>
                <a:srgbClr val="0070C0"/>
              </a:solidFill>
            </a:endParaRPr>
          </a:p>
        </p:txBody>
      </p:sp>
      <p:pic>
        <p:nvPicPr>
          <p:cNvPr id="10" name="object 5">
            <a:extLst>
              <a:ext uri="{FF2B5EF4-FFF2-40B4-BE49-F238E27FC236}">
                <a16:creationId xmlns:a16="http://schemas.microsoft.com/office/drawing/2014/main" id="{CF849D3C-09F7-C440-C021-4EFA44EA72A7}"/>
              </a:ext>
            </a:extLst>
          </p:cNvPr>
          <p:cNvPicPr/>
          <p:nvPr/>
        </p:nvPicPr>
        <p:blipFill>
          <a:blip r:embed="rId3" cstate="print"/>
          <a:stretch>
            <a:fillRect/>
          </a:stretch>
        </p:blipFill>
        <p:spPr>
          <a:xfrm>
            <a:off x="11525250" y="5829300"/>
            <a:ext cx="666749" cy="1028700"/>
          </a:xfrm>
          <a:prstGeom prst="rect">
            <a:avLst/>
          </a:prstGeom>
        </p:spPr>
      </p:pic>
      <p:sp>
        <p:nvSpPr>
          <p:cNvPr id="3" name="TextBox 2">
            <a:extLst>
              <a:ext uri="{FF2B5EF4-FFF2-40B4-BE49-F238E27FC236}">
                <a16:creationId xmlns:a16="http://schemas.microsoft.com/office/drawing/2014/main" id="{484A643C-94B7-3820-3059-4B7AC9BF2721}"/>
              </a:ext>
            </a:extLst>
          </p:cNvPr>
          <p:cNvSpPr txBox="1"/>
          <p:nvPr/>
        </p:nvSpPr>
        <p:spPr>
          <a:xfrm>
            <a:off x="0" y="896367"/>
            <a:ext cx="10287000" cy="2567049"/>
          </a:xfrm>
          <a:prstGeom prst="rect">
            <a:avLst/>
          </a:prstGeom>
          <a:noFill/>
        </p:spPr>
        <p:txBody>
          <a:bodyPr wrap="square">
            <a:spAutoFit/>
          </a:bodyPr>
          <a:lstStyle/>
          <a:p>
            <a:pPr marL="193040" marR="1692275">
              <a:lnSpc>
                <a:spcPct val="115599"/>
              </a:lnSpc>
              <a:spcBef>
                <a:spcPts val="1964"/>
              </a:spcBef>
            </a:pPr>
            <a:r>
              <a:rPr lang="en-US" sz="1600" spc="135" dirty="0" err="1">
                <a:latin typeface="Verdana"/>
                <a:cs typeface="Verdana"/>
              </a:rPr>
              <a:t>Acțiunea</a:t>
            </a:r>
            <a:r>
              <a:rPr lang="en-US" sz="1600" spc="229" dirty="0">
                <a:latin typeface="Verdana"/>
                <a:cs typeface="Verdana"/>
              </a:rPr>
              <a:t> </a:t>
            </a:r>
            <a:r>
              <a:rPr lang="en-US" sz="1600" spc="-409" dirty="0">
                <a:latin typeface="Verdana"/>
                <a:cs typeface="Verdana"/>
              </a:rPr>
              <a:t>1</a:t>
            </a:r>
            <a:r>
              <a:rPr lang="en-US" sz="1600" spc="-520" dirty="0">
                <a:latin typeface="Verdana"/>
                <a:cs typeface="Verdana"/>
              </a:rPr>
              <a:t> </a:t>
            </a:r>
            <a:r>
              <a:rPr lang="en-US" sz="1600" spc="-254" dirty="0">
                <a:latin typeface="Verdana"/>
                <a:cs typeface="Verdana"/>
              </a:rPr>
              <a:t>.</a:t>
            </a:r>
            <a:r>
              <a:rPr lang="en-US" sz="1600" spc="-520" dirty="0">
                <a:latin typeface="Verdana"/>
                <a:cs typeface="Verdana"/>
              </a:rPr>
              <a:t> </a:t>
            </a:r>
            <a:r>
              <a:rPr lang="en-US" sz="1600" spc="20" dirty="0">
                <a:latin typeface="Verdana"/>
                <a:cs typeface="Verdana"/>
              </a:rPr>
              <a:t>2</a:t>
            </a:r>
            <a:r>
              <a:rPr lang="en-US" sz="1600" spc="229" dirty="0">
                <a:latin typeface="Verdana"/>
                <a:cs typeface="Verdana"/>
              </a:rPr>
              <a:t> </a:t>
            </a:r>
            <a:r>
              <a:rPr lang="en-US" sz="1600" spc="85" dirty="0" err="1">
                <a:latin typeface="Verdana"/>
                <a:cs typeface="Verdana"/>
              </a:rPr>
              <a:t>Sprijinirea</a:t>
            </a:r>
            <a:r>
              <a:rPr lang="en-US" sz="1600" spc="229" dirty="0">
                <a:latin typeface="Verdana"/>
                <a:cs typeface="Verdana"/>
              </a:rPr>
              <a:t> </a:t>
            </a:r>
            <a:r>
              <a:rPr lang="en-US" sz="1600" spc="114" dirty="0" err="1">
                <a:latin typeface="Verdana"/>
                <a:cs typeface="Verdana"/>
              </a:rPr>
              <a:t>transferului</a:t>
            </a:r>
            <a:r>
              <a:rPr lang="en-US" sz="1600" spc="229" dirty="0">
                <a:latin typeface="Verdana"/>
                <a:cs typeface="Verdana"/>
              </a:rPr>
              <a:t> </a:t>
            </a:r>
            <a:r>
              <a:rPr lang="en-US" sz="1600" spc="165" dirty="0" err="1">
                <a:latin typeface="Verdana"/>
                <a:cs typeface="Verdana"/>
              </a:rPr>
              <a:t>tehnologic</a:t>
            </a:r>
            <a:r>
              <a:rPr lang="en-US" sz="1600" spc="229" dirty="0">
                <a:latin typeface="Verdana"/>
                <a:cs typeface="Verdana"/>
              </a:rPr>
              <a:t> </a:t>
            </a:r>
            <a:r>
              <a:rPr lang="en-US" sz="1600" spc="95" dirty="0" err="1">
                <a:latin typeface="Verdana"/>
                <a:cs typeface="Verdana"/>
              </a:rPr>
              <a:t>pentru</a:t>
            </a:r>
            <a:r>
              <a:rPr lang="en-US" sz="1600" spc="95" dirty="0">
                <a:latin typeface="Verdana"/>
                <a:cs typeface="Verdana"/>
              </a:rPr>
              <a:t> </a:t>
            </a:r>
            <a:r>
              <a:rPr lang="en-US" sz="1600" spc="-685" dirty="0">
                <a:latin typeface="Verdana"/>
                <a:cs typeface="Verdana"/>
              </a:rPr>
              <a:t> </a:t>
            </a:r>
            <a:r>
              <a:rPr lang="en-US" sz="1600" spc="170" dirty="0" err="1">
                <a:latin typeface="Verdana"/>
                <a:cs typeface="Verdana"/>
              </a:rPr>
              <a:t>creșterea</a:t>
            </a:r>
            <a:r>
              <a:rPr lang="en-US" sz="1600" spc="220" dirty="0">
                <a:latin typeface="Verdana"/>
                <a:cs typeface="Verdana"/>
              </a:rPr>
              <a:t> </a:t>
            </a:r>
            <a:r>
              <a:rPr lang="en-US" sz="1600" spc="105" dirty="0" err="1">
                <a:latin typeface="Verdana"/>
                <a:cs typeface="Verdana"/>
              </a:rPr>
              <a:t>gradului</a:t>
            </a:r>
            <a:r>
              <a:rPr lang="en-US" sz="1600" spc="220" dirty="0">
                <a:latin typeface="Verdana"/>
                <a:cs typeface="Verdana"/>
              </a:rPr>
              <a:t> </a:t>
            </a:r>
            <a:r>
              <a:rPr lang="en-US" sz="1600" spc="135" dirty="0">
                <a:latin typeface="Verdana"/>
                <a:cs typeface="Verdana"/>
              </a:rPr>
              <a:t>de</a:t>
            </a:r>
            <a:r>
              <a:rPr lang="en-US" sz="1600" spc="220" dirty="0">
                <a:latin typeface="Verdana"/>
                <a:cs typeface="Verdana"/>
              </a:rPr>
              <a:t> </a:t>
            </a:r>
            <a:r>
              <a:rPr lang="en-US" sz="1600" spc="100" dirty="0" err="1">
                <a:latin typeface="Verdana"/>
                <a:cs typeface="Verdana"/>
              </a:rPr>
              <a:t>inovare</a:t>
            </a:r>
            <a:r>
              <a:rPr lang="en-US" sz="1600" spc="225" dirty="0">
                <a:latin typeface="Verdana"/>
                <a:cs typeface="Verdana"/>
              </a:rPr>
              <a:t> </a:t>
            </a:r>
            <a:r>
              <a:rPr lang="en-US" sz="1600" spc="-50" dirty="0">
                <a:latin typeface="Verdana"/>
                <a:cs typeface="Verdana"/>
              </a:rPr>
              <a:t>a</a:t>
            </a:r>
            <a:r>
              <a:rPr lang="en-US" sz="1600" spc="220" dirty="0">
                <a:latin typeface="Verdana"/>
                <a:cs typeface="Verdana"/>
              </a:rPr>
              <a:t> </a:t>
            </a:r>
            <a:r>
              <a:rPr lang="en-US" sz="1600" spc="120" dirty="0" err="1">
                <a:latin typeface="Verdana"/>
                <a:cs typeface="Verdana"/>
              </a:rPr>
              <a:t>întreprinderilor</a:t>
            </a:r>
            <a:r>
              <a:rPr lang="en-US" sz="1600" spc="220" dirty="0">
                <a:latin typeface="Verdana"/>
                <a:cs typeface="Verdana"/>
              </a:rPr>
              <a:t> </a:t>
            </a:r>
            <a:endParaRPr lang="en-US" sz="1600" dirty="0">
              <a:latin typeface="Verdana"/>
              <a:cs typeface="Verdana"/>
            </a:endParaRPr>
          </a:p>
          <a:p>
            <a:pPr>
              <a:lnSpc>
                <a:spcPct val="100000"/>
              </a:lnSpc>
              <a:spcBef>
                <a:spcPts val="45"/>
              </a:spcBef>
            </a:pPr>
            <a:endParaRPr lang="en-US" sz="1600" dirty="0">
              <a:solidFill>
                <a:schemeClr val="bg1"/>
              </a:solidFill>
              <a:latin typeface="Verdana"/>
              <a:cs typeface="Verdana"/>
            </a:endParaRPr>
          </a:p>
          <a:p>
            <a:pPr marL="982344">
              <a:lnSpc>
                <a:spcPct val="100000"/>
              </a:lnSpc>
            </a:pPr>
            <a:r>
              <a:rPr lang="en-US" sz="1600" spc="114" dirty="0" err="1">
                <a:solidFill>
                  <a:schemeClr val="bg1"/>
                </a:solidFill>
                <a:latin typeface="Verdana"/>
                <a:cs typeface="Verdana"/>
              </a:rPr>
              <a:t>Activități</a:t>
            </a:r>
            <a:r>
              <a:rPr lang="en-US" sz="1600" spc="185" dirty="0">
                <a:solidFill>
                  <a:schemeClr val="bg1"/>
                </a:solidFill>
                <a:latin typeface="Verdana"/>
                <a:cs typeface="Verdana"/>
              </a:rPr>
              <a:t> </a:t>
            </a:r>
            <a:r>
              <a:rPr lang="en-US" sz="1600" spc="80" dirty="0" err="1">
                <a:solidFill>
                  <a:schemeClr val="bg1"/>
                </a:solidFill>
                <a:latin typeface="Verdana"/>
                <a:cs typeface="Verdana"/>
              </a:rPr>
              <a:t>orientative</a:t>
            </a:r>
            <a:r>
              <a:rPr lang="en-US" sz="1600" spc="80" dirty="0">
                <a:solidFill>
                  <a:schemeClr val="bg1"/>
                </a:solidFill>
                <a:latin typeface="Verdana"/>
                <a:cs typeface="Verdana"/>
              </a:rPr>
              <a:t>:</a:t>
            </a:r>
            <a:endParaRPr lang="en-US" sz="1600" dirty="0">
              <a:solidFill>
                <a:schemeClr val="bg1"/>
              </a:solidFill>
              <a:latin typeface="Verdana"/>
              <a:cs typeface="Verdana"/>
            </a:endParaRPr>
          </a:p>
          <a:p>
            <a:pPr marL="982344" marR="5080">
              <a:lnSpc>
                <a:spcPct val="115599"/>
              </a:lnSpc>
              <a:buFontTx/>
              <a:buChar char="•"/>
              <a:tabLst>
                <a:tab pos="1207135" algn="l"/>
              </a:tabLst>
            </a:pPr>
            <a:r>
              <a:rPr lang="en-US" sz="1600" spc="150" dirty="0">
                <a:solidFill>
                  <a:schemeClr val="bg1"/>
                </a:solidFill>
                <a:latin typeface="Verdana"/>
                <a:cs typeface="Verdana"/>
              </a:rPr>
              <a:t> </a:t>
            </a:r>
            <a:r>
              <a:rPr lang="en-US" sz="1600" spc="150" dirty="0" err="1">
                <a:solidFill>
                  <a:schemeClr val="bg1"/>
                </a:solidFill>
                <a:latin typeface="Verdana"/>
                <a:cs typeface="Verdana"/>
              </a:rPr>
              <a:t>crearea</a:t>
            </a:r>
            <a:r>
              <a:rPr lang="en-US" sz="1600" spc="225" dirty="0">
                <a:solidFill>
                  <a:schemeClr val="bg1"/>
                </a:solidFill>
                <a:latin typeface="Verdana"/>
                <a:cs typeface="Verdana"/>
              </a:rPr>
              <a:t> </a:t>
            </a:r>
            <a:r>
              <a:rPr lang="en-US" sz="1600" spc="80" dirty="0" err="1">
                <a:solidFill>
                  <a:schemeClr val="bg1"/>
                </a:solidFill>
                <a:latin typeface="Verdana"/>
                <a:cs typeface="Verdana"/>
              </a:rPr>
              <a:t>şi</a:t>
            </a:r>
            <a:r>
              <a:rPr lang="en-US" sz="1600" spc="225" dirty="0">
                <a:solidFill>
                  <a:schemeClr val="bg1"/>
                </a:solidFill>
                <a:latin typeface="Verdana"/>
                <a:cs typeface="Verdana"/>
              </a:rPr>
              <a:t> </a:t>
            </a:r>
            <a:r>
              <a:rPr lang="en-US" sz="1600" spc="150" dirty="0" err="1">
                <a:solidFill>
                  <a:schemeClr val="bg1"/>
                </a:solidFill>
                <a:latin typeface="Verdana"/>
                <a:cs typeface="Verdana"/>
              </a:rPr>
              <a:t>dezvoltarea</a:t>
            </a:r>
            <a:r>
              <a:rPr lang="en-US" sz="1600" spc="225" dirty="0">
                <a:solidFill>
                  <a:schemeClr val="bg1"/>
                </a:solidFill>
                <a:latin typeface="Verdana"/>
                <a:cs typeface="Verdana"/>
              </a:rPr>
              <a:t> </a:t>
            </a:r>
            <a:r>
              <a:rPr lang="en-US" sz="1600" spc="50" dirty="0">
                <a:solidFill>
                  <a:schemeClr val="bg1"/>
                </a:solidFill>
                <a:latin typeface="Verdana"/>
                <a:cs typeface="Verdana"/>
              </a:rPr>
              <a:t>EITT,</a:t>
            </a:r>
            <a:r>
              <a:rPr lang="en-US" sz="1600" spc="225" dirty="0">
                <a:solidFill>
                  <a:schemeClr val="bg1"/>
                </a:solidFill>
                <a:latin typeface="Verdana"/>
                <a:cs typeface="Verdana"/>
              </a:rPr>
              <a:t> </a:t>
            </a:r>
            <a:r>
              <a:rPr lang="en-US" sz="1600" spc="120" dirty="0" err="1">
                <a:solidFill>
                  <a:schemeClr val="bg1"/>
                </a:solidFill>
                <a:latin typeface="Verdana"/>
                <a:cs typeface="Verdana"/>
              </a:rPr>
              <a:t>inclusiv</a:t>
            </a:r>
            <a:r>
              <a:rPr lang="en-US" sz="1600" spc="225" dirty="0">
                <a:solidFill>
                  <a:schemeClr val="bg1"/>
                </a:solidFill>
                <a:latin typeface="Verdana"/>
                <a:cs typeface="Verdana"/>
              </a:rPr>
              <a:t> </a:t>
            </a:r>
            <a:r>
              <a:rPr lang="en-US" sz="1600" spc="150" dirty="0">
                <a:solidFill>
                  <a:schemeClr val="bg1"/>
                </a:solidFill>
                <a:latin typeface="Verdana"/>
                <a:cs typeface="Verdana"/>
              </a:rPr>
              <a:t>PST</a:t>
            </a:r>
            <a:r>
              <a:rPr lang="en-US" sz="1600" spc="229" dirty="0">
                <a:solidFill>
                  <a:schemeClr val="bg1"/>
                </a:solidFill>
                <a:latin typeface="Verdana"/>
                <a:cs typeface="Verdana"/>
              </a:rPr>
              <a:t> </a:t>
            </a:r>
            <a:r>
              <a:rPr lang="en-US" sz="1600" spc="60" dirty="0" err="1">
                <a:solidFill>
                  <a:schemeClr val="bg1"/>
                </a:solidFill>
                <a:latin typeface="Verdana"/>
                <a:cs typeface="Verdana"/>
              </a:rPr>
              <a:t>prin</a:t>
            </a:r>
            <a:r>
              <a:rPr lang="en-US" sz="1600" spc="225" dirty="0">
                <a:solidFill>
                  <a:schemeClr val="bg1"/>
                </a:solidFill>
                <a:latin typeface="Verdana"/>
                <a:cs typeface="Verdana"/>
              </a:rPr>
              <a:t> </a:t>
            </a:r>
            <a:r>
              <a:rPr lang="en-US" sz="1600" spc="145" dirty="0" err="1">
                <a:solidFill>
                  <a:schemeClr val="bg1"/>
                </a:solidFill>
                <a:latin typeface="Verdana"/>
                <a:cs typeface="Verdana"/>
              </a:rPr>
              <a:t>construcţie</a:t>
            </a:r>
            <a:r>
              <a:rPr lang="en-US" sz="1600" spc="145" dirty="0">
                <a:solidFill>
                  <a:schemeClr val="bg1"/>
                </a:solidFill>
                <a:latin typeface="Verdana"/>
                <a:cs typeface="Verdana"/>
              </a:rPr>
              <a:t>, </a:t>
            </a:r>
            <a:r>
              <a:rPr lang="en-US" sz="1600" spc="-690" dirty="0">
                <a:solidFill>
                  <a:schemeClr val="bg1"/>
                </a:solidFill>
                <a:latin typeface="Verdana"/>
                <a:cs typeface="Verdana"/>
              </a:rPr>
              <a:t> </a:t>
            </a:r>
            <a:r>
              <a:rPr lang="en-US" sz="1600" spc="114" dirty="0" err="1">
                <a:solidFill>
                  <a:schemeClr val="bg1"/>
                </a:solidFill>
                <a:latin typeface="Verdana"/>
                <a:cs typeface="Verdana"/>
              </a:rPr>
              <a:t>modernizare</a:t>
            </a:r>
            <a:r>
              <a:rPr lang="en-US" sz="1600" spc="114" dirty="0">
                <a:solidFill>
                  <a:schemeClr val="bg1"/>
                </a:solidFill>
                <a:latin typeface="Verdana"/>
                <a:cs typeface="Verdana"/>
              </a:rPr>
              <a:t>,</a:t>
            </a:r>
            <a:r>
              <a:rPr lang="en-US" sz="1600" spc="220" dirty="0">
                <a:solidFill>
                  <a:schemeClr val="bg1"/>
                </a:solidFill>
                <a:latin typeface="Verdana"/>
                <a:cs typeface="Verdana"/>
              </a:rPr>
              <a:t> </a:t>
            </a:r>
            <a:r>
              <a:rPr lang="en-US" sz="1600" spc="135" dirty="0" err="1">
                <a:solidFill>
                  <a:schemeClr val="bg1"/>
                </a:solidFill>
                <a:latin typeface="Verdana"/>
                <a:cs typeface="Verdana"/>
              </a:rPr>
              <a:t>extindere</a:t>
            </a:r>
            <a:r>
              <a:rPr lang="en-US" sz="1600" spc="135" dirty="0">
                <a:solidFill>
                  <a:schemeClr val="bg1"/>
                </a:solidFill>
                <a:latin typeface="Verdana"/>
                <a:cs typeface="Verdana"/>
              </a:rPr>
              <a:t> </a:t>
            </a:r>
            <a:r>
              <a:rPr lang="en-US" sz="1600" b="1" u="sng" spc="-225" dirty="0">
                <a:solidFill>
                  <a:schemeClr val="bg1"/>
                </a:solidFill>
                <a:latin typeface="Verdana"/>
                <a:cs typeface="Verdana"/>
              </a:rPr>
              <a:t>10.</a:t>
            </a:r>
            <a:r>
              <a:rPr lang="ro-RO" sz="1600" b="1" u="sng" spc="-225" dirty="0">
                <a:solidFill>
                  <a:schemeClr val="bg1"/>
                </a:solidFill>
                <a:latin typeface="Verdana"/>
                <a:cs typeface="Verdana"/>
              </a:rPr>
              <a:t> </a:t>
            </a:r>
            <a:r>
              <a:rPr lang="en-US" sz="1600" b="1" u="sng" spc="-225" dirty="0">
                <a:solidFill>
                  <a:schemeClr val="bg1"/>
                </a:solidFill>
                <a:latin typeface="Verdana"/>
                <a:cs typeface="Verdana"/>
              </a:rPr>
              <a:t>370.</a:t>
            </a:r>
            <a:r>
              <a:rPr lang="ro-RO" sz="1600" b="1" u="sng" spc="-225" dirty="0">
                <a:solidFill>
                  <a:schemeClr val="bg1"/>
                </a:solidFill>
                <a:latin typeface="Verdana"/>
                <a:cs typeface="Verdana"/>
              </a:rPr>
              <a:t> </a:t>
            </a:r>
            <a:r>
              <a:rPr lang="en-US" sz="1600" b="1" u="sng" spc="-225" dirty="0">
                <a:solidFill>
                  <a:schemeClr val="bg1"/>
                </a:solidFill>
                <a:latin typeface="Verdana"/>
                <a:cs typeface="Verdana"/>
              </a:rPr>
              <a:t>365  </a:t>
            </a:r>
            <a:r>
              <a:rPr lang="en-US" sz="1600" b="1" u="sng" spc="250" dirty="0">
                <a:solidFill>
                  <a:schemeClr val="bg1"/>
                </a:solidFill>
                <a:latin typeface="Verdana"/>
                <a:cs typeface="Verdana"/>
              </a:rPr>
              <a:t>e</a:t>
            </a:r>
            <a:r>
              <a:rPr lang="en-US" sz="1600" b="1" u="sng" spc="75" dirty="0">
                <a:solidFill>
                  <a:schemeClr val="bg1"/>
                </a:solidFill>
                <a:latin typeface="Verdana"/>
                <a:cs typeface="Verdana"/>
              </a:rPr>
              <a:t>u</a:t>
            </a:r>
            <a:r>
              <a:rPr lang="en-US" sz="1600" b="1" u="sng" spc="55" dirty="0">
                <a:solidFill>
                  <a:schemeClr val="bg1"/>
                </a:solidFill>
                <a:latin typeface="Verdana"/>
                <a:cs typeface="Verdana"/>
              </a:rPr>
              <a:t>r</a:t>
            </a:r>
            <a:r>
              <a:rPr lang="en-US" sz="1600" b="1" u="sng" spc="60" dirty="0">
                <a:solidFill>
                  <a:schemeClr val="bg1"/>
                </a:solidFill>
                <a:latin typeface="Verdana"/>
                <a:cs typeface="Verdana"/>
              </a:rPr>
              <a:t>o</a:t>
            </a:r>
            <a:r>
              <a:rPr lang="en-US" sz="1600" b="1" u="sng" spc="225" dirty="0">
                <a:solidFill>
                  <a:schemeClr val="bg1"/>
                </a:solidFill>
                <a:latin typeface="Verdana"/>
                <a:cs typeface="Verdana"/>
              </a:rPr>
              <a:t> </a:t>
            </a:r>
            <a:r>
              <a:rPr lang="en-US" sz="1600" b="1" u="sng" spc="235" dirty="0">
                <a:solidFill>
                  <a:schemeClr val="bg1"/>
                </a:solidFill>
                <a:latin typeface="Verdana"/>
                <a:cs typeface="Verdana"/>
              </a:rPr>
              <a:t>F</a:t>
            </a:r>
            <a:r>
              <a:rPr lang="en-US" sz="1600" b="1" u="sng" spc="150" dirty="0">
                <a:solidFill>
                  <a:schemeClr val="bg1"/>
                </a:solidFill>
                <a:latin typeface="Verdana"/>
                <a:cs typeface="Verdana"/>
              </a:rPr>
              <a:t>E</a:t>
            </a:r>
            <a:r>
              <a:rPr lang="en-US" sz="1600" b="1" u="sng" spc="105" dirty="0">
                <a:solidFill>
                  <a:schemeClr val="bg1"/>
                </a:solidFill>
                <a:latin typeface="Verdana"/>
                <a:cs typeface="Verdana"/>
              </a:rPr>
              <a:t>D</a:t>
            </a:r>
            <a:r>
              <a:rPr lang="en-US" sz="1600" b="1" u="sng" spc="110" dirty="0">
                <a:solidFill>
                  <a:schemeClr val="bg1"/>
                </a:solidFill>
                <a:latin typeface="Verdana"/>
                <a:cs typeface="Verdana"/>
              </a:rPr>
              <a:t>R</a:t>
            </a:r>
            <a:r>
              <a:rPr lang="en-US" sz="1600" b="1" u="sng" spc="-180" dirty="0">
                <a:solidFill>
                  <a:schemeClr val="bg1"/>
                </a:solidFill>
                <a:latin typeface="Verdana"/>
                <a:cs typeface="Verdana"/>
              </a:rPr>
              <a:t>+</a:t>
            </a:r>
            <a:r>
              <a:rPr lang="en-US" sz="1600" b="1" u="sng" spc="190" dirty="0">
                <a:solidFill>
                  <a:schemeClr val="bg1"/>
                </a:solidFill>
                <a:latin typeface="Verdana"/>
                <a:cs typeface="Verdana"/>
              </a:rPr>
              <a:t>B</a:t>
            </a:r>
            <a:r>
              <a:rPr lang="en-US" sz="1600" b="1" u="sng" spc="-25" dirty="0">
                <a:solidFill>
                  <a:schemeClr val="bg1"/>
                </a:solidFill>
                <a:latin typeface="Verdana"/>
                <a:cs typeface="Verdana"/>
              </a:rPr>
              <a:t>S</a:t>
            </a:r>
            <a:endParaRPr lang="en-US" sz="1600" b="1" u="sng" dirty="0">
              <a:solidFill>
                <a:schemeClr val="bg1"/>
              </a:solidFill>
              <a:latin typeface="Verdana"/>
              <a:cs typeface="Verdana"/>
            </a:endParaRPr>
          </a:p>
          <a:p>
            <a:pPr marL="1206500" indent="-224790">
              <a:lnSpc>
                <a:spcPct val="100000"/>
              </a:lnSpc>
              <a:spcBef>
                <a:spcPts val="375"/>
              </a:spcBef>
              <a:buChar char="•"/>
              <a:tabLst>
                <a:tab pos="1207135" algn="l"/>
              </a:tabLst>
            </a:pPr>
            <a:r>
              <a:rPr lang="en-US" sz="1600" spc="135" dirty="0" err="1">
                <a:solidFill>
                  <a:schemeClr val="bg1"/>
                </a:solidFill>
                <a:latin typeface="Verdana"/>
                <a:cs typeface="Verdana"/>
              </a:rPr>
              <a:t>dotarea</a:t>
            </a:r>
            <a:r>
              <a:rPr lang="en-US" sz="1600" spc="225" dirty="0">
                <a:solidFill>
                  <a:schemeClr val="bg1"/>
                </a:solidFill>
                <a:latin typeface="Verdana"/>
                <a:cs typeface="Verdana"/>
              </a:rPr>
              <a:t> </a:t>
            </a:r>
            <a:r>
              <a:rPr lang="en-US" sz="1600" spc="114" dirty="0">
                <a:solidFill>
                  <a:schemeClr val="bg1"/>
                </a:solidFill>
                <a:latin typeface="Verdana"/>
                <a:cs typeface="Verdana"/>
              </a:rPr>
              <a:t>cu</a:t>
            </a:r>
            <a:r>
              <a:rPr lang="en-US" sz="1600" spc="229" dirty="0">
                <a:solidFill>
                  <a:schemeClr val="bg1"/>
                </a:solidFill>
                <a:latin typeface="Verdana"/>
                <a:cs typeface="Verdana"/>
              </a:rPr>
              <a:t> </a:t>
            </a:r>
            <a:r>
              <a:rPr lang="en-US" sz="1600" spc="130" dirty="0">
                <a:solidFill>
                  <a:schemeClr val="bg1"/>
                </a:solidFill>
                <a:latin typeface="Verdana"/>
                <a:cs typeface="Verdana"/>
              </a:rPr>
              <a:t>active</a:t>
            </a:r>
            <a:r>
              <a:rPr lang="en-US" sz="1600" spc="229" dirty="0">
                <a:solidFill>
                  <a:schemeClr val="bg1"/>
                </a:solidFill>
                <a:latin typeface="Verdana"/>
                <a:cs typeface="Verdana"/>
              </a:rPr>
              <a:t> </a:t>
            </a:r>
            <a:r>
              <a:rPr lang="en-US" sz="1600" spc="170" dirty="0" err="1">
                <a:solidFill>
                  <a:schemeClr val="bg1"/>
                </a:solidFill>
                <a:latin typeface="Verdana"/>
                <a:cs typeface="Verdana"/>
              </a:rPr>
              <a:t>corporale</a:t>
            </a:r>
            <a:r>
              <a:rPr lang="en-US" sz="1600" spc="229" dirty="0">
                <a:solidFill>
                  <a:schemeClr val="bg1"/>
                </a:solidFill>
                <a:latin typeface="Verdana"/>
                <a:cs typeface="Verdana"/>
              </a:rPr>
              <a:t> </a:t>
            </a:r>
            <a:r>
              <a:rPr lang="en-US" sz="1600" spc="80" dirty="0" err="1">
                <a:solidFill>
                  <a:schemeClr val="bg1"/>
                </a:solidFill>
                <a:latin typeface="Verdana"/>
                <a:cs typeface="Verdana"/>
              </a:rPr>
              <a:t>și</a:t>
            </a:r>
            <a:r>
              <a:rPr lang="en-US" sz="1600" spc="229" dirty="0">
                <a:solidFill>
                  <a:schemeClr val="bg1"/>
                </a:solidFill>
                <a:latin typeface="Verdana"/>
                <a:cs typeface="Verdana"/>
              </a:rPr>
              <a:t> </a:t>
            </a:r>
            <a:r>
              <a:rPr lang="en-US" sz="1600" spc="170" dirty="0" err="1">
                <a:solidFill>
                  <a:schemeClr val="bg1"/>
                </a:solidFill>
                <a:latin typeface="Verdana"/>
                <a:cs typeface="Verdana"/>
              </a:rPr>
              <a:t>necorporale</a:t>
            </a:r>
            <a:r>
              <a:rPr lang="en-US" sz="1600" spc="229" dirty="0">
                <a:solidFill>
                  <a:schemeClr val="bg1"/>
                </a:solidFill>
                <a:latin typeface="Verdana"/>
                <a:cs typeface="Verdana"/>
              </a:rPr>
              <a:t> </a:t>
            </a:r>
            <a:r>
              <a:rPr lang="en-US" sz="1600" spc="-50" dirty="0">
                <a:solidFill>
                  <a:schemeClr val="bg1"/>
                </a:solidFill>
                <a:latin typeface="Verdana"/>
                <a:cs typeface="Verdana"/>
              </a:rPr>
              <a:t>a</a:t>
            </a:r>
            <a:r>
              <a:rPr lang="en-US" sz="1600" spc="229" dirty="0">
                <a:solidFill>
                  <a:schemeClr val="bg1"/>
                </a:solidFill>
                <a:latin typeface="Verdana"/>
                <a:cs typeface="Verdana"/>
              </a:rPr>
              <a:t> </a:t>
            </a:r>
            <a:r>
              <a:rPr lang="en-US" sz="1600" spc="140" dirty="0" err="1">
                <a:solidFill>
                  <a:schemeClr val="bg1"/>
                </a:solidFill>
                <a:latin typeface="Verdana"/>
                <a:cs typeface="Verdana"/>
              </a:rPr>
              <a:t>acestora</a:t>
            </a:r>
            <a:r>
              <a:rPr lang="en-US" sz="1600" spc="140" dirty="0">
                <a:solidFill>
                  <a:schemeClr val="bg1"/>
                </a:solidFill>
                <a:latin typeface="Verdana"/>
                <a:cs typeface="Verdana"/>
              </a:rPr>
              <a:t>.</a:t>
            </a:r>
            <a:endParaRPr lang="en-US" sz="1600" dirty="0">
              <a:solidFill>
                <a:schemeClr val="bg1"/>
              </a:solidFill>
              <a:latin typeface="Verdana"/>
              <a:cs typeface="Verdana"/>
            </a:endParaRPr>
          </a:p>
          <a:p>
            <a:pPr marL="982344" marR="327660">
              <a:lnSpc>
                <a:spcPct val="115599"/>
              </a:lnSpc>
              <a:buChar char="•"/>
              <a:tabLst>
                <a:tab pos="1207135" algn="l"/>
              </a:tabLst>
            </a:pPr>
            <a:r>
              <a:rPr lang="en-US" sz="1600" spc="130" dirty="0">
                <a:solidFill>
                  <a:schemeClr val="bg1"/>
                </a:solidFill>
                <a:latin typeface="Verdana"/>
                <a:cs typeface="Verdana"/>
              </a:rPr>
              <a:t> </a:t>
            </a:r>
            <a:r>
              <a:rPr lang="en-US" sz="1600" spc="130" dirty="0" err="1">
                <a:solidFill>
                  <a:schemeClr val="bg1"/>
                </a:solidFill>
                <a:latin typeface="Verdana"/>
                <a:cs typeface="Verdana"/>
              </a:rPr>
              <a:t>achiziţionarea</a:t>
            </a:r>
            <a:r>
              <a:rPr lang="en-US" sz="1600" spc="130" dirty="0">
                <a:solidFill>
                  <a:schemeClr val="bg1"/>
                </a:solidFill>
                <a:latin typeface="Verdana"/>
                <a:cs typeface="Verdana"/>
              </a:rPr>
              <a:t> </a:t>
            </a:r>
            <a:r>
              <a:rPr lang="en-US" sz="1600" spc="135" dirty="0">
                <a:solidFill>
                  <a:schemeClr val="bg1"/>
                </a:solidFill>
                <a:latin typeface="Verdana"/>
                <a:cs typeface="Verdana"/>
              </a:rPr>
              <a:t>de </a:t>
            </a:r>
            <a:r>
              <a:rPr lang="en-US" sz="1600" spc="125" dirty="0" err="1">
                <a:solidFill>
                  <a:schemeClr val="bg1"/>
                </a:solidFill>
                <a:latin typeface="Verdana"/>
                <a:cs typeface="Verdana"/>
              </a:rPr>
              <a:t>servicii</a:t>
            </a:r>
            <a:r>
              <a:rPr lang="en-US" sz="1600" spc="125" dirty="0">
                <a:solidFill>
                  <a:schemeClr val="bg1"/>
                </a:solidFill>
                <a:latin typeface="Verdana"/>
                <a:cs typeface="Verdana"/>
              </a:rPr>
              <a:t> </a:t>
            </a:r>
            <a:r>
              <a:rPr lang="en-US" sz="1600" spc="135" dirty="0">
                <a:solidFill>
                  <a:schemeClr val="bg1"/>
                </a:solidFill>
                <a:latin typeface="Verdana"/>
                <a:cs typeface="Verdana"/>
              </a:rPr>
              <a:t>de </a:t>
            </a:r>
            <a:r>
              <a:rPr lang="en-US" sz="1600" spc="145" dirty="0" err="1">
                <a:solidFill>
                  <a:schemeClr val="bg1"/>
                </a:solidFill>
                <a:latin typeface="Verdana"/>
                <a:cs typeface="Verdana"/>
              </a:rPr>
              <a:t>către</a:t>
            </a:r>
            <a:r>
              <a:rPr lang="en-US" sz="1600" spc="145" dirty="0">
                <a:solidFill>
                  <a:schemeClr val="bg1"/>
                </a:solidFill>
                <a:latin typeface="Verdana"/>
                <a:cs typeface="Verdana"/>
              </a:rPr>
              <a:t> </a:t>
            </a:r>
            <a:r>
              <a:rPr lang="en-US" sz="1600" spc="55" dirty="0">
                <a:solidFill>
                  <a:schemeClr val="bg1"/>
                </a:solidFill>
                <a:latin typeface="Verdana"/>
                <a:cs typeface="Verdana"/>
              </a:rPr>
              <a:t>IMM- </a:t>
            </a:r>
            <a:r>
              <a:rPr lang="en-US" sz="1600" spc="10" dirty="0" err="1">
                <a:solidFill>
                  <a:schemeClr val="bg1"/>
                </a:solidFill>
                <a:latin typeface="Verdana"/>
                <a:cs typeface="Verdana"/>
              </a:rPr>
              <a:t>uri</a:t>
            </a:r>
            <a:r>
              <a:rPr lang="en-US" sz="1600" spc="10" dirty="0">
                <a:solidFill>
                  <a:schemeClr val="bg1"/>
                </a:solidFill>
                <a:latin typeface="Verdana"/>
                <a:cs typeface="Verdana"/>
              </a:rPr>
              <a:t> </a:t>
            </a:r>
            <a:r>
              <a:rPr lang="en-US" sz="1600" spc="-315" dirty="0">
                <a:solidFill>
                  <a:schemeClr val="bg1"/>
                </a:solidFill>
                <a:latin typeface="Verdana"/>
                <a:cs typeface="Verdana"/>
              </a:rPr>
              <a:t>( </a:t>
            </a:r>
            <a:r>
              <a:rPr lang="en-US" sz="1600" spc="145" dirty="0" err="1">
                <a:solidFill>
                  <a:schemeClr val="bg1"/>
                </a:solidFill>
                <a:latin typeface="Verdana"/>
                <a:cs typeface="Verdana"/>
              </a:rPr>
              <a:t>vouchere</a:t>
            </a:r>
            <a:r>
              <a:rPr lang="en-US" sz="1600" spc="145" dirty="0">
                <a:solidFill>
                  <a:schemeClr val="bg1"/>
                </a:solidFill>
                <a:latin typeface="Verdana"/>
                <a:cs typeface="Verdana"/>
              </a:rPr>
              <a:t> </a:t>
            </a:r>
            <a:r>
              <a:rPr lang="en-US" sz="1600" spc="135" dirty="0">
                <a:solidFill>
                  <a:schemeClr val="bg1"/>
                </a:solidFill>
                <a:latin typeface="Verdana"/>
                <a:cs typeface="Verdana"/>
              </a:rPr>
              <a:t>de </a:t>
            </a:r>
            <a:r>
              <a:rPr lang="en-US" sz="1600" spc="-690" dirty="0">
                <a:solidFill>
                  <a:schemeClr val="bg1"/>
                </a:solidFill>
                <a:latin typeface="Verdana"/>
                <a:cs typeface="Verdana"/>
              </a:rPr>
              <a:t> </a:t>
            </a:r>
            <a:r>
              <a:rPr lang="en-US" sz="1600" spc="55" dirty="0" err="1">
                <a:solidFill>
                  <a:schemeClr val="bg1"/>
                </a:solidFill>
                <a:latin typeface="Verdana"/>
                <a:cs typeface="Verdana"/>
              </a:rPr>
              <a:t>inovare</a:t>
            </a:r>
            <a:r>
              <a:rPr lang="en-US" sz="1600" spc="55" dirty="0">
                <a:solidFill>
                  <a:schemeClr val="bg1"/>
                </a:solidFill>
                <a:latin typeface="Verdana"/>
                <a:cs typeface="Verdana"/>
              </a:rPr>
              <a:t>). – </a:t>
            </a:r>
            <a:r>
              <a:rPr lang="en-US" sz="1600" b="1" u="sng" spc="55" dirty="0">
                <a:solidFill>
                  <a:schemeClr val="bg1"/>
                </a:solidFill>
                <a:latin typeface="Verdana"/>
                <a:cs typeface="Verdana"/>
              </a:rPr>
              <a:t>1.764.706 euro </a:t>
            </a:r>
            <a:r>
              <a:rPr lang="en-US" sz="1600" b="1" u="sng" spc="235" dirty="0">
                <a:solidFill>
                  <a:schemeClr val="bg1"/>
                </a:solidFill>
                <a:latin typeface="Verdana"/>
                <a:cs typeface="Verdana"/>
              </a:rPr>
              <a:t>F</a:t>
            </a:r>
            <a:r>
              <a:rPr lang="en-US" sz="1600" b="1" u="sng" spc="150" dirty="0">
                <a:solidFill>
                  <a:schemeClr val="bg1"/>
                </a:solidFill>
                <a:latin typeface="Verdana"/>
                <a:cs typeface="Verdana"/>
              </a:rPr>
              <a:t>E</a:t>
            </a:r>
            <a:r>
              <a:rPr lang="en-US" sz="1600" b="1" u="sng" spc="105" dirty="0">
                <a:solidFill>
                  <a:schemeClr val="bg1"/>
                </a:solidFill>
                <a:latin typeface="Verdana"/>
                <a:cs typeface="Verdana"/>
              </a:rPr>
              <a:t>D</a:t>
            </a:r>
            <a:r>
              <a:rPr lang="en-US" sz="1600" b="1" u="sng" spc="110" dirty="0">
                <a:solidFill>
                  <a:schemeClr val="bg1"/>
                </a:solidFill>
                <a:latin typeface="Verdana"/>
                <a:cs typeface="Verdana"/>
              </a:rPr>
              <a:t>R</a:t>
            </a:r>
            <a:r>
              <a:rPr lang="en-US" sz="1600" b="1" u="sng" spc="-180" dirty="0">
                <a:solidFill>
                  <a:schemeClr val="bg1"/>
                </a:solidFill>
                <a:latin typeface="Verdana"/>
                <a:cs typeface="Verdana"/>
              </a:rPr>
              <a:t>+</a:t>
            </a:r>
            <a:r>
              <a:rPr lang="en-US" sz="1600" b="1" u="sng" spc="190" dirty="0">
                <a:solidFill>
                  <a:schemeClr val="bg1"/>
                </a:solidFill>
                <a:latin typeface="Verdana"/>
                <a:cs typeface="Verdana"/>
              </a:rPr>
              <a:t>B</a:t>
            </a:r>
            <a:r>
              <a:rPr lang="en-US" sz="1600" b="1" u="sng" spc="-25" dirty="0">
                <a:solidFill>
                  <a:schemeClr val="bg1"/>
                </a:solidFill>
                <a:latin typeface="Verdana"/>
                <a:cs typeface="Verdana"/>
              </a:rPr>
              <a:t>S</a:t>
            </a:r>
            <a:endParaRPr lang="ro-RO" sz="1600" b="1" u="sng" dirty="0">
              <a:solidFill>
                <a:schemeClr val="bg1"/>
              </a:solidFill>
              <a:latin typeface="Verdana"/>
              <a:cs typeface="Verdana"/>
            </a:endParaRPr>
          </a:p>
        </p:txBody>
      </p:sp>
      <p:sp>
        <p:nvSpPr>
          <p:cNvPr id="4" name="TextBox 3">
            <a:extLst>
              <a:ext uri="{FF2B5EF4-FFF2-40B4-BE49-F238E27FC236}">
                <a16:creationId xmlns:a16="http://schemas.microsoft.com/office/drawing/2014/main" id="{04D8A857-EA0A-A763-1BDE-B5CD07DF5D7F}"/>
              </a:ext>
            </a:extLst>
          </p:cNvPr>
          <p:cNvSpPr txBox="1"/>
          <p:nvPr/>
        </p:nvSpPr>
        <p:spPr>
          <a:xfrm>
            <a:off x="-67009" y="4175541"/>
            <a:ext cx="12058650" cy="1809150"/>
          </a:xfrm>
          <a:prstGeom prst="rect">
            <a:avLst/>
          </a:prstGeom>
          <a:noFill/>
        </p:spPr>
        <p:txBody>
          <a:bodyPr wrap="square" rtlCol="0">
            <a:spAutoFit/>
          </a:bodyPr>
          <a:lstStyle/>
          <a:p>
            <a:pPr marL="176213" marR="327660" algn="just">
              <a:lnSpc>
                <a:spcPct val="115599"/>
              </a:lnSpc>
              <a:tabLst>
                <a:tab pos="1207135" algn="l"/>
              </a:tabLst>
            </a:pPr>
            <a:r>
              <a:rPr lang="en-US" sz="1600" spc="105" dirty="0" err="1">
                <a:solidFill>
                  <a:srgbClr val="FFFFFF"/>
                </a:solidFill>
                <a:latin typeface="Verdana"/>
                <a:cs typeface="Verdana"/>
              </a:rPr>
              <a:t>Vor</a:t>
            </a:r>
            <a:r>
              <a:rPr lang="en-US" sz="1600" spc="229" dirty="0">
                <a:solidFill>
                  <a:srgbClr val="FFFFFF"/>
                </a:solidFill>
                <a:latin typeface="Verdana"/>
                <a:cs typeface="Verdana"/>
              </a:rPr>
              <a:t> </a:t>
            </a:r>
            <a:r>
              <a:rPr lang="en-US" sz="1600" dirty="0">
                <a:solidFill>
                  <a:srgbClr val="FFFFFF"/>
                </a:solidFill>
                <a:latin typeface="Verdana"/>
                <a:cs typeface="Verdana"/>
              </a:rPr>
              <a:t>f</a:t>
            </a:r>
            <a:r>
              <a:rPr lang="en-US" sz="1600" spc="-95" dirty="0">
                <a:solidFill>
                  <a:srgbClr val="FFFFFF"/>
                </a:solidFill>
                <a:latin typeface="Verdana"/>
                <a:cs typeface="Verdana"/>
              </a:rPr>
              <a:t>i</a:t>
            </a:r>
            <a:r>
              <a:rPr lang="en-US" sz="1600" spc="235" dirty="0">
                <a:solidFill>
                  <a:srgbClr val="FFFFFF"/>
                </a:solidFill>
                <a:latin typeface="Verdana"/>
                <a:cs typeface="Verdana"/>
              </a:rPr>
              <a:t> </a:t>
            </a:r>
            <a:r>
              <a:rPr lang="en-US" sz="1600" spc="150" dirty="0" err="1">
                <a:solidFill>
                  <a:srgbClr val="FFFFFF"/>
                </a:solidFill>
                <a:latin typeface="Verdana"/>
                <a:cs typeface="Verdana"/>
              </a:rPr>
              <a:t>eligibile</a:t>
            </a:r>
            <a:r>
              <a:rPr lang="en-US" sz="1600" spc="229" dirty="0">
                <a:solidFill>
                  <a:srgbClr val="FFFFFF"/>
                </a:solidFill>
                <a:latin typeface="Verdana"/>
                <a:cs typeface="Verdana"/>
              </a:rPr>
              <a:t> </a:t>
            </a:r>
            <a:r>
              <a:rPr lang="en-US" sz="1600" spc="114" dirty="0" err="1">
                <a:solidFill>
                  <a:srgbClr val="FFFFFF"/>
                </a:solidFill>
                <a:latin typeface="Verdana"/>
                <a:cs typeface="Verdana"/>
              </a:rPr>
              <a:t>doar</a:t>
            </a:r>
            <a:r>
              <a:rPr lang="en-US" sz="1600" spc="235" dirty="0">
                <a:solidFill>
                  <a:srgbClr val="FFFFFF"/>
                </a:solidFill>
                <a:latin typeface="Verdana"/>
                <a:cs typeface="Verdana"/>
              </a:rPr>
              <a:t> </a:t>
            </a:r>
            <a:r>
              <a:rPr lang="en-US" sz="1600" spc="180" dirty="0" err="1">
                <a:solidFill>
                  <a:srgbClr val="FFFFFF"/>
                </a:solidFill>
                <a:latin typeface="Verdana"/>
                <a:cs typeface="Verdana"/>
              </a:rPr>
              <a:t>proiectele</a:t>
            </a:r>
            <a:r>
              <a:rPr lang="en-US" sz="1600" spc="229" dirty="0">
                <a:solidFill>
                  <a:srgbClr val="FFFFFF"/>
                </a:solidFill>
                <a:latin typeface="Verdana"/>
                <a:cs typeface="Verdana"/>
              </a:rPr>
              <a:t> </a:t>
            </a:r>
            <a:r>
              <a:rPr lang="en-US" sz="1600" spc="155" dirty="0" err="1">
                <a:solidFill>
                  <a:srgbClr val="FFFFFF"/>
                </a:solidFill>
                <a:latin typeface="Verdana"/>
                <a:cs typeface="Verdana"/>
              </a:rPr>
              <a:t>dezvoltate</a:t>
            </a:r>
            <a:r>
              <a:rPr lang="en-US" sz="1600" spc="235" dirty="0">
                <a:solidFill>
                  <a:srgbClr val="FFFFFF"/>
                </a:solidFill>
                <a:latin typeface="Verdana"/>
                <a:cs typeface="Verdana"/>
              </a:rPr>
              <a:t> </a:t>
            </a:r>
            <a:r>
              <a:rPr lang="en-US" sz="1600" spc="-15" dirty="0" err="1">
                <a:solidFill>
                  <a:srgbClr val="FFFFFF"/>
                </a:solidFill>
                <a:latin typeface="Verdana"/>
                <a:cs typeface="Verdana"/>
              </a:rPr>
              <a:t>în</a:t>
            </a:r>
            <a:r>
              <a:rPr lang="en-US" sz="1600" spc="229" dirty="0">
                <a:solidFill>
                  <a:srgbClr val="FFFFFF"/>
                </a:solidFill>
                <a:latin typeface="Verdana"/>
                <a:cs typeface="Verdana"/>
              </a:rPr>
              <a:t> </a:t>
            </a:r>
            <a:r>
              <a:rPr lang="en-US" sz="1600" spc="135" dirty="0" err="1">
                <a:solidFill>
                  <a:srgbClr val="FFFFFF"/>
                </a:solidFill>
                <a:latin typeface="Verdana"/>
                <a:cs typeface="Verdana"/>
              </a:rPr>
              <a:t>domeniile</a:t>
            </a:r>
            <a:r>
              <a:rPr lang="en-US" sz="1600" spc="235" dirty="0">
                <a:solidFill>
                  <a:srgbClr val="FFFFFF"/>
                </a:solidFill>
                <a:latin typeface="Verdana"/>
                <a:cs typeface="Verdana"/>
              </a:rPr>
              <a:t> </a:t>
            </a:r>
            <a:r>
              <a:rPr lang="en-US" sz="1600" spc="135" dirty="0">
                <a:solidFill>
                  <a:srgbClr val="FFFFFF"/>
                </a:solidFill>
                <a:latin typeface="Verdana"/>
                <a:cs typeface="Verdana"/>
              </a:rPr>
              <a:t>de </a:t>
            </a:r>
            <a:r>
              <a:rPr lang="en-US" sz="1600" spc="-690" dirty="0">
                <a:solidFill>
                  <a:srgbClr val="FFFFFF"/>
                </a:solidFill>
                <a:latin typeface="Verdana"/>
                <a:cs typeface="Verdana"/>
              </a:rPr>
              <a:t> </a:t>
            </a:r>
            <a:r>
              <a:rPr lang="en-US" sz="1600" spc="165" dirty="0" err="1">
                <a:solidFill>
                  <a:srgbClr val="FFFFFF"/>
                </a:solidFill>
                <a:latin typeface="Verdana"/>
                <a:cs typeface="Verdana"/>
              </a:rPr>
              <a:t>specializare</a:t>
            </a:r>
            <a:r>
              <a:rPr lang="en-US" sz="1600" spc="225" dirty="0">
                <a:solidFill>
                  <a:srgbClr val="FFFFFF"/>
                </a:solidFill>
                <a:latin typeface="Verdana"/>
                <a:cs typeface="Verdana"/>
              </a:rPr>
              <a:t> </a:t>
            </a:r>
            <a:r>
              <a:rPr lang="en-US" sz="1600" spc="125" dirty="0" err="1">
                <a:solidFill>
                  <a:srgbClr val="FFFFFF"/>
                </a:solidFill>
                <a:latin typeface="Verdana"/>
                <a:cs typeface="Verdana"/>
              </a:rPr>
              <a:t>inteligenta</a:t>
            </a:r>
            <a:r>
              <a:rPr lang="en-US" sz="1600" spc="225" dirty="0">
                <a:solidFill>
                  <a:srgbClr val="FFFFFF"/>
                </a:solidFill>
                <a:latin typeface="Verdana"/>
                <a:cs typeface="Verdana"/>
              </a:rPr>
              <a:t> </a:t>
            </a:r>
            <a:r>
              <a:rPr lang="en-US" sz="1600" spc="145" dirty="0">
                <a:solidFill>
                  <a:srgbClr val="FFFFFF"/>
                </a:solidFill>
                <a:latin typeface="Verdana"/>
                <a:cs typeface="Verdana"/>
              </a:rPr>
              <a:t>regionale</a:t>
            </a:r>
            <a:r>
              <a:rPr lang="ro-RO" sz="1600" spc="145" dirty="0">
                <a:solidFill>
                  <a:srgbClr val="FFFFFF"/>
                </a:solidFill>
                <a:latin typeface="Verdana"/>
                <a:cs typeface="Verdana"/>
              </a:rPr>
              <a:t>.</a:t>
            </a:r>
          </a:p>
          <a:p>
            <a:pPr marL="176213" marR="295910" algn="just">
              <a:lnSpc>
                <a:spcPct val="115599"/>
              </a:lnSpc>
            </a:pPr>
            <a:r>
              <a:rPr lang="en-US" sz="1600" spc="114" dirty="0" err="1">
                <a:solidFill>
                  <a:srgbClr val="FFFFFF"/>
                </a:solidFill>
                <a:latin typeface="Verdana"/>
              </a:rPr>
              <a:t>Finanțarea</a:t>
            </a:r>
            <a:r>
              <a:rPr lang="en-US" sz="1600" spc="114" dirty="0">
                <a:solidFill>
                  <a:srgbClr val="FFFFFF"/>
                </a:solidFill>
                <a:latin typeface="Verdana"/>
              </a:rPr>
              <a:t> se </a:t>
            </a:r>
            <a:r>
              <a:rPr lang="en-US" sz="1600" spc="114" dirty="0" err="1">
                <a:solidFill>
                  <a:srgbClr val="FFFFFF"/>
                </a:solidFill>
                <a:latin typeface="Verdana"/>
              </a:rPr>
              <a:t>va</a:t>
            </a:r>
            <a:r>
              <a:rPr lang="en-US" sz="1600" spc="114" dirty="0">
                <a:solidFill>
                  <a:srgbClr val="FFFFFF"/>
                </a:solidFill>
                <a:latin typeface="Verdana"/>
              </a:rPr>
              <a:t> </a:t>
            </a:r>
            <a:r>
              <a:rPr lang="en-US" sz="1600" spc="114" dirty="0" err="1">
                <a:solidFill>
                  <a:srgbClr val="FFFFFF"/>
                </a:solidFill>
                <a:latin typeface="Verdana"/>
              </a:rPr>
              <a:t>realiza</a:t>
            </a:r>
            <a:r>
              <a:rPr lang="en-US" sz="1600" spc="114" dirty="0">
                <a:solidFill>
                  <a:srgbClr val="FFFFFF"/>
                </a:solidFill>
                <a:latin typeface="Verdana"/>
              </a:rPr>
              <a:t> </a:t>
            </a:r>
            <a:r>
              <a:rPr lang="en-US" sz="1600" spc="114" dirty="0" err="1">
                <a:solidFill>
                  <a:srgbClr val="FFFFFF"/>
                </a:solidFill>
                <a:latin typeface="Verdana"/>
              </a:rPr>
              <a:t>prin</a:t>
            </a:r>
            <a:r>
              <a:rPr lang="en-US" sz="1600" spc="114" dirty="0">
                <a:solidFill>
                  <a:srgbClr val="FFFFFF"/>
                </a:solidFill>
                <a:latin typeface="Verdana"/>
              </a:rPr>
              <a:t> </a:t>
            </a:r>
            <a:r>
              <a:rPr lang="en-US" sz="1600" spc="114" dirty="0" err="1">
                <a:solidFill>
                  <a:srgbClr val="FFFFFF"/>
                </a:solidFill>
                <a:latin typeface="Verdana"/>
              </a:rPr>
              <a:t>intermediul</a:t>
            </a:r>
            <a:r>
              <a:rPr lang="en-US" sz="1600" spc="114" dirty="0">
                <a:solidFill>
                  <a:srgbClr val="FFFFFF"/>
                </a:solidFill>
                <a:latin typeface="Verdana"/>
              </a:rPr>
              <a:t> </a:t>
            </a:r>
            <a:r>
              <a:rPr lang="en-US" sz="1600" spc="114" dirty="0" err="1">
                <a:solidFill>
                  <a:srgbClr val="FFFFFF"/>
                </a:solidFill>
                <a:latin typeface="Verdana"/>
              </a:rPr>
              <a:t>unei</a:t>
            </a:r>
            <a:r>
              <a:rPr lang="en-US" sz="1600" spc="114" dirty="0">
                <a:solidFill>
                  <a:srgbClr val="FFFFFF"/>
                </a:solidFill>
                <a:latin typeface="Verdana"/>
              </a:rPr>
              <a:t> </a:t>
            </a:r>
            <a:r>
              <a:rPr lang="en-US" sz="1600" u="sng" spc="114" dirty="0">
                <a:solidFill>
                  <a:srgbClr val="FFFFFF"/>
                </a:solidFill>
                <a:latin typeface="Verdana"/>
              </a:rPr>
              <a:t>scheme de </a:t>
            </a:r>
            <a:r>
              <a:rPr lang="en-US" sz="1600" u="sng" spc="114" dirty="0" err="1">
                <a:solidFill>
                  <a:srgbClr val="FFFFFF"/>
                </a:solidFill>
                <a:latin typeface="Verdana"/>
              </a:rPr>
              <a:t>ajutor</a:t>
            </a:r>
            <a:r>
              <a:rPr lang="en-US" sz="1600" u="sng" spc="114" dirty="0">
                <a:solidFill>
                  <a:srgbClr val="FFFFFF"/>
                </a:solidFill>
                <a:latin typeface="Verdana"/>
              </a:rPr>
              <a:t> de </a:t>
            </a:r>
            <a:r>
              <a:rPr lang="ro-RO" sz="1600" u="sng" spc="114" dirty="0">
                <a:solidFill>
                  <a:srgbClr val="FFFFFF"/>
                </a:solidFill>
                <a:latin typeface="Verdana"/>
              </a:rPr>
              <a:t>stat regional</a:t>
            </a:r>
            <a:r>
              <a:rPr lang="en-US" sz="1600" u="sng" spc="114" dirty="0">
                <a:solidFill>
                  <a:srgbClr val="FFFFFF"/>
                </a:solidFill>
                <a:latin typeface="Verdana"/>
              </a:rPr>
              <a:t> </a:t>
            </a:r>
            <a:r>
              <a:rPr lang="en-US" sz="1600" u="sng" spc="114" dirty="0" err="1">
                <a:solidFill>
                  <a:srgbClr val="FFFFFF"/>
                </a:solidFill>
                <a:latin typeface="Verdana"/>
              </a:rPr>
              <a:t>și</a:t>
            </a:r>
            <a:r>
              <a:rPr lang="en-US" sz="1600" u="sng" spc="114" dirty="0">
                <a:solidFill>
                  <a:srgbClr val="FFFFFF"/>
                </a:solidFill>
                <a:latin typeface="Verdana"/>
              </a:rPr>
              <a:t> </a:t>
            </a:r>
            <a:r>
              <a:rPr lang="en-US" sz="1600" u="sng" spc="114" dirty="0" err="1">
                <a:solidFill>
                  <a:srgbClr val="FFFFFF"/>
                </a:solidFill>
                <a:latin typeface="Verdana"/>
              </a:rPr>
              <a:t>ajutor</a:t>
            </a:r>
            <a:r>
              <a:rPr lang="en-US" sz="1600" u="sng" spc="114" dirty="0">
                <a:solidFill>
                  <a:srgbClr val="FFFFFF"/>
                </a:solidFill>
                <a:latin typeface="Verdana"/>
              </a:rPr>
              <a:t> de minimis.</a:t>
            </a:r>
          </a:p>
          <a:p>
            <a:pPr marL="176213" marR="295910" algn="just">
              <a:lnSpc>
                <a:spcPct val="115599"/>
              </a:lnSpc>
            </a:pPr>
            <a:r>
              <a:rPr lang="ro-RO" sz="1600" b="1" spc="114" dirty="0">
                <a:solidFill>
                  <a:srgbClr val="FFFFFF"/>
                </a:solidFill>
                <a:latin typeface="Verdana"/>
              </a:rPr>
              <a:t>Solicitanți eligibili</a:t>
            </a:r>
            <a:r>
              <a:rPr lang="en-US" sz="1600" b="1" spc="114" dirty="0">
                <a:solidFill>
                  <a:srgbClr val="FFFFFF"/>
                </a:solidFill>
                <a:latin typeface="Verdana"/>
              </a:rPr>
              <a:t>:</a:t>
            </a:r>
            <a:r>
              <a:rPr lang="en-US" sz="1600" spc="114" dirty="0">
                <a:solidFill>
                  <a:srgbClr val="FFFFFF"/>
                </a:solidFill>
                <a:latin typeface="Verdana"/>
              </a:rPr>
              <a:t> </a:t>
            </a:r>
            <a:r>
              <a:rPr lang="ro-RO" sz="1600" spc="114" dirty="0">
                <a:solidFill>
                  <a:srgbClr val="FFFFFF"/>
                </a:solidFill>
                <a:latin typeface="Verdana"/>
              </a:rPr>
              <a:t>Entități de inovare și transfer tehnologic și</a:t>
            </a:r>
            <a:r>
              <a:rPr lang="en-US" sz="1600" spc="114" dirty="0">
                <a:solidFill>
                  <a:srgbClr val="FFFFFF"/>
                </a:solidFill>
                <a:latin typeface="Verdana"/>
              </a:rPr>
              <a:t> IMM-</a:t>
            </a:r>
            <a:r>
              <a:rPr lang="en-US" sz="1600" spc="114" dirty="0" err="1">
                <a:solidFill>
                  <a:srgbClr val="FFFFFF"/>
                </a:solidFill>
                <a:latin typeface="Verdana"/>
              </a:rPr>
              <a:t>uri</a:t>
            </a:r>
            <a:r>
              <a:rPr lang="en-US" sz="1600" spc="114" dirty="0">
                <a:solidFill>
                  <a:srgbClr val="FFFFFF"/>
                </a:solidFill>
                <a:latin typeface="Verdana"/>
              </a:rPr>
              <a:t> </a:t>
            </a:r>
            <a:r>
              <a:rPr lang="ro-RO" sz="1600" spc="114" dirty="0">
                <a:solidFill>
                  <a:srgbClr val="FFFFFF"/>
                </a:solidFill>
                <a:latin typeface="Verdana"/>
              </a:rPr>
              <a:t>pentru voucherele de inovare</a:t>
            </a:r>
            <a:endParaRPr lang="en-US" sz="1600" spc="114" dirty="0">
              <a:solidFill>
                <a:srgbClr val="FFFFFF"/>
              </a:solidFill>
              <a:latin typeface="Verdana"/>
            </a:endParaRPr>
          </a:p>
          <a:p>
            <a:pPr marL="176213" marR="295910" algn="just">
              <a:lnSpc>
                <a:spcPct val="115599"/>
              </a:lnSpc>
            </a:pPr>
            <a:r>
              <a:rPr lang="en-US" sz="1600" spc="114" dirty="0">
                <a:solidFill>
                  <a:srgbClr val="FFFFFF"/>
                </a:solidFill>
                <a:latin typeface="Verdana"/>
              </a:rPr>
              <a:t>Termen </a:t>
            </a:r>
            <a:r>
              <a:rPr lang="en-US" sz="1600" spc="114" dirty="0" err="1">
                <a:solidFill>
                  <a:srgbClr val="FFFFFF"/>
                </a:solidFill>
                <a:latin typeface="Verdana"/>
              </a:rPr>
              <a:t>estimat</a:t>
            </a:r>
            <a:r>
              <a:rPr lang="en-US" sz="1600" spc="114" dirty="0">
                <a:solidFill>
                  <a:srgbClr val="FFFFFF"/>
                </a:solidFill>
                <a:latin typeface="Verdana"/>
              </a:rPr>
              <a:t> de </a:t>
            </a:r>
            <a:r>
              <a:rPr lang="en-US" sz="1600" spc="114" dirty="0" err="1">
                <a:solidFill>
                  <a:srgbClr val="FFFFFF"/>
                </a:solidFill>
                <a:latin typeface="Verdana"/>
              </a:rPr>
              <a:t>deschidere</a:t>
            </a:r>
            <a:r>
              <a:rPr lang="en-US" sz="1600" spc="114" dirty="0">
                <a:solidFill>
                  <a:srgbClr val="FFFFFF"/>
                </a:solidFill>
                <a:latin typeface="Verdana"/>
              </a:rPr>
              <a:t> al </a:t>
            </a:r>
            <a:r>
              <a:rPr lang="en-US" sz="1600" spc="114" dirty="0" err="1">
                <a:solidFill>
                  <a:srgbClr val="FFFFFF"/>
                </a:solidFill>
                <a:latin typeface="Verdana"/>
              </a:rPr>
              <a:t>apelului</a:t>
            </a:r>
            <a:r>
              <a:rPr lang="en-US" sz="1600" spc="114" dirty="0">
                <a:solidFill>
                  <a:srgbClr val="FFFFFF"/>
                </a:solidFill>
                <a:latin typeface="Verdana"/>
              </a:rPr>
              <a:t>: </a:t>
            </a:r>
            <a:r>
              <a:rPr lang="en-US" sz="1600" b="1" spc="114" dirty="0" err="1">
                <a:solidFill>
                  <a:srgbClr val="FFFFFF"/>
                </a:solidFill>
                <a:latin typeface="Verdana"/>
              </a:rPr>
              <a:t>trimestrul</a:t>
            </a:r>
            <a:r>
              <a:rPr lang="en-US" sz="1600" b="1" spc="114" dirty="0">
                <a:solidFill>
                  <a:srgbClr val="FFFFFF"/>
                </a:solidFill>
                <a:latin typeface="Verdana"/>
              </a:rPr>
              <a:t> 1 2024</a:t>
            </a:r>
          </a:p>
        </p:txBody>
      </p:sp>
      <p:pic>
        <p:nvPicPr>
          <p:cNvPr id="11" name="object 5">
            <a:extLst>
              <a:ext uri="{FF2B5EF4-FFF2-40B4-BE49-F238E27FC236}">
                <a16:creationId xmlns:a16="http://schemas.microsoft.com/office/drawing/2014/main" id="{2FA42AFD-3CA0-A9B1-C857-2FDC899FF9CE}"/>
              </a:ext>
            </a:extLst>
          </p:cNvPr>
          <p:cNvPicPr/>
          <p:nvPr/>
        </p:nvPicPr>
        <p:blipFill>
          <a:blip r:embed="rId4" cstate="print"/>
          <a:stretch>
            <a:fillRect/>
          </a:stretch>
        </p:blipFill>
        <p:spPr>
          <a:xfrm>
            <a:off x="10027704" y="873309"/>
            <a:ext cx="2078572" cy="1909346"/>
          </a:xfrm>
          <a:prstGeom prst="rect">
            <a:avLst/>
          </a:prstGeom>
        </p:spPr>
      </p:pic>
      <p:pic>
        <p:nvPicPr>
          <p:cNvPr id="12" name="object 3">
            <a:extLst>
              <a:ext uri="{FF2B5EF4-FFF2-40B4-BE49-F238E27FC236}">
                <a16:creationId xmlns:a16="http://schemas.microsoft.com/office/drawing/2014/main" id="{3BA5BDAE-0E12-CFA0-B79D-7EABEA4C9C9B}"/>
              </a:ext>
            </a:extLst>
          </p:cNvPr>
          <p:cNvPicPr/>
          <p:nvPr/>
        </p:nvPicPr>
        <p:blipFill>
          <a:blip r:embed="rId5" cstate="print"/>
          <a:stretch>
            <a:fillRect/>
          </a:stretch>
        </p:blipFill>
        <p:spPr>
          <a:xfrm>
            <a:off x="8179912" y="5542809"/>
            <a:ext cx="1847792" cy="1315191"/>
          </a:xfrm>
          <a:prstGeom prst="rect">
            <a:avLst/>
          </a:prstGeom>
        </p:spPr>
      </p:pic>
    </p:spTree>
    <p:extLst>
      <p:ext uri="{BB962C8B-B14F-4D97-AF65-F5344CB8AC3E}">
        <p14:creationId xmlns:p14="http://schemas.microsoft.com/office/powerpoint/2010/main" val="1432501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DE435-F306-087A-EC9B-7EDE5F1DA30B}"/>
              </a:ext>
            </a:extLst>
          </p:cNvPr>
          <p:cNvSpPr>
            <a:spLocks noGrp="1"/>
          </p:cNvSpPr>
          <p:nvPr>
            <p:ph type="title"/>
          </p:nvPr>
        </p:nvSpPr>
        <p:spPr>
          <a:xfrm>
            <a:off x="453600" y="957493"/>
            <a:ext cx="10980000" cy="961040"/>
          </a:xfrm>
        </p:spPr>
        <p:txBody>
          <a:bodyPr/>
          <a:lstStyle/>
          <a:p>
            <a:r>
              <a:rPr lang="ro-RO" sz="3200" dirty="0"/>
              <a:t>Domeniile de specializare inteligentă ale Regiunii Sud-Est </a:t>
            </a:r>
            <a:endParaRPr lang="en-GB" sz="3200" dirty="0"/>
          </a:p>
        </p:txBody>
      </p:sp>
      <p:graphicFrame>
        <p:nvGraphicFramePr>
          <p:cNvPr id="4" name="Diagram 3">
            <a:extLst>
              <a:ext uri="{FF2B5EF4-FFF2-40B4-BE49-F238E27FC236}">
                <a16:creationId xmlns:a16="http://schemas.microsoft.com/office/drawing/2014/main" id="{0FB18C98-9304-5B4A-7070-C31000ED8D49}"/>
              </a:ext>
            </a:extLst>
          </p:cNvPr>
          <p:cNvGraphicFramePr/>
          <p:nvPr>
            <p:extLst>
              <p:ext uri="{D42A27DB-BD31-4B8C-83A1-F6EECF244321}">
                <p14:modId xmlns:p14="http://schemas.microsoft.com/office/powerpoint/2010/main" val="4048987528"/>
              </p:ext>
            </p:extLst>
          </p:nvPr>
        </p:nvGraphicFramePr>
        <p:xfrm>
          <a:off x="336446" y="1893966"/>
          <a:ext cx="11531704" cy="483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object 5">
            <a:extLst>
              <a:ext uri="{FF2B5EF4-FFF2-40B4-BE49-F238E27FC236}">
                <a16:creationId xmlns:a16="http://schemas.microsoft.com/office/drawing/2014/main" id="{C2E6442E-6C9D-1C76-C81B-6517D868295F}"/>
              </a:ext>
            </a:extLst>
          </p:cNvPr>
          <p:cNvPicPr/>
          <p:nvPr/>
        </p:nvPicPr>
        <p:blipFill>
          <a:blip r:embed="rId7" cstate="print"/>
          <a:stretch>
            <a:fillRect/>
          </a:stretch>
        </p:blipFill>
        <p:spPr>
          <a:xfrm>
            <a:off x="11582400" y="5962650"/>
            <a:ext cx="571500" cy="895350"/>
          </a:xfrm>
          <a:prstGeom prst="rect">
            <a:avLst/>
          </a:prstGeom>
        </p:spPr>
      </p:pic>
    </p:spTree>
    <p:extLst>
      <p:ext uri="{BB962C8B-B14F-4D97-AF65-F5344CB8AC3E}">
        <p14:creationId xmlns:p14="http://schemas.microsoft.com/office/powerpoint/2010/main" val="286621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10984EC-802A-4572-930D-2CAFA2B0A59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FA1EA0B8-D2DC-4003-8DA2-6A8AEF9FB7C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FCC7D786-D973-43ED-A2DA-1706B941ACA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F8928B4B-5ABE-4B11-824A-C332A445624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B9543EB7-5903-4FBC-A83A-855C9692687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D952ED59-6602-4F0F-B5F0-BE7C663A553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D750EC3E-E591-4ABE-ACBF-36071971203D}"/>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4612E2C1-7B4D-4017-B6CD-67B59C821B8B}"/>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498A16BB-E3DA-4066-BC6F-56617BE620D9}"/>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835BE859-B4B0-48AC-A198-465612AD9CB0}"/>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772D96FF-F091-49C0-AD31-EA9CC0E34A65}"/>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dgm id="{15946B3A-2607-4AED-BD7D-729B4CD65716}"/>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F9689BBF-DA5F-4474-BE61-F5BE4F9E8C3C}"/>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B67DEB02-D62C-48E3-93A1-DD6C19CFBF3A}"/>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graphicEl>
                                              <a:dgm id="{20D76510-4067-4BDE-A79E-36D0CA43BCAE}"/>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graphicEl>
                                              <a:dgm id="{6CCEAC42-0DB9-4E77-B5EC-078B13D223E4}"/>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graphicEl>
                                              <a:dgm id="{B4EAAA6D-F4DB-4D7A-AB43-A31480734960}"/>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graphicEl>
                                              <a:dgm id="{9DC684C5-FFFF-497F-B532-324C4554A97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4">
            <a:extLst>
              <a:ext uri="{FF2B5EF4-FFF2-40B4-BE49-F238E27FC236}">
                <a16:creationId xmlns:a16="http://schemas.microsoft.com/office/drawing/2014/main" id="{2164F28F-FAA8-7A73-0D29-390C73DD5418}"/>
              </a:ext>
            </a:extLst>
          </p:cNvPr>
          <p:cNvPicPr/>
          <p:nvPr/>
        </p:nvPicPr>
        <p:blipFill>
          <a:blip r:embed="rId3" cstate="print"/>
          <a:stretch>
            <a:fillRect/>
          </a:stretch>
        </p:blipFill>
        <p:spPr>
          <a:xfrm>
            <a:off x="0" y="2829402"/>
            <a:ext cx="2427948" cy="2278543"/>
          </a:xfrm>
          <a:prstGeom prst="rect">
            <a:avLst/>
          </a:prstGeom>
        </p:spPr>
      </p:pic>
      <p:sp>
        <p:nvSpPr>
          <p:cNvPr id="13" name="TextBox 12">
            <a:extLst>
              <a:ext uri="{FF2B5EF4-FFF2-40B4-BE49-F238E27FC236}">
                <a16:creationId xmlns:a16="http://schemas.microsoft.com/office/drawing/2014/main" id="{1ED50F15-3458-D3BD-EE73-F8ED159EB968}"/>
              </a:ext>
            </a:extLst>
          </p:cNvPr>
          <p:cNvSpPr txBox="1"/>
          <p:nvPr/>
        </p:nvSpPr>
        <p:spPr>
          <a:xfrm>
            <a:off x="2033587" y="124122"/>
            <a:ext cx="10091737" cy="307777"/>
          </a:xfrm>
          <a:prstGeom prst="rect">
            <a:avLst/>
          </a:prstGeom>
          <a:noFill/>
        </p:spPr>
        <p:txBody>
          <a:bodyPr wrap="square">
            <a:spAutoFit/>
          </a:bodyPr>
          <a:lstStyle/>
          <a:p>
            <a:r>
              <a:rPr lang="it-IT" sz="1400" spc="-35" dirty="0">
                <a:solidFill>
                  <a:srgbClr val="000000"/>
                </a:solidFill>
                <a:latin typeface="Arial"/>
                <a:cs typeface="Arial"/>
              </a:rPr>
              <a:t>PRIORITATEA </a:t>
            </a:r>
            <a:r>
              <a:rPr lang="it-IT" sz="1400" spc="80" dirty="0">
                <a:solidFill>
                  <a:srgbClr val="000000"/>
                </a:solidFill>
                <a:latin typeface="Arial"/>
                <a:cs typeface="Arial"/>
              </a:rPr>
              <a:t>1 </a:t>
            </a:r>
            <a:r>
              <a:rPr lang="it-IT" sz="1400" spc="-45" dirty="0">
                <a:solidFill>
                  <a:srgbClr val="000000"/>
                </a:solidFill>
                <a:latin typeface="Arial"/>
                <a:cs typeface="Arial"/>
              </a:rPr>
              <a:t>- </a:t>
            </a:r>
            <a:r>
              <a:rPr lang="it-IT" sz="1400" spc="50" dirty="0">
                <a:solidFill>
                  <a:srgbClr val="000000"/>
                </a:solidFill>
                <a:latin typeface="Arial"/>
                <a:cs typeface="Arial"/>
              </a:rPr>
              <a:t>O </a:t>
            </a:r>
            <a:r>
              <a:rPr lang="it-IT" sz="1400" spc="-45" dirty="0">
                <a:solidFill>
                  <a:srgbClr val="000000"/>
                </a:solidFill>
                <a:latin typeface="Arial"/>
                <a:cs typeface="Arial"/>
              </a:rPr>
              <a:t>REGIUNE </a:t>
            </a:r>
            <a:r>
              <a:rPr lang="it-IT" sz="1400" spc="10" dirty="0">
                <a:solidFill>
                  <a:srgbClr val="000000"/>
                </a:solidFill>
                <a:latin typeface="Arial"/>
                <a:cs typeface="Arial"/>
              </a:rPr>
              <a:t>COMPETITIVĂ </a:t>
            </a:r>
            <a:r>
              <a:rPr lang="it-IT" sz="1400" spc="65" dirty="0">
                <a:solidFill>
                  <a:srgbClr val="000000"/>
                </a:solidFill>
                <a:latin typeface="Arial"/>
                <a:cs typeface="Arial"/>
              </a:rPr>
              <a:t>PRIN </a:t>
            </a:r>
            <a:r>
              <a:rPr lang="it-IT" sz="1400" spc="70" dirty="0">
                <a:solidFill>
                  <a:srgbClr val="000000"/>
                </a:solidFill>
                <a:latin typeface="Arial"/>
                <a:cs typeface="Arial"/>
              </a:rPr>
              <a:t> </a:t>
            </a:r>
            <a:r>
              <a:rPr lang="it-IT" sz="1400" spc="30" dirty="0">
                <a:solidFill>
                  <a:srgbClr val="000000"/>
                </a:solidFill>
                <a:latin typeface="Arial"/>
                <a:cs typeface="Arial"/>
              </a:rPr>
              <a:t>INOVARE,</a:t>
            </a:r>
            <a:r>
              <a:rPr lang="it-IT" sz="1400" spc="-70" dirty="0">
                <a:solidFill>
                  <a:srgbClr val="000000"/>
                </a:solidFill>
                <a:latin typeface="Arial"/>
                <a:cs typeface="Arial"/>
              </a:rPr>
              <a:t> </a:t>
            </a:r>
            <a:r>
              <a:rPr lang="it-IT" sz="1400" spc="-10" dirty="0">
                <a:solidFill>
                  <a:srgbClr val="000000"/>
                </a:solidFill>
                <a:latin typeface="Arial"/>
                <a:cs typeface="Arial"/>
              </a:rPr>
              <a:t>DIGITALIZARE</a:t>
            </a:r>
            <a:r>
              <a:rPr lang="it-IT" sz="1400" spc="-70" dirty="0">
                <a:solidFill>
                  <a:srgbClr val="000000"/>
                </a:solidFill>
                <a:latin typeface="Arial"/>
                <a:cs typeface="Arial"/>
              </a:rPr>
              <a:t> </a:t>
            </a:r>
            <a:r>
              <a:rPr lang="it-IT" sz="1400" spc="-30" dirty="0">
                <a:solidFill>
                  <a:srgbClr val="000000"/>
                </a:solidFill>
                <a:latin typeface="Arial"/>
                <a:cs typeface="Arial"/>
              </a:rPr>
              <a:t>ȘI</a:t>
            </a:r>
            <a:r>
              <a:rPr lang="it-IT" sz="1400" spc="-70" dirty="0">
                <a:solidFill>
                  <a:srgbClr val="000000"/>
                </a:solidFill>
                <a:latin typeface="Arial"/>
                <a:cs typeface="Arial"/>
              </a:rPr>
              <a:t> </a:t>
            </a:r>
            <a:r>
              <a:rPr lang="it-IT" sz="1400" dirty="0">
                <a:solidFill>
                  <a:srgbClr val="000000"/>
                </a:solidFill>
                <a:latin typeface="Arial"/>
                <a:cs typeface="Arial"/>
              </a:rPr>
              <a:t>ÎNTREPRINDERI</a:t>
            </a:r>
            <a:r>
              <a:rPr lang="it-IT" sz="1400" spc="-70" dirty="0">
                <a:solidFill>
                  <a:srgbClr val="000000"/>
                </a:solidFill>
                <a:latin typeface="Arial"/>
                <a:cs typeface="Arial"/>
              </a:rPr>
              <a:t> </a:t>
            </a:r>
            <a:r>
              <a:rPr lang="it-IT" sz="1400" spc="70" dirty="0">
                <a:solidFill>
                  <a:srgbClr val="000000"/>
                </a:solidFill>
                <a:latin typeface="Arial"/>
                <a:cs typeface="Arial"/>
              </a:rPr>
              <a:t>DINAMICE</a:t>
            </a:r>
            <a:endParaRPr lang="ro-RO" sz="1400" dirty="0"/>
          </a:p>
        </p:txBody>
      </p:sp>
      <p:sp>
        <p:nvSpPr>
          <p:cNvPr id="15" name="TextBox 14">
            <a:extLst>
              <a:ext uri="{FF2B5EF4-FFF2-40B4-BE49-F238E27FC236}">
                <a16:creationId xmlns:a16="http://schemas.microsoft.com/office/drawing/2014/main" id="{2EBCE0EA-1B5E-9339-5D91-B28582A6B1FC}"/>
              </a:ext>
            </a:extLst>
          </p:cNvPr>
          <p:cNvSpPr txBox="1"/>
          <p:nvPr/>
        </p:nvSpPr>
        <p:spPr>
          <a:xfrm>
            <a:off x="2033586" y="515903"/>
            <a:ext cx="9320213" cy="567143"/>
          </a:xfrm>
          <a:prstGeom prst="rect">
            <a:avLst/>
          </a:prstGeom>
          <a:noFill/>
        </p:spPr>
        <p:txBody>
          <a:bodyPr wrap="square">
            <a:spAutoFit/>
          </a:bodyPr>
          <a:lstStyle/>
          <a:p>
            <a:pPr marL="12700" marR="5080">
              <a:lnSpc>
                <a:spcPct val="114599"/>
              </a:lnSpc>
              <a:spcBef>
                <a:spcPts val="100"/>
              </a:spcBef>
            </a:pPr>
            <a:r>
              <a:rPr lang="ro-RO" sz="1400" b="1" spc="75" dirty="0">
                <a:solidFill>
                  <a:schemeClr val="bg1"/>
                </a:solidFill>
                <a:latin typeface="Trebuchet MS"/>
                <a:cs typeface="Trebuchet MS"/>
              </a:rPr>
              <a:t>Obiectiv </a:t>
            </a:r>
            <a:r>
              <a:rPr lang="ro-RO" sz="1400" b="1" spc="50" dirty="0">
                <a:solidFill>
                  <a:schemeClr val="bg1"/>
                </a:solidFill>
                <a:latin typeface="Trebuchet MS"/>
                <a:cs typeface="Trebuchet MS"/>
              </a:rPr>
              <a:t>specific </a:t>
            </a:r>
            <a:r>
              <a:rPr lang="ro-RO" sz="1400" b="1" spc="60" dirty="0">
                <a:solidFill>
                  <a:schemeClr val="bg1"/>
                </a:solidFill>
                <a:latin typeface="Trebuchet MS"/>
                <a:cs typeface="Trebuchet MS"/>
              </a:rPr>
              <a:t>FEDR </a:t>
            </a:r>
            <a:r>
              <a:rPr lang="ro-RO" sz="1400" b="1" spc="170" dirty="0">
                <a:solidFill>
                  <a:schemeClr val="bg1"/>
                </a:solidFill>
                <a:latin typeface="Trebuchet MS"/>
                <a:cs typeface="Trebuchet MS"/>
              </a:rPr>
              <a:t>a </a:t>
            </a:r>
            <a:r>
              <a:rPr lang="ro-RO" sz="1400" b="1" spc="-30" dirty="0">
                <a:solidFill>
                  <a:schemeClr val="bg1"/>
                </a:solidFill>
                <a:latin typeface="Trebuchet MS"/>
                <a:cs typeface="Trebuchet MS"/>
              </a:rPr>
              <a:t>(ii) </a:t>
            </a:r>
            <a:r>
              <a:rPr lang="ro-RO" sz="1400" b="1" spc="75" dirty="0">
                <a:solidFill>
                  <a:schemeClr val="bg1"/>
                </a:solidFill>
                <a:latin typeface="Trebuchet MS"/>
                <a:cs typeface="Trebuchet MS"/>
              </a:rPr>
              <a:t>Valorificarea </a:t>
            </a:r>
            <a:r>
              <a:rPr lang="ro-RO" sz="1400" b="1" spc="85" dirty="0">
                <a:solidFill>
                  <a:schemeClr val="bg1"/>
                </a:solidFill>
                <a:latin typeface="Trebuchet MS"/>
                <a:cs typeface="Trebuchet MS"/>
              </a:rPr>
              <a:t>avantajelor </a:t>
            </a:r>
            <a:r>
              <a:rPr lang="ro-RO" sz="1400" b="1" spc="40" dirty="0">
                <a:solidFill>
                  <a:schemeClr val="bg1"/>
                </a:solidFill>
                <a:latin typeface="Trebuchet MS"/>
                <a:cs typeface="Trebuchet MS"/>
              </a:rPr>
              <a:t>digitalizării, </a:t>
            </a:r>
            <a:r>
              <a:rPr lang="ro-RO" sz="1400" b="1" spc="85" dirty="0">
                <a:solidFill>
                  <a:schemeClr val="bg1"/>
                </a:solidFill>
                <a:latin typeface="Trebuchet MS"/>
                <a:cs typeface="Trebuchet MS"/>
              </a:rPr>
              <a:t>în </a:t>
            </a:r>
            <a:r>
              <a:rPr lang="ro-RO" sz="1400" b="1" spc="60" dirty="0">
                <a:solidFill>
                  <a:schemeClr val="bg1"/>
                </a:solidFill>
                <a:latin typeface="Trebuchet MS"/>
                <a:cs typeface="Trebuchet MS"/>
              </a:rPr>
              <a:t>beneficiul </a:t>
            </a:r>
            <a:r>
              <a:rPr lang="ro-RO" sz="1400" b="1" spc="65" dirty="0">
                <a:solidFill>
                  <a:schemeClr val="bg1"/>
                </a:solidFill>
                <a:latin typeface="Trebuchet MS"/>
                <a:cs typeface="Trebuchet MS"/>
              </a:rPr>
              <a:t> </a:t>
            </a:r>
            <a:r>
              <a:rPr lang="ro-RO" sz="1400" b="1" spc="50" dirty="0">
                <a:solidFill>
                  <a:schemeClr val="bg1"/>
                </a:solidFill>
                <a:latin typeface="Trebuchet MS"/>
                <a:cs typeface="Trebuchet MS"/>
              </a:rPr>
              <a:t>cetăţenilor,</a:t>
            </a:r>
            <a:r>
              <a:rPr lang="ro-RO" sz="1400" b="1" spc="-85" dirty="0">
                <a:solidFill>
                  <a:schemeClr val="bg1"/>
                </a:solidFill>
                <a:latin typeface="Trebuchet MS"/>
                <a:cs typeface="Trebuchet MS"/>
              </a:rPr>
              <a:t> </a:t>
            </a:r>
            <a:r>
              <a:rPr lang="ro-RO" sz="1400" b="1" spc="95" dirty="0">
                <a:solidFill>
                  <a:schemeClr val="bg1"/>
                </a:solidFill>
                <a:latin typeface="Trebuchet MS"/>
                <a:cs typeface="Trebuchet MS"/>
              </a:rPr>
              <a:t>al</a:t>
            </a:r>
            <a:r>
              <a:rPr lang="ro-RO" sz="1400" b="1" spc="-85" dirty="0">
                <a:solidFill>
                  <a:schemeClr val="bg1"/>
                </a:solidFill>
                <a:latin typeface="Trebuchet MS"/>
                <a:cs typeface="Trebuchet MS"/>
              </a:rPr>
              <a:t> </a:t>
            </a:r>
            <a:r>
              <a:rPr lang="ro-RO" sz="1400" b="1" spc="75" dirty="0">
                <a:solidFill>
                  <a:schemeClr val="bg1"/>
                </a:solidFill>
                <a:latin typeface="Trebuchet MS"/>
                <a:cs typeface="Trebuchet MS"/>
              </a:rPr>
              <a:t>companiilor,</a:t>
            </a:r>
            <a:r>
              <a:rPr lang="ro-RO" sz="1400" b="1" spc="-80" dirty="0">
                <a:solidFill>
                  <a:schemeClr val="bg1"/>
                </a:solidFill>
                <a:latin typeface="Trebuchet MS"/>
                <a:cs typeface="Trebuchet MS"/>
              </a:rPr>
              <a:t> </a:t>
            </a:r>
            <a:r>
              <a:rPr lang="ro-RO" sz="1400" b="1" spc="95" dirty="0">
                <a:solidFill>
                  <a:schemeClr val="bg1"/>
                </a:solidFill>
                <a:latin typeface="Trebuchet MS"/>
                <a:cs typeface="Trebuchet MS"/>
              </a:rPr>
              <a:t>al</a:t>
            </a:r>
            <a:r>
              <a:rPr lang="ro-RO" sz="1400" b="1" spc="-85" dirty="0">
                <a:solidFill>
                  <a:schemeClr val="bg1"/>
                </a:solidFill>
                <a:latin typeface="Trebuchet MS"/>
                <a:cs typeface="Trebuchet MS"/>
              </a:rPr>
              <a:t> </a:t>
            </a:r>
            <a:r>
              <a:rPr lang="ro-RO" sz="1400" b="1" spc="75" dirty="0">
                <a:solidFill>
                  <a:schemeClr val="bg1"/>
                </a:solidFill>
                <a:latin typeface="Trebuchet MS"/>
                <a:cs typeface="Trebuchet MS"/>
              </a:rPr>
              <a:t>organizaţiilor</a:t>
            </a:r>
            <a:r>
              <a:rPr lang="ro-RO" sz="1400" b="1" spc="-80" dirty="0">
                <a:solidFill>
                  <a:schemeClr val="bg1"/>
                </a:solidFill>
                <a:latin typeface="Trebuchet MS"/>
                <a:cs typeface="Trebuchet MS"/>
              </a:rPr>
              <a:t> </a:t>
            </a:r>
            <a:r>
              <a:rPr lang="ro-RO" sz="1400" b="1" spc="80" dirty="0">
                <a:solidFill>
                  <a:schemeClr val="bg1"/>
                </a:solidFill>
                <a:latin typeface="Trebuchet MS"/>
                <a:cs typeface="Trebuchet MS"/>
              </a:rPr>
              <a:t>de</a:t>
            </a:r>
            <a:r>
              <a:rPr lang="ro-RO" sz="1400" b="1" spc="-85" dirty="0">
                <a:solidFill>
                  <a:schemeClr val="bg1"/>
                </a:solidFill>
                <a:latin typeface="Trebuchet MS"/>
                <a:cs typeface="Trebuchet MS"/>
              </a:rPr>
              <a:t> </a:t>
            </a:r>
            <a:r>
              <a:rPr lang="ro-RO" sz="1400" b="1" spc="55" dirty="0">
                <a:solidFill>
                  <a:schemeClr val="bg1"/>
                </a:solidFill>
                <a:latin typeface="Trebuchet MS"/>
                <a:cs typeface="Trebuchet MS"/>
              </a:rPr>
              <a:t>cercetare</a:t>
            </a:r>
            <a:r>
              <a:rPr lang="ro-RO" sz="1400" b="1" spc="-85" dirty="0">
                <a:solidFill>
                  <a:schemeClr val="bg1"/>
                </a:solidFill>
                <a:latin typeface="Trebuchet MS"/>
                <a:cs typeface="Trebuchet MS"/>
              </a:rPr>
              <a:t> </a:t>
            </a:r>
            <a:r>
              <a:rPr lang="ro-RO" sz="1400" b="1" spc="85" dirty="0">
                <a:solidFill>
                  <a:schemeClr val="bg1"/>
                </a:solidFill>
                <a:latin typeface="Trebuchet MS"/>
                <a:cs typeface="Trebuchet MS"/>
              </a:rPr>
              <a:t>şi</a:t>
            </a:r>
            <a:r>
              <a:rPr lang="ro-RO" sz="1400" b="1" spc="-80" dirty="0">
                <a:solidFill>
                  <a:schemeClr val="bg1"/>
                </a:solidFill>
                <a:latin typeface="Trebuchet MS"/>
                <a:cs typeface="Trebuchet MS"/>
              </a:rPr>
              <a:t> </a:t>
            </a:r>
            <a:r>
              <a:rPr lang="ro-RO" sz="1400" b="1" spc="95" dirty="0">
                <a:solidFill>
                  <a:schemeClr val="bg1"/>
                </a:solidFill>
                <a:latin typeface="Trebuchet MS"/>
                <a:cs typeface="Trebuchet MS"/>
              </a:rPr>
              <a:t>al</a:t>
            </a:r>
            <a:r>
              <a:rPr lang="ro-RO" sz="1400" b="1" spc="-85" dirty="0">
                <a:solidFill>
                  <a:schemeClr val="bg1"/>
                </a:solidFill>
                <a:latin typeface="Trebuchet MS"/>
                <a:cs typeface="Trebuchet MS"/>
              </a:rPr>
              <a:t> </a:t>
            </a:r>
            <a:r>
              <a:rPr lang="ro-RO" sz="1400" b="1" spc="90" dirty="0">
                <a:solidFill>
                  <a:schemeClr val="bg1"/>
                </a:solidFill>
                <a:latin typeface="Trebuchet MS"/>
                <a:cs typeface="Trebuchet MS"/>
              </a:rPr>
              <a:t>autorităţilor</a:t>
            </a:r>
            <a:r>
              <a:rPr lang="ro-RO" sz="1400" b="1" spc="-80" dirty="0">
                <a:solidFill>
                  <a:schemeClr val="bg1"/>
                </a:solidFill>
                <a:latin typeface="Trebuchet MS"/>
                <a:cs typeface="Trebuchet MS"/>
              </a:rPr>
              <a:t> </a:t>
            </a:r>
            <a:r>
              <a:rPr lang="ro-RO" sz="1400" b="1" spc="65" dirty="0">
                <a:solidFill>
                  <a:schemeClr val="bg1"/>
                </a:solidFill>
                <a:latin typeface="Trebuchet MS"/>
                <a:cs typeface="Trebuchet MS"/>
              </a:rPr>
              <a:t>publice</a:t>
            </a:r>
            <a:endParaRPr lang="ro-RO" sz="1400" dirty="0">
              <a:solidFill>
                <a:schemeClr val="bg1"/>
              </a:solidFill>
              <a:latin typeface="Trebuchet MS"/>
              <a:cs typeface="Trebuchet MS"/>
            </a:endParaRPr>
          </a:p>
        </p:txBody>
      </p:sp>
      <p:sp>
        <p:nvSpPr>
          <p:cNvPr id="16" name="object 10">
            <a:extLst>
              <a:ext uri="{FF2B5EF4-FFF2-40B4-BE49-F238E27FC236}">
                <a16:creationId xmlns:a16="http://schemas.microsoft.com/office/drawing/2014/main" id="{6E71C1A4-80A7-CBC6-942C-2FC456D4722F}"/>
              </a:ext>
            </a:extLst>
          </p:cNvPr>
          <p:cNvSpPr txBox="1"/>
          <p:nvPr/>
        </p:nvSpPr>
        <p:spPr>
          <a:xfrm>
            <a:off x="347532" y="1230185"/>
            <a:ext cx="11496936" cy="3385799"/>
          </a:xfrm>
          <a:prstGeom prst="rect">
            <a:avLst/>
          </a:prstGeom>
        </p:spPr>
        <p:txBody>
          <a:bodyPr vert="horz" wrap="square" lIns="0" tIns="12700" rIns="0" bIns="0" rtlCol="0">
            <a:spAutoFit/>
          </a:bodyPr>
          <a:lstStyle/>
          <a:p>
            <a:pPr marL="12700">
              <a:lnSpc>
                <a:spcPct val="100000"/>
              </a:lnSpc>
              <a:spcBef>
                <a:spcPts val="100"/>
              </a:spcBef>
            </a:pPr>
            <a:r>
              <a:rPr sz="1600" b="1" spc="325" dirty="0">
                <a:solidFill>
                  <a:schemeClr val="bg1"/>
                </a:solidFill>
                <a:latin typeface="Calibri"/>
                <a:cs typeface="Calibri"/>
              </a:rPr>
              <a:t>ACȚIUNEA</a:t>
            </a:r>
            <a:r>
              <a:rPr sz="1600" b="1" spc="135" dirty="0">
                <a:solidFill>
                  <a:schemeClr val="bg1"/>
                </a:solidFill>
                <a:latin typeface="Calibri"/>
                <a:cs typeface="Calibri"/>
              </a:rPr>
              <a:t> </a:t>
            </a:r>
            <a:r>
              <a:rPr sz="1600" b="1" spc="5" dirty="0">
                <a:solidFill>
                  <a:schemeClr val="bg1"/>
                </a:solidFill>
                <a:latin typeface="Calibri"/>
                <a:cs typeface="Calibri"/>
              </a:rPr>
              <a:t>1.3</a:t>
            </a:r>
            <a:r>
              <a:rPr sz="1600" b="1" spc="140" dirty="0">
                <a:solidFill>
                  <a:schemeClr val="bg1"/>
                </a:solidFill>
                <a:latin typeface="Calibri"/>
                <a:cs typeface="Calibri"/>
              </a:rPr>
              <a:t> </a:t>
            </a:r>
            <a:r>
              <a:rPr sz="1600" b="1" spc="375" dirty="0">
                <a:solidFill>
                  <a:schemeClr val="bg1"/>
                </a:solidFill>
                <a:latin typeface="Calibri"/>
                <a:cs typeface="Calibri"/>
              </a:rPr>
              <a:t>CREȘTEREA</a:t>
            </a:r>
            <a:r>
              <a:rPr sz="1600" b="1" spc="140" dirty="0">
                <a:solidFill>
                  <a:schemeClr val="bg1"/>
                </a:solidFill>
                <a:latin typeface="Calibri"/>
                <a:cs typeface="Calibri"/>
              </a:rPr>
              <a:t> </a:t>
            </a:r>
            <a:r>
              <a:rPr sz="1600" b="1" spc="315" dirty="0">
                <a:solidFill>
                  <a:schemeClr val="bg1"/>
                </a:solidFill>
                <a:latin typeface="Calibri"/>
                <a:cs typeface="Calibri"/>
              </a:rPr>
              <a:t>GRADULUI</a:t>
            </a:r>
            <a:r>
              <a:rPr sz="1600" b="1" spc="140" dirty="0">
                <a:solidFill>
                  <a:schemeClr val="bg1"/>
                </a:solidFill>
                <a:latin typeface="Calibri"/>
                <a:cs typeface="Calibri"/>
              </a:rPr>
              <a:t> </a:t>
            </a:r>
            <a:r>
              <a:rPr sz="1600" b="1" spc="395" dirty="0">
                <a:solidFill>
                  <a:schemeClr val="bg1"/>
                </a:solidFill>
                <a:latin typeface="Calibri"/>
                <a:cs typeface="Calibri"/>
              </a:rPr>
              <a:t>DE</a:t>
            </a:r>
            <a:r>
              <a:rPr sz="1600" b="1" spc="140" dirty="0">
                <a:solidFill>
                  <a:schemeClr val="bg1"/>
                </a:solidFill>
                <a:latin typeface="Calibri"/>
                <a:cs typeface="Calibri"/>
              </a:rPr>
              <a:t> </a:t>
            </a:r>
            <a:r>
              <a:rPr sz="1600" b="1" spc="310" dirty="0">
                <a:solidFill>
                  <a:schemeClr val="bg1"/>
                </a:solidFill>
                <a:latin typeface="Calibri"/>
                <a:cs typeface="Calibri"/>
              </a:rPr>
              <a:t>DIGITALIZARE</a:t>
            </a:r>
            <a:r>
              <a:rPr sz="1600" b="1" spc="140" dirty="0">
                <a:solidFill>
                  <a:schemeClr val="bg1"/>
                </a:solidFill>
                <a:latin typeface="Calibri"/>
                <a:cs typeface="Calibri"/>
              </a:rPr>
              <a:t> </a:t>
            </a:r>
            <a:r>
              <a:rPr sz="1600" b="1" spc="229" dirty="0">
                <a:solidFill>
                  <a:schemeClr val="bg1"/>
                </a:solidFill>
                <a:latin typeface="Calibri"/>
                <a:cs typeface="Calibri"/>
              </a:rPr>
              <a:t>ÎN</a:t>
            </a:r>
            <a:r>
              <a:rPr sz="1600" b="1" spc="140" dirty="0">
                <a:solidFill>
                  <a:schemeClr val="bg1"/>
                </a:solidFill>
                <a:latin typeface="Calibri"/>
                <a:cs typeface="Calibri"/>
              </a:rPr>
              <a:t> </a:t>
            </a:r>
            <a:r>
              <a:rPr sz="1600" b="1" spc="204" dirty="0">
                <a:solidFill>
                  <a:schemeClr val="bg1"/>
                </a:solidFill>
                <a:latin typeface="Calibri"/>
                <a:cs typeface="Calibri"/>
              </a:rPr>
              <a:t>IMM-URI</a:t>
            </a:r>
            <a:r>
              <a:rPr lang="ro-RO" sz="1600" b="1" spc="204" dirty="0">
                <a:solidFill>
                  <a:schemeClr val="bg1"/>
                </a:solidFill>
                <a:latin typeface="Calibri"/>
                <a:cs typeface="Calibri"/>
              </a:rPr>
              <a:t> – </a:t>
            </a:r>
            <a:r>
              <a:rPr lang="ro-RO" sz="1600" b="1" u="sng" spc="204" dirty="0">
                <a:solidFill>
                  <a:schemeClr val="bg1"/>
                </a:solidFill>
                <a:latin typeface="Calibri"/>
                <a:cs typeface="Calibri"/>
              </a:rPr>
              <a:t>15.721.141 euro FEDR+BS</a:t>
            </a:r>
            <a:endParaRPr u="sng" dirty="0">
              <a:solidFill>
                <a:schemeClr val="bg1"/>
              </a:solidFill>
              <a:latin typeface="Calibri"/>
              <a:cs typeface="Calibri"/>
            </a:endParaRPr>
          </a:p>
          <a:p>
            <a:pPr marL="610235" algn="just">
              <a:lnSpc>
                <a:spcPct val="100000"/>
              </a:lnSpc>
              <a:spcBef>
                <a:spcPts val="2225"/>
              </a:spcBef>
            </a:pPr>
            <a:r>
              <a:rPr sz="1400" spc="15" dirty="0">
                <a:solidFill>
                  <a:schemeClr val="bg1"/>
                </a:solidFill>
                <a:latin typeface="Verdana"/>
                <a:cs typeface="Verdana"/>
              </a:rPr>
              <a:t>A</a:t>
            </a:r>
            <a:r>
              <a:rPr sz="1400" spc="155" dirty="0">
                <a:solidFill>
                  <a:schemeClr val="bg1"/>
                </a:solidFill>
                <a:latin typeface="Verdana"/>
                <a:cs typeface="Verdana"/>
              </a:rPr>
              <a:t>c</a:t>
            </a:r>
            <a:r>
              <a:rPr sz="1400" spc="-75" dirty="0">
                <a:solidFill>
                  <a:schemeClr val="bg1"/>
                </a:solidFill>
                <a:latin typeface="Verdana"/>
                <a:cs typeface="Verdana"/>
              </a:rPr>
              <a:t>t</a:t>
            </a:r>
            <a:r>
              <a:rPr sz="1400" spc="-100" dirty="0">
                <a:solidFill>
                  <a:schemeClr val="bg1"/>
                </a:solidFill>
                <a:latin typeface="Verdana"/>
                <a:cs typeface="Verdana"/>
              </a:rPr>
              <a:t>i</a:t>
            </a:r>
            <a:r>
              <a:rPr sz="1400" spc="-155" dirty="0">
                <a:solidFill>
                  <a:schemeClr val="bg1"/>
                </a:solidFill>
                <a:latin typeface="Verdana"/>
                <a:cs typeface="Verdana"/>
              </a:rPr>
              <a:t>v</a:t>
            </a:r>
            <a:r>
              <a:rPr sz="1400" spc="-100" dirty="0">
                <a:solidFill>
                  <a:schemeClr val="bg1"/>
                </a:solidFill>
                <a:latin typeface="Verdana"/>
                <a:cs typeface="Verdana"/>
              </a:rPr>
              <a:t>i</a:t>
            </a:r>
            <a:r>
              <a:rPr sz="1400" spc="-75" dirty="0">
                <a:solidFill>
                  <a:schemeClr val="bg1"/>
                </a:solidFill>
                <a:latin typeface="Verdana"/>
                <a:cs typeface="Verdana"/>
              </a:rPr>
              <a:t>t</a:t>
            </a:r>
            <a:r>
              <a:rPr sz="1400" spc="-55" dirty="0">
                <a:solidFill>
                  <a:schemeClr val="bg1"/>
                </a:solidFill>
                <a:latin typeface="Verdana"/>
                <a:cs typeface="Verdana"/>
              </a:rPr>
              <a:t>ă</a:t>
            </a:r>
            <a:r>
              <a:rPr sz="1400" spc="-75" dirty="0">
                <a:solidFill>
                  <a:schemeClr val="bg1"/>
                </a:solidFill>
                <a:latin typeface="Verdana"/>
                <a:cs typeface="Verdana"/>
              </a:rPr>
              <a:t>ț</a:t>
            </a:r>
            <a:r>
              <a:rPr sz="1400" spc="-95" dirty="0">
                <a:solidFill>
                  <a:schemeClr val="bg1"/>
                </a:solidFill>
                <a:latin typeface="Verdana"/>
                <a:cs typeface="Verdana"/>
              </a:rPr>
              <a:t>i</a:t>
            </a:r>
            <a:r>
              <a:rPr sz="1400" spc="-145" dirty="0">
                <a:solidFill>
                  <a:schemeClr val="bg1"/>
                </a:solidFill>
                <a:latin typeface="Verdana"/>
                <a:cs typeface="Verdana"/>
              </a:rPr>
              <a:t> </a:t>
            </a:r>
            <a:r>
              <a:rPr sz="1400" spc="55" dirty="0">
                <a:solidFill>
                  <a:schemeClr val="bg1"/>
                </a:solidFill>
                <a:latin typeface="Verdana"/>
                <a:cs typeface="Verdana"/>
              </a:rPr>
              <a:t>o</a:t>
            </a:r>
            <a:r>
              <a:rPr sz="1400" spc="-135" dirty="0">
                <a:solidFill>
                  <a:schemeClr val="bg1"/>
                </a:solidFill>
                <a:latin typeface="Verdana"/>
                <a:cs typeface="Verdana"/>
              </a:rPr>
              <a:t>r</a:t>
            </a:r>
            <a:r>
              <a:rPr sz="1400" spc="-100" dirty="0">
                <a:solidFill>
                  <a:schemeClr val="bg1"/>
                </a:solidFill>
                <a:latin typeface="Verdana"/>
                <a:cs typeface="Verdana"/>
              </a:rPr>
              <a:t>i</a:t>
            </a:r>
            <a:r>
              <a:rPr sz="1400" spc="60" dirty="0">
                <a:solidFill>
                  <a:schemeClr val="bg1"/>
                </a:solidFill>
                <a:latin typeface="Verdana"/>
                <a:cs typeface="Verdana"/>
              </a:rPr>
              <a:t>e</a:t>
            </a:r>
            <a:r>
              <a:rPr sz="1400" spc="-120" dirty="0">
                <a:solidFill>
                  <a:schemeClr val="bg1"/>
                </a:solidFill>
                <a:latin typeface="Verdana"/>
                <a:cs typeface="Verdana"/>
              </a:rPr>
              <a:t>n</a:t>
            </a:r>
            <a:r>
              <a:rPr sz="1400" spc="-75" dirty="0">
                <a:solidFill>
                  <a:schemeClr val="bg1"/>
                </a:solidFill>
                <a:latin typeface="Verdana"/>
                <a:cs typeface="Verdana"/>
              </a:rPr>
              <a:t>t</a:t>
            </a:r>
            <a:r>
              <a:rPr sz="1400" spc="-55" dirty="0">
                <a:solidFill>
                  <a:schemeClr val="bg1"/>
                </a:solidFill>
                <a:latin typeface="Verdana"/>
                <a:cs typeface="Verdana"/>
              </a:rPr>
              <a:t>a</a:t>
            </a:r>
            <a:r>
              <a:rPr sz="1400" spc="-75" dirty="0">
                <a:solidFill>
                  <a:schemeClr val="bg1"/>
                </a:solidFill>
                <a:latin typeface="Verdana"/>
                <a:cs typeface="Verdana"/>
              </a:rPr>
              <a:t>t</a:t>
            </a:r>
            <a:r>
              <a:rPr sz="1400" spc="-100" dirty="0">
                <a:solidFill>
                  <a:schemeClr val="bg1"/>
                </a:solidFill>
                <a:latin typeface="Verdana"/>
                <a:cs typeface="Verdana"/>
              </a:rPr>
              <a:t>i</a:t>
            </a:r>
            <a:r>
              <a:rPr sz="1400" spc="-155" dirty="0">
                <a:solidFill>
                  <a:schemeClr val="bg1"/>
                </a:solidFill>
                <a:latin typeface="Verdana"/>
                <a:cs typeface="Verdana"/>
              </a:rPr>
              <a:t>v</a:t>
            </a:r>
            <a:r>
              <a:rPr sz="1400" spc="60" dirty="0">
                <a:solidFill>
                  <a:schemeClr val="bg1"/>
                </a:solidFill>
                <a:latin typeface="Verdana"/>
                <a:cs typeface="Verdana"/>
              </a:rPr>
              <a:t>e</a:t>
            </a:r>
            <a:r>
              <a:rPr sz="1400" spc="-505" dirty="0">
                <a:solidFill>
                  <a:schemeClr val="bg1"/>
                </a:solidFill>
                <a:latin typeface="Verdana"/>
                <a:cs typeface="Verdana"/>
              </a:rPr>
              <a:t>:</a:t>
            </a:r>
            <a:endParaRPr sz="1400" dirty="0">
              <a:solidFill>
                <a:schemeClr val="bg1"/>
              </a:solidFill>
              <a:latin typeface="Verdana"/>
              <a:cs typeface="Verdana"/>
            </a:endParaRPr>
          </a:p>
          <a:p>
            <a:pPr marL="610235" marR="194945" algn="just">
              <a:lnSpc>
                <a:spcPct val="128099"/>
              </a:lnSpc>
              <a:buChar char="•"/>
              <a:tabLst>
                <a:tab pos="787400" algn="l"/>
              </a:tabLst>
            </a:pPr>
            <a:r>
              <a:rPr lang="ro-RO" sz="1400" spc="-20" dirty="0">
                <a:solidFill>
                  <a:schemeClr val="bg1"/>
                </a:solidFill>
                <a:latin typeface="Verdana"/>
                <a:cs typeface="Verdana"/>
              </a:rPr>
              <a:t> </a:t>
            </a:r>
            <a:r>
              <a:rPr sz="1400" spc="-20" dirty="0" err="1">
                <a:solidFill>
                  <a:schemeClr val="bg1"/>
                </a:solidFill>
                <a:latin typeface="Verdana"/>
                <a:cs typeface="Verdana"/>
              </a:rPr>
              <a:t>dotare</a:t>
            </a:r>
            <a:r>
              <a:rPr sz="1400" spc="-140" dirty="0">
                <a:solidFill>
                  <a:schemeClr val="bg1"/>
                </a:solidFill>
                <a:latin typeface="Verdana"/>
                <a:cs typeface="Verdana"/>
              </a:rPr>
              <a:t> </a:t>
            </a:r>
            <a:r>
              <a:rPr sz="1400" spc="20" dirty="0">
                <a:solidFill>
                  <a:schemeClr val="bg1"/>
                </a:solidFill>
                <a:latin typeface="Verdana"/>
                <a:cs typeface="Verdana"/>
              </a:rPr>
              <a:t>cu</a:t>
            </a:r>
            <a:r>
              <a:rPr sz="1400" spc="-135" dirty="0">
                <a:solidFill>
                  <a:schemeClr val="bg1"/>
                </a:solidFill>
                <a:latin typeface="Verdana"/>
                <a:cs typeface="Verdana"/>
              </a:rPr>
              <a:t> </a:t>
            </a:r>
            <a:r>
              <a:rPr sz="1400" spc="-30" dirty="0">
                <a:solidFill>
                  <a:schemeClr val="bg1"/>
                </a:solidFill>
                <a:latin typeface="Verdana"/>
                <a:cs typeface="Verdana"/>
              </a:rPr>
              <a:t>active</a:t>
            </a:r>
            <a:r>
              <a:rPr sz="1400" spc="-135" dirty="0">
                <a:solidFill>
                  <a:schemeClr val="bg1"/>
                </a:solidFill>
                <a:latin typeface="Verdana"/>
                <a:cs typeface="Verdana"/>
              </a:rPr>
              <a:t> </a:t>
            </a:r>
            <a:r>
              <a:rPr sz="1400" dirty="0">
                <a:solidFill>
                  <a:schemeClr val="bg1"/>
                </a:solidFill>
                <a:latin typeface="Verdana"/>
                <a:cs typeface="Verdana"/>
              </a:rPr>
              <a:t>corporale</a:t>
            </a:r>
            <a:r>
              <a:rPr sz="1400" spc="-135" dirty="0">
                <a:solidFill>
                  <a:schemeClr val="bg1"/>
                </a:solidFill>
                <a:latin typeface="Verdana"/>
                <a:cs typeface="Verdana"/>
              </a:rPr>
              <a:t> </a:t>
            </a:r>
            <a:r>
              <a:rPr sz="1400" spc="-15" dirty="0">
                <a:solidFill>
                  <a:schemeClr val="bg1"/>
                </a:solidFill>
                <a:latin typeface="Verdana"/>
                <a:cs typeface="Verdana"/>
              </a:rPr>
              <a:t>şi</a:t>
            </a:r>
            <a:r>
              <a:rPr sz="1400" spc="-135" dirty="0">
                <a:solidFill>
                  <a:schemeClr val="bg1"/>
                </a:solidFill>
                <a:latin typeface="Verdana"/>
                <a:cs typeface="Verdana"/>
              </a:rPr>
              <a:t> </a:t>
            </a:r>
            <a:r>
              <a:rPr sz="1400" spc="-5" dirty="0">
                <a:solidFill>
                  <a:schemeClr val="bg1"/>
                </a:solidFill>
                <a:latin typeface="Verdana"/>
                <a:cs typeface="Verdana"/>
              </a:rPr>
              <a:t>necorporale</a:t>
            </a:r>
            <a:r>
              <a:rPr sz="1400" spc="-135" dirty="0">
                <a:solidFill>
                  <a:schemeClr val="bg1"/>
                </a:solidFill>
                <a:latin typeface="Verdana"/>
                <a:cs typeface="Verdana"/>
              </a:rPr>
              <a:t> </a:t>
            </a:r>
            <a:r>
              <a:rPr sz="1400" spc="-110" dirty="0">
                <a:solidFill>
                  <a:schemeClr val="bg1"/>
                </a:solidFill>
                <a:latin typeface="Verdana"/>
                <a:cs typeface="Verdana"/>
              </a:rPr>
              <a:t>în</a:t>
            </a:r>
            <a:r>
              <a:rPr sz="1400" spc="-135" dirty="0">
                <a:solidFill>
                  <a:schemeClr val="bg1"/>
                </a:solidFill>
                <a:latin typeface="Verdana"/>
                <a:cs typeface="Verdana"/>
              </a:rPr>
              <a:t> </a:t>
            </a:r>
            <a:r>
              <a:rPr sz="1400" spc="-20" dirty="0">
                <a:solidFill>
                  <a:schemeClr val="bg1"/>
                </a:solidFill>
                <a:latin typeface="Verdana"/>
                <a:cs typeface="Verdana"/>
              </a:rPr>
              <a:t>vederea</a:t>
            </a:r>
            <a:r>
              <a:rPr sz="1400" spc="-135" dirty="0">
                <a:solidFill>
                  <a:schemeClr val="bg1"/>
                </a:solidFill>
                <a:latin typeface="Verdana"/>
                <a:cs typeface="Verdana"/>
              </a:rPr>
              <a:t> </a:t>
            </a:r>
            <a:r>
              <a:rPr sz="1400" spc="-25" dirty="0">
                <a:solidFill>
                  <a:schemeClr val="bg1"/>
                </a:solidFill>
                <a:latin typeface="Verdana"/>
                <a:cs typeface="Verdana"/>
              </a:rPr>
              <a:t>creșterii</a:t>
            </a:r>
            <a:r>
              <a:rPr sz="1400" spc="-135" dirty="0">
                <a:solidFill>
                  <a:schemeClr val="bg1"/>
                </a:solidFill>
                <a:latin typeface="Verdana"/>
                <a:cs typeface="Verdana"/>
              </a:rPr>
              <a:t> </a:t>
            </a:r>
            <a:r>
              <a:rPr sz="1400" spc="-60" dirty="0">
                <a:solidFill>
                  <a:schemeClr val="bg1"/>
                </a:solidFill>
                <a:latin typeface="Verdana"/>
                <a:cs typeface="Verdana"/>
              </a:rPr>
              <a:t>gradului</a:t>
            </a:r>
            <a:r>
              <a:rPr sz="1400" spc="-140" dirty="0">
                <a:solidFill>
                  <a:schemeClr val="bg1"/>
                </a:solidFill>
                <a:latin typeface="Verdana"/>
                <a:cs typeface="Verdana"/>
              </a:rPr>
              <a:t> </a:t>
            </a:r>
            <a:r>
              <a:rPr sz="1400" spc="40" dirty="0">
                <a:solidFill>
                  <a:schemeClr val="bg1"/>
                </a:solidFill>
                <a:latin typeface="Verdana"/>
                <a:cs typeface="Verdana"/>
              </a:rPr>
              <a:t>de</a:t>
            </a:r>
            <a:r>
              <a:rPr sz="1400" spc="-135" dirty="0">
                <a:solidFill>
                  <a:schemeClr val="bg1"/>
                </a:solidFill>
                <a:latin typeface="Verdana"/>
                <a:cs typeface="Verdana"/>
              </a:rPr>
              <a:t> </a:t>
            </a:r>
            <a:r>
              <a:rPr sz="1400" spc="-55" dirty="0">
                <a:solidFill>
                  <a:schemeClr val="bg1"/>
                </a:solidFill>
                <a:latin typeface="Verdana"/>
                <a:cs typeface="Verdana"/>
              </a:rPr>
              <a:t>digitalizare, </a:t>
            </a:r>
            <a:r>
              <a:rPr sz="1400" spc="-690" dirty="0">
                <a:solidFill>
                  <a:schemeClr val="bg1"/>
                </a:solidFill>
                <a:latin typeface="Verdana"/>
                <a:cs typeface="Verdana"/>
              </a:rPr>
              <a:t> </a:t>
            </a:r>
            <a:r>
              <a:rPr sz="1400" spc="155" dirty="0">
                <a:solidFill>
                  <a:schemeClr val="bg1"/>
                </a:solidFill>
                <a:latin typeface="Verdana"/>
                <a:cs typeface="Verdana"/>
              </a:rPr>
              <a:t>c</a:t>
            </a:r>
            <a:r>
              <a:rPr sz="1400" spc="-110" dirty="0">
                <a:solidFill>
                  <a:schemeClr val="bg1"/>
                </a:solidFill>
                <a:latin typeface="Verdana"/>
                <a:cs typeface="Verdana"/>
              </a:rPr>
              <a:t>u</a:t>
            </a:r>
            <a:r>
              <a:rPr sz="1400" spc="-145" dirty="0">
                <a:solidFill>
                  <a:schemeClr val="bg1"/>
                </a:solidFill>
                <a:latin typeface="Verdana"/>
                <a:cs typeface="Verdana"/>
              </a:rPr>
              <a:t> </a:t>
            </a:r>
            <a:r>
              <a:rPr sz="1400" spc="60" dirty="0">
                <a:solidFill>
                  <a:schemeClr val="bg1"/>
                </a:solidFill>
                <a:latin typeface="Verdana"/>
                <a:cs typeface="Verdana"/>
              </a:rPr>
              <a:t>e</a:t>
            </a:r>
            <a:r>
              <a:rPr sz="1400" spc="-90" dirty="0">
                <a:solidFill>
                  <a:schemeClr val="bg1"/>
                </a:solidFill>
                <a:latin typeface="Verdana"/>
                <a:cs typeface="Verdana"/>
              </a:rPr>
              <a:t>x</a:t>
            </a:r>
            <a:r>
              <a:rPr sz="1400" spc="155" dirty="0">
                <a:solidFill>
                  <a:schemeClr val="bg1"/>
                </a:solidFill>
                <a:latin typeface="Verdana"/>
                <a:cs typeface="Verdana"/>
              </a:rPr>
              <a:t>c</a:t>
            </a:r>
            <a:r>
              <a:rPr sz="1400" spc="60" dirty="0">
                <a:solidFill>
                  <a:schemeClr val="bg1"/>
                </a:solidFill>
                <a:latin typeface="Verdana"/>
                <a:cs typeface="Verdana"/>
              </a:rPr>
              <a:t>e</a:t>
            </a:r>
            <a:r>
              <a:rPr sz="1400" spc="15" dirty="0">
                <a:solidFill>
                  <a:schemeClr val="bg1"/>
                </a:solidFill>
                <a:latin typeface="Verdana"/>
                <a:cs typeface="Verdana"/>
              </a:rPr>
              <a:t>p</a:t>
            </a:r>
            <a:r>
              <a:rPr sz="1400" spc="-75" dirty="0">
                <a:solidFill>
                  <a:schemeClr val="bg1"/>
                </a:solidFill>
                <a:latin typeface="Verdana"/>
                <a:cs typeface="Verdana"/>
              </a:rPr>
              <a:t>ț</a:t>
            </a:r>
            <a:r>
              <a:rPr sz="1400" spc="-100" dirty="0">
                <a:solidFill>
                  <a:schemeClr val="bg1"/>
                </a:solidFill>
                <a:latin typeface="Verdana"/>
                <a:cs typeface="Verdana"/>
              </a:rPr>
              <a:t>i</a:t>
            </a:r>
            <a:r>
              <a:rPr sz="1400" spc="-50" dirty="0">
                <a:solidFill>
                  <a:schemeClr val="bg1"/>
                </a:solidFill>
                <a:latin typeface="Verdana"/>
                <a:cs typeface="Verdana"/>
              </a:rPr>
              <a:t>a</a:t>
            </a:r>
            <a:r>
              <a:rPr sz="1400" spc="-145" dirty="0">
                <a:solidFill>
                  <a:schemeClr val="bg1"/>
                </a:solidFill>
                <a:latin typeface="Verdana"/>
                <a:cs typeface="Verdana"/>
              </a:rPr>
              <a:t> </a:t>
            </a:r>
            <a:r>
              <a:rPr sz="1400" dirty="0">
                <a:solidFill>
                  <a:schemeClr val="bg1"/>
                </a:solidFill>
                <a:latin typeface="Verdana"/>
                <a:cs typeface="Verdana"/>
              </a:rPr>
              <a:t>l</a:t>
            </a:r>
            <a:r>
              <a:rPr sz="1400" spc="-114" dirty="0">
                <a:solidFill>
                  <a:schemeClr val="bg1"/>
                </a:solidFill>
                <a:latin typeface="Verdana"/>
                <a:cs typeface="Verdana"/>
              </a:rPr>
              <a:t>u</a:t>
            </a:r>
            <a:r>
              <a:rPr sz="1400" spc="155" dirty="0">
                <a:solidFill>
                  <a:schemeClr val="bg1"/>
                </a:solidFill>
                <a:latin typeface="Verdana"/>
                <a:cs typeface="Verdana"/>
              </a:rPr>
              <a:t>c</a:t>
            </a:r>
            <a:r>
              <a:rPr sz="1400" spc="-135" dirty="0">
                <a:solidFill>
                  <a:schemeClr val="bg1"/>
                </a:solidFill>
                <a:latin typeface="Verdana"/>
                <a:cs typeface="Verdana"/>
              </a:rPr>
              <a:t>r</a:t>
            </a:r>
            <a:r>
              <a:rPr sz="1400" spc="-55" dirty="0">
                <a:solidFill>
                  <a:schemeClr val="bg1"/>
                </a:solidFill>
                <a:latin typeface="Verdana"/>
                <a:cs typeface="Verdana"/>
              </a:rPr>
              <a:t>ă</a:t>
            </a:r>
            <a:r>
              <a:rPr sz="1400" spc="-135" dirty="0">
                <a:solidFill>
                  <a:schemeClr val="bg1"/>
                </a:solidFill>
                <a:latin typeface="Verdana"/>
                <a:cs typeface="Verdana"/>
              </a:rPr>
              <a:t>r</a:t>
            </a:r>
            <a:r>
              <a:rPr sz="1400" spc="-100" dirty="0">
                <a:solidFill>
                  <a:schemeClr val="bg1"/>
                </a:solidFill>
                <a:latin typeface="Verdana"/>
                <a:cs typeface="Verdana"/>
              </a:rPr>
              <a:t>i</a:t>
            </a:r>
            <a:r>
              <a:rPr sz="1400" dirty="0">
                <a:solidFill>
                  <a:schemeClr val="bg1"/>
                </a:solidFill>
                <a:latin typeface="Verdana"/>
                <a:cs typeface="Verdana"/>
              </a:rPr>
              <a:t>l</a:t>
            </a:r>
            <a:r>
              <a:rPr sz="1400" spc="55" dirty="0">
                <a:solidFill>
                  <a:schemeClr val="bg1"/>
                </a:solidFill>
                <a:latin typeface="Verdana"/>
                <a:cs typeface="Verdana"/>
              </a:rPr>
              <a:t>o</a:t>
            </a:r>
            <a:r>
              <a:rPr sz="1400" spc="-130" dirty="0">
                <a:solidFill>
                  <a:schemeClr val="bg1"/>
                </a:solidFill>
                <a:latin typeface="Verdana"/>
                <a:cs typeface="Verdana"/>
              </a:rPr>
              <a:t>r</a:t>
            </a:r>
            <a:r>
              <a:rPr sz="1400" spc="-145" dirty="0">
                <a:solidFill>
                  <a:schemeClr val="bg1"/>
                </a:solidFill>
                <a:latin typeface="Verdana"/>
                <a:cs typeface="Verdana"/>
              </a:rPr>
              <a:t> </a:t>
            </a:r>
            <a:r>
              <a:rPr sz="1400" spc="15" dirty="0">
                <a:solidFill>
                  <a:schemeClr val="bg1"/>
                </a:solidFill>
                <a:latin typeface="Verdana"/>
                <a:cs typeface="Verdana"/>
              </a:rPr>
              <a:t>d</a:t>
            </a:r>
            <a:r>
              <a:rPr sz="1400" spc="65" dirty="0">
                <a:solidFill>
                  <a:schemeClr val="bg1"/>
                </a:solidFill>
                <a:latin typeface="Verdana"/>
                <a:cs typeface="Verdana"/>
              </a:rPr>
              <a:t>e</a:t>
            </a:r>
            <a:r>
              <a:rPr sz="1400" spc="-145" dirty="0">
                <a:solidFill>
                  <a:schemeClr val="bg1"/>
                </a:solidFill>
                <a:latin typeface="Verdana"/>
                <a:cs typeface="Verdana"/>
              </a:rPr>
              <a:t> </a:t>
            </a:r>
            <a:r>
              <a:rPr sz="1400" spc="155" dirty="0">
                <a:solidFill>
                  <a:schemeClr val="bg1"/>
                </a:solidFill>
                <a:latin typeface="Verdana"/>
                <a:cs typeface="Verdana"/>
              </a:rPr>
              <a:t>c</a:t>
            </a:r>
            <a:r>
              <a:rPr sz="1400" spc="55" dirty="0">
                <a:solidFill>
                  <a:schemeClr val="bg1"/>
                </a:solidFill>
                <a:latin typeface="Verdana"/>
                <a:cs typeface="Verdana"/>
              </a:rPr>
              <a:t>o</a:t>
            </a:r>
            <a:r>
              <a:rPr sz="1400" spc="-120" dirty="0">
                <a:solidFill>
                  <a:schemeClr val="bg1"/>
                </a:solidFill>
                <a:latin typeface="Verdana"/>
                <a:cs typeface="Verdana"/>
              </a:rPr>
              <a:t>n</a:t>
            </a:r>
            <a:r>
              <a:rPr sz="1400" spc="65" dirty="0">
                <a:solidFill>
                  <a:schemeClr val="bg1"/>
                </a:solidFill>
                <a:latin typeface="Verdana"/>
                <a:cs typeface="Verdana"/>
              </a:rPr>
              <a:t>s</a:t>
            </a:r>
            <a:r>
              <a:rPr sz="1400" spc="-75" dirty="0">
                <a:solidFill>
                  <a:schemeClr val="bg1"/>
                </a:solidFill>
                <a:latin typeface="Verdana"/>
                <a:cs typeface="Verdana"/>
              </a:rPr>
              <a:t>t</a:t>
            </a:r>
            <a:r>
              <a:rPr sz="1400" spc="-135" dirty="0">
                <a:solidFill>
                  <a:schemeClr val="bg1"/>
                </a:solidFill>
                <a:latin typeface="Verdana"/>
                <a:cs typeface="Verdana"/>
              </a:rPr>
              <a:t>r</a:t>
            </a:r>
            <a:r>
              <a:rPr sz="1400" spc="-114" dirty="0">
                <a:solidFill>
                  <a:schemeClr val="bg1"/>
                </a:solidFill>
                <a:latin typeface="Verdana"/>
                <a:cs typeface="Verdana"/>
              </a:rPr>
              <a:t>u</a:t>
            </a:r>
            <a:r>
              <a:rPr sz="1400" spc="155" dirty="0">
                <a:solidFill>
                  <a:schemeClr val="bg1"/>
                </a:solidFill>
                <a:latin typeface="Verdana"/>
                <a:cs typeface="Verdana"/>
              </a:rPr>
              <a:t>c</a:t>
            </a:r>
            <a:r>
              <a:rPr sz="1400" spc="-75" dirty="0">
                <a:solidFill>
                  <a:schemeClr val="bg1"/>
                </a:solidFill>
                <a:latin typeface="Verdana"/>
                <a:cs typeface="Verdana"/>
              </a:rPr>
              <a:t>ț</a:t>
            </a:r>
            <a:r>
              <a:rPr sz="1400" spc="-100" dirty="0">
                <a:solidFill>
                  <a:schemeClr val="bg1"/>
                </a:solidFill>
                <a:latin typeface="Verdana"/>
                <a:cs typeface="Verdana"/>
              </a:rPr>
              <a:t>ii</a:t>
            </a:r>
            <a:r>
              <a:rPr sz="1400" spc="-370" dirty="0">
                <a:solidFill>
                  <a:schemeClr val="bg1"/>
                </a:solidFill>
                <a:latin typeface="Verdana"/>
                <a:cs typeface="Verdana"/>
              </a:rPr>
              <a:t>;</a:t>
            </a:r>
            <a:endParaRPr sz="1400" dirty="0">
              <a:solidFill>
                <a:schemeClr val="bg1"/>
              </a:solidFill>
              <a:latin typeface="Verdana"/>
              <a:cs typeface="Verdana"/>
            </a:endParaRPr>
          </a:p>
          <a:p>
            <a:pPr marL="786765" indent="-177165" algn="just">
              <a:lnSpc>
                <a:spcPct val="100000"/>
              </a:lnSpc>
              <a:spcBef>
                <a:spcPts val="675"/>
              </a:spcBef>
              <a:buChar char="•"/>
              <a:tabLst>
                <a:tab pos="787400" algn="l"/>
              </a:tabLst>
            </a:pPr>
            <a:r>
              <a:rPr lang="ro-RO" sz="1400" spc="-65" dirty="0">
                <a:solidFill>
                  <a:schemeClr val="bg1"/>
                </a:solidFill>
                <a:latin typeface="Verdana"/>
                <a:cs typeface="Verdana"/>
              </a:rPr>
              <a:t> </a:t>
            </a:r>
            <a:r>
              <a:rPr sz="1400" spc="-65" dirty="0">
                <a:solidFill>
                  <a:schemeClr val="bg1"/>
                </a:solidFill>
                <a:latin typeface="Verdana"/>
                <a:cs typeface="Verdana"/>
              </a:rPr>
              <a:t>audit</a:t>
            </a:r>
            <a:r>
              <a:rPr sz="1400" spc="-135" dirty="0">
                <a:solidFill>
                  <a:schemeClr val="bg1"/>
                </a:solidFill>
                <a:latin typeface="Verdana"/>
                <a:cs typeface="Verdana"/>
              </a:rPr>
              <a:t> </a:t>
            </a:r>
            <a:r>
              <a:rPr sz="1400" spc="-110" dirty="0">
                <a:solidFill>
                  <a:schemeClr val="bg1"/>
                </a:solidFill>
                <a:latin typeface="Verdana"/>
                <a:cs typeface="Verdana"/>
              </a:rPr>
              <a:t>în</a:t>
            </a:r>
            <a:r>
              <a:rPr sz="1400" spc="-135" dirty="0">
                <a:solidFill>
                  <a:schemeClr val="bg1"/>
                </a:solidFill>
                <a:latin typeface="Verdana"/>
                <a:cs typeface="Verdana"/>
              </a:rPr>
              <a:t> </a:t>
            </a:r>
            <a:r>
              <a:rPr sz="1400" spc="-45" dirty="0">
                <a:solidFill>
                  <a:schemeClr val="bg1"/>
                </a:solidFill>
                <a:latin typeface="Verdana"/>
                <a:cs typeface="Verdana"/>
              </a:rPr>
              <a:t>domeniul</a:t>
            </a:r>
            <a:r>
              <a:rPr sz="1400" spc="-130" dirty="0">
                <a:solidFill>
                  <a:schemeClr val="bg1"/>
                </a:solidFill>
                <a:latin typeface="Verdana"/>
                <a:cs typeface="Verdana"/>
              </a:rPr>
              <a:t> </a:t>
            </a:r>
            <a:r>
              <a:rPr sz="1400" spc="-45" dirty="0">
                <a:solidFill>
                  <a:schemeClr val="bg1"/>
                </a:solidFill>
                <a:latin typeface="Verdana"/>
                <a:cs typeface="Verdana"/>
              </a:rPr>
              <a:t>securității</a:t>
            </a:r>
            <a:r>
              <a:rPr sz="1400" spc="-135" dirty="0">
                <a:solidFill>
                  <a:schemeClr val="bg1"/>
                </a:solidFill>
                <a:latin typeface="Verdana"/>
                <a:cs typeface="Verdana"/>
              </a:rPr>
              <a:t> </a:t>
            </a:r>
            <a:r>
              <a:rPr sz="1400" spc="-5" dirty="0">
                <a:solidFill>
                  <a:schemeClr val="bg1"/>
                </a:solidFill>
                <a:latin typeface="Verdana"/>
                <a:cs typeface="Verdana"/>
              </a:rPr>
              <a:t>cibernetice</a:t>
            </a:r>
            <a:r>
              <a:rPr sz="1400" spc="-130" dirty="0">
                <a:solidFill>
                  <a:schemeClr val="bg1"/>
                </a:solidFill>
                <a:latin typeface="Verdana"/>
                <a:cs typeface="Verdana"/>
              </a:rPr>
              <a:t> </a:t>
            </a:r>
            <a:r>
              <a:rPr sz="1400" spc="-15" dirty="0">
                <a:solidFill>
                  <a:schemeClr val="bg1"/>
                </a:solidFill>
                <a:latin typeface="Verdana"/>
                <a:cs typeface="Verdana"/>
              </a:rPr>
              <a:t>și</a:t>
            </a:r>
            <a:r>
              <a:rPr sz="1400" spc="-135" dirty="0">
                <a:solidFill>
                  <a:schemeClr val="bg1"/>
                </a:solidFill>
                <a:latin typeface="Verdana"/>
                <a:cs typeface="Verdana"/>
              </a:rPr>
              <a:t> </a:t>
            </a:r>
            <a:r>
              <a:rPr sz="1400" spc="-15" dirty="0">
                <a:solidFill>
                  <a:schemeClr val="bg1"/>
                </a:solidFill>
                <a:latin typeface="Verdana"/>
                <a:cs typeface="Verdana"/>
              </a:rPr>
              <a:t>protecției</a:t>
            </a:r>
            <a:r>
              <a:rPr sz="1400" spc="-135" dirty="0">
                <a:solidFill>
                  <a:schemeClr val="bg1"/>
                </a:solidFill>
                <a:latin typeface="Verdana"/>
                <a:cs typeface="Verdana"/>
              </a:rPr>
              <a:t> </a:t>
            </a:r>
            <a:r>
              <a:rPr sz="1400" spc="-65" dirty="0">
                <a:solidFill>
                  <a:schemeClr val="bg1"/>
                </a:solidFill>
                <a:latin typeface="Verdana"/>
                <a:cs typeface="Verdana"/>
              </a:rPr>
              <a:t>datelor;</a:t>
            </a:r>
            <a:endParaRPr sz="1400" dirty="0">
              <a:solidFill>
                <a:schemeClr val="bg1"/>
              </a:solidFill>
              <a:latin typeface="Verdana"/>
              <a:cs typeface="Verdana"/>
            </a:endParaRPr>
          </a:p>
          <a:p>
            <a:pPr marL="610235" marR="131445" algn="just">
              <a:lnSpc>
                <a:spcPct val="128099"/>
              </a:lnSpc>
              <a:spcBef>
                <a:spcPts val="5"/>
              </a:spcBef>
              <a:buChar char="•"/>
              <a:tabLst>
                <a:tab pos="787400" algn="l"/>
              </a:tabLst>
            </a:pPr>
            <a:r>
              <a:rPr lang="ro-RO" sz="1400" spc="-40" dirty="0">
                <a:solidFill>
                  <a:schemeClr val="bg1"/>
                </a:solidFill>
                <a:latin typeface="Verdana"/>
                <a:cs typeface="Verdana"/>
              </a:rPr>
              <a:t> </a:t>
            </a:r>
            <a:r>
              <a:rPr sz="1400" spc="-40" dirty="0" err="1">
                <a:solidFill>
                  <a:schemeClr val="bg1"/>
                </a:solidFill>
                <a:latin typeface="Verdana"/>
                <a:cs typeface="Verdana"/>
              </a:rPr>
              <a:t>dezvoltarea</a:t>
            </a:r>
            <a:r>
              <a:rPr sz="1400" spc="-40" dirty="0">
                <a:solidFill>
                  <a:schemeClr val="bg1"/>
                </a:solidFill>
                <a:latin typeface="Verdana"/>
                <a:cs typeface="Verdana"/>
              </a:rPr>
              <a:t>,</a:t>
            </a:r>
            <a:r>
              <a:rPr sz="1400" spc="-145" dirty="0">
                <a:solidFill>
                  <a:schemeClr val="bg1"/>
                </a:solidFill>
                <a:latin typeface="Verdana"/>
                <a:cs typeface="Verdana"/>
              </a:rPr>
              <a:t> </a:t>
            </a:r>
            <a:r>
              <a:rPr sz="1400" spc="-55" dirty="0">
                <a:solidFill>
                  <a:schemeClr val="bg1"/>
                </a:solidFill>
                <a:latin typeface="Verdana"/>
                <a:cs typeface="Verdana"/>
              </a:rPr>
              <a:t>utilizarea</a:t>
            </a:r>
            <a:r>
              <a:rPr sz="1400" spc="-140" dirty="0">
                <a:solidFill>
                  <a:schemeClr val="bg1"/>
                </a:solidFill>
                <a:latin typeface="Verdana"/>
                <a:cs typeface="Verdana"/>
              </a:rPr>
              <a:t> </a:t>
            </a:r>
            <a:r>
              <a:rPr sz="1400" spc="-15" dirty="0">
                <a:solidFill>
                  <a:schemeClr val="bg1"/>
                </a:solidFill>
                <a:latin typeface="Verdana"/>
                <a:cs typeface="Verdana"/>
              </a:rPr>
              <a:t>și</a:t>
            </a:r>
            <a:r>
              <a:rPr sz="1400" spc="-140" dirty="0">
                <a:solidFill>
                  <a:schemeClr val="bg1"/>
                </a:solidFill>
                <a:latin typeface="Verdana"/>
                <a:cs typeface="Verdana"/>
              </a:rPr>
              <a:t> </a:t>
            </a:r>
            <a:r>
              <a:rPr sz="1400" spc="-50" dirty="0">
                <a:solidFill>
                  <a:schemeClr val="bg1"/>
                </a:solidFill>
                <a:latin typeface="Verdana"/>
                <a:cs typeface="Verdana"/>
              </a:rPr>
              <a:t>implementarea</a:t>
            </a:r>
            <a:r>
              <a:rPr sz="1400" spc="-145" dirty="0">
                <a:solidFill>
                  <a:schemeClr val="bg1"/>
                </a:solidFill>
                <a:latin typeface="Verdana"/>
                <a:cs typeface="Verdana"/>
              </a:rPr>
              <a:t> </a:t>
            </a:r>
            <a:r>
              <a:rPr sz="1400" spc="40" dirty="0">
                <a:solidFill>
                  <a:schemeClr val="bg1"/>
                </a:solidFill>
                <a:latin typeface="Verdana"/>
                <a:cs typeface="Verdana"/>
              </a:rPr>
              <a:t>de</a:t>
            </a:r>
            <a:r>
              <a:rPr sz="1400" spc="-140" dirty="0">
                <a:solidFill>
                  <a:schemeClr val="bg1"/>
                </a:solidFill>
                <a:latin typeface="Verdana"/>
                <a:cs typeface="Verdana"/>
              </a:rPr>
              <a:t> </a:t>
            </a:r>
            <a:r>
              <a:rPr sz="1400" spc="-35" dirty="0">
                <a:solidFill>
                  <a:schemeClr val="bg1"/>
                </a:solidFill>
                <a:latin typeface="Verdana"/>
                <a:cs typeface="Verdana"/>
              </a:rPr>
              <a:t>tehnologii</a:t>
            </a:r>
            <a:r>
              <a:rPr sz="1400" spc="-140" dirty="0">
                <a:solidFill>
                  <a:schemeClr val="bg1"/>
                </a:solidFill>
                <a:latin typeface="Verdana"/>
                <a:cs typeface="Verdana"/>
              </a:rPr>
              <a:t> </a:t>
            </a:r>
            <a:r>
              <a:rPr sz="1400" spc="-30" dirty="0">
                <a:solidFill>
                  <a:schemeClr val="bg1"/>
                </a:solidFill>
                <a:latin typeface="Verdana"/>
                <a:cs typeface="Verdana"/>
              </a:rPr>
              <a:t>lingvistice</a:t>
            </a:r>
            <a:r>
              <a:rPr sz="1400" spc="-145" dirty="0">
                <a:solidFill>
                  <a:schemeClr val="bg1"/>
                </a:solidFill>
                <a:latin typeface="Verdana"/>
                <a:cs typeface="Verdana"/>
              </a:rPr>
              <a:t> </a:t>
            </a:r>
            <a:r>
              <a:rPr sz="1400" spc="-15" dirty="0">
                <a:solidFill>
                  <a:schemeClr val="bg1"/>
                </a:solidFill>
                <a:latin typeface="Verdana"/>
                <a:cs typeface="Verdana"/>
              </a:rPr>
              <a:t>bazate</a:t>
            </a:r>
            <a:r>
              <a:rPr sz="1400" spc="-140" dirty="0">
                <a:solidFill>
                  <a:schemeClr val="bg1"/>
                </a:solidFill>
                <a:latin typeface="Verdana"/>
                <a:cs typeface="Verdana"/>
              </a:rPr>
              <a:t> </a:t>
            </a:r>
            <a:r>
              <a:rPr sz="1400" spc="40" dirty="0">
                <a:solidFill>
                  <a:schemeClr val="bg1"/>
                </a:solidFill>
                <a:latin typeface="Verdana"/>
                <a:cs typeface="Verdana"/>
              </a:rPr>
              <a:t>pe</a:t>
            </a:r>
            <a:r>
              <a:rPr sz="1400" spc="-140" dirty="0">
                <a:solidFill>
                  <a:schemeClr val="bg1"/>
                </a:solidFill>
                <a:latin typeface="Verdana"/>
                <a:cs typeface="Verdana"/>
              </a:rPr>
              <a:t> </a:t>
            </a:r>
            <a:r>
              <a:rPr sz="1400" spc="-45" dirty="0">
                <a:solidFill>
                  <a:schemeClr val="bg1"/>
                </a:solidFill>
                <a:latin typeface="Verdana"/>
                <a:cs typeface="Verdana"/>
              </a:rPr>
              <a:t>inteligență </a:t>
            </a:r>
            <a:r>
              <a:rPr sz="1400" spc="-695" dirty="0">
                <a:solidFill>
                  <a:schemeClr val="bg1"/>
                </a:solidFill>
                <a:latin typeface="Verdana"/>
                <a:cs typeface="Verdana"/>
              </a:rPr>
              <a:t> </a:t>
            </a:r>
            <a:r>
              <a:rPr sz="1400" spc="-50" dirty="0">
                <a:solidFill>
                  <a:schemeClr val="bg1"/>
                </a:solidFill>
                <a:latin typeface="Verdana"/>
                <a:cs typeface="Verdana"/>
              </a:rPr>
              <a:t>artificială</a:t>
            </a:r>
            <a:endParaRPr sz="1400" dirty="0">
              <a:solidFill>
                <a:schemeClr val="bg1"/>
              </a:solidFill>
              <a:latin typeface="Verdana"/>
              <a:cs typeface="Verdana"/>
            </a:endParaRPr>
          </a:p>
          <a:p>
            <a:pPr marL="786765" indent="-177165" algn="just">
              <a:lnSpc>
                <a:spcPct val="100000"/>
              </a:lnSpc>
              <a:spcBef>
                <a:spcPts val="675"/>
              </a:spcBef>
              <a:buChar char="•"/>
              <a:tabLst>
                <a:tab pos="787400" algn="l"/>
              </a:tabLst>
            </a:pPr>
            <a:r>
              <a:rPr lang="ro-RO" sz="1400" spc="-65" dirty="0">
                <a:solidFill>
                  <a:schemeClr val="bg1"/>
                </a:solidFill>
                <a:latin typeface="Verdana"/>
                <a:cs typeface="Verdana"/>
              </a:rPr>
              <a:t> </a:t>
            </a:r>
            <a:r>
              <a:rPr sz="1400" spc="-65" dirty="0">
                <a:solidFill>
                  <a:schemeClr val="bg1"/>
                </a:solidFill>
                <a:latin typeface="Verdana"/>
                <a:cs typeface="Verdana"/>
              </a:rPr>
              <a:t>activități</a:t>
            </a:r>
            <a:r>
              <a:rPr sz="1400" spc="-135" dirty="0">
                <a:solidFill>
                  <a:schemeClr val="bg1"/>
                </a:solidFill>
                <a:latin typeface="Verdana"/>
                <a:cs typeface="Verdana"/>
              </a:rPr>
              <a:t> </a:t>
            </a:r>
            <a:r>
              <a:rPr sz="1400" spc="40" dirty="0">
                <a:solidFill>
                  <a:schemeClr val="bg1"/>
                </a:solidFill>
                <a:latin typeface="Verdana"/>
                <a:cs typeface="Verdana"/>
              </a:rPr>
              <a:t>de</a:t>
            </a:r>
            <a:r>
              <a:rPr sz="1400" spc="-135" dirty="0">
                <a:solidFill>
                  <a:schemeClr val="bg1"/>
                </a:solidFill>
                <a:latin typeface="Verdana"/>
                <a:cs typeface="Verdana"/>
              </a:rPr>
              <a:t> </a:t>
            </a:r>
            <a:r>
              <a:rPr sz="1400" spc="-10" dirty="0">
                <a:solidFill>
                  <a:schemeClr val="bg1"/>
                </a:solidFill>
                <a:latin typeface="Verdana"/>
                <a:cs typeface="Verdana"/>
              </a:rPr>
              <a:t>specializare</a:t>
            </a:r>
            <a:r>
              <a:rPr sz="1400" spc="-135" dirty="0">
                <a:solidFill>
                  <a:schemeClr val="bg1"/>
                </a:solidFill>
                <a:latin typeface="Verdana"/>
                <a:cs typeface="Verdana"/>
              </a:rPr>
              <a:t> </a:t>
            </a:r>
            <a:r>
              <a:rPr sz="1400" spc="-15" dirty="0">
                <a:solidFill>
                  <a:schemeClr val="bg1"/>
                </a:solidFill>
                <a:latin typeface="Verdana"/>
                <a:cs typeface="Verdana"/>
              </a:rPr>
              <a:t>și</a:t>
            </a:r>
            <a:r>
              <a:rPr sz="1400" spc="-135" dirty="0">
                <a:solidFill>
                  <a:schemeClr val="bg1"/>
                </a:solidFill>
                <a:latin typeface="Verdana"/>
                <a:cs typeface="Verdana"/>
              </a:rPr>
              <a:t> </a:t>
            </a:r>
            <a:r>
              <a:rPr sz="1400" spc="-45" dirty="0">
                <a:solidFill>
                  <a:schemeClr val="bg1"/>
                </a:solidFill>
                <a:latin typeface="Verdana"/>
                <a:cs typeface="Verdana"/>
              </a:rPr>
              <a:t>modernizare</a:t>
            </a:r>
            <a:r>
              <a:rPr sz="1400" spc="-130" dirty="0">
                <a:solidFill>
                  <a:schemeClr val="bg1"/>
                </a:solidFill>
                <a:latin typeface="Verdana"/>
                <a:cs typeface="Verdana"/>
              </a:rPr>
              <a:t> </a:t>
            </a:r>
            <a:r>
              <a:rPr sz="1400" spc="-60" dirty="0">
                <a:solidFill>
                  <a:schemeClr val="bg1"/>
                </a:solidFill>
                <a:latin typeface="Verdana"/>
                <a:cs typeface="Verdana"/>
              </a:rPr>
              <a:t>digitală,</a:t>
            </a:r>
            <a:r>
              <a:rPr sz="1400" spc="-135" dirty="0">
                <a:solidFill>
                  <a:schemeClr val="bg1"/>
                </a:solidFill>
                <a:latin typeface="Verdana"/>
                <a:cs typeface="Verdana"/>
              </a:rPr>
              <a:t> </a:t>
            </a:r>
            <a:r>
              <a:rPr sz="1400" spc="-50" dirty="0">
                <a:solidFill>
                  <a:schemeClr val="bg1"/>
                </a:solidFill>
                <a:latin typeface="Verdana"/>
                <a:cs typeface="Verdana"/>
              </a:rPr>
              <a:t>transfer</a:t>
            </a:r>
            <a:r>
              <a:rPr sz="1400" spc="-135" dirty="0">
                <a:solidFill>
                  <a:schemeClr val="bg1"/>
                </a:solidFill>
                <a:latin typeface="Verdana"/>
                <a:cs typeface="Verdana"/>
              </a:rPr>
              <a:t> </a:t>
            </a:r>
            <a:r>
              <a:rPr sz="1400" spc="40" dirty="0">
                <a:solidFill>
                  <a:schemeClr val="bg1"/>
                </a:solidFill>
                <a:latin typeface="Verdana"/>
                <a:cs typeface="Verdana"/>
              </a:rPr>
              <a:t>de</a:t>
            </a:r>
            <a:r>
              <a:rPr sz="1400" spc="-135" dirty="0">
                <a:solidFill>
                  <a:schemeClr val="bg1"/>
                </a:solidFill>
                <a:latin typeface="Verdana"/>
                <a:cs typeface="Verdana"/>
              </a:rPr>
              <a:t> </a:t>
            </a:r>
            <a:r>
              <a:rPr sz="1400" spc="-60" dirty="0">
                <a:solidFill>
                  <a:schemeClr val="bg1"/>
                </a:solidFill>
                <a:latin typeface="Verdana"/>
                <a:cs typeface="Verdana"/>
              </a:rPr>
              <a:t>cunoștințe;</a:t>
            </a:r>
            <a:endParaRPr sz="1400" dirty="0">
              <a:solidFill>
                <a:schemeClr val="bg1"/>
              </a:solidFill>
              <a:latin typeface="Verdana"/>
              <a:cs typeface="Verdana"/>
            </a:endParaRPr>
          </a:p>
          <a:p>
            <a:pPr marL="610235" marR="5080" algn="just">
              <a:lnSpc>
                <a:spcPct val="128099"/>
              </a:lnSpc>
              <a:buChar char="•"/>
              <a:tabLst>
                <a:tab pos="787400" algn="l"/>
              </a:tabLst>
            </a:pPr>
            <a:r>
              <a:rPr lang="ro-RO" sz="1400" spc="-50" dirty="0">
                <a:solidFill>
                  <a:schemeClr val="bg1"/>
                </a:solidFill>
                <a:latin typeface="Verdana"/>
                <a:cs typeface="Verdana"/>
              </a:rPr>
              <a:t> </a:t>
            </a:r>
            <a:r>
              <a:rPr sz="1400" spc="-50" dirty="0" err="1">
                <a:solidFill>
                  <a:schemeClr val="bg1"/>
                </a:solidFill>
                <a:latin typeface="Verdana"/>
                <a:cs typeface="Verdana"/>
              </a:rPr>
              <a:t>promovarea</a:t>
            </a:r>
            <a:r>
              <a:rPr sz="1400" spc="-140" dirty="0">
                <a:solidFill>
                  <a:schemeClr val="bg1"/>
                </a:solidFill>
                <a:latin typeface="Verdana"/>
                <a:cs typeface="Verdana"/>
              </a:rPr>
              <a:t> </a:t>
            </a:r>
            <a:r>
              <a:rPr sz="1400" spc="-10" dirty="0">
                <a:solidFill>
                  <a:schemeClr val="bg1"/>
                </a:solidFill>
                <a:latin typeface="Verdana"/>
                <a:cs typeface="Verdana"/>
              </a:rPr>
              <a:t>produselor</a:t>
            </a:r>
            <a:r>
              <a:rPr sz="1400" spc="-140" dirty="0">
                <a:solidFill>
                  <a:schemeClr val="bg1"/>
                </a:solidFill>
                <a:latin typeface="Verdana"/>
                <a:cs typeface="Verdana"/>
              </a:rPr>
              <a:t> </a:t>
            </a:r>
            <a:r>
              <a:rPr sz="1400" spc="-15" dirty="0">
                <a:solidFill>
                  <a:schemeClr val="bg1"/>
                </a:solidFill>
                <a:latin typeface="Verdana"/>
                <a:cs typeface="Verdana"/>
              </a:rPr>
              <a:t>şi</a:t>
            </a:r>
            <a:r>
              <a:rPr sz="1400" spc="-135" dirty="0">
                <a:solidFill>
                  <a:schemeClr val="bg1"/>
                </a:solidFill>
                <a:latin typeface="Verdana"/>
                <a:cs typeface="Verdana"/>
              </a:rPr>
              <a:t> </a:t>
            </a:r>
            <a:r>
              <a:rPr sz="1400" spc="-50" dirty="0">
                <a:solidFill>
                  <a:schemeClr val="bg1"/>
                </a:solidFill>
                <a:latin typeface="Verdana"/>
                <a:cs typeface="Verdana"/>
              </a:rPr>
              <a:t>serviciilor,</a:t>
            </a:r>
            <a:r>
              <a:rPr sz="1400" spc="-140" dirty="0">
                <a:solidFill>
                  <a:schemeClr val="bg1"/>
                </a:solidFill>
                <a:latin typeface="Verdana"/>
                <a:cs typeface="Verdana"/>
              </a:rPr>
              <a:t> </a:t>
            </a:r>
            <a:r>
              <a:rPr sz="1400" spc="-40" dirty="0">
                <a:solidFill>
                  <a:schemeClr val="bg1"/>
                </a:solidFill>
                <a:latin typeface="Verdana"/>
                <a:cs typeface="Verdana"/>
              </a:rPr>
              <a:t>realizarea</a:t>
            </a:r>
            <a:r>
              <a:rPr sz="1400" spc="-135" dirty="0">
                <a:solidFill>
                  <a:schemeClr val="bg1"/>
                </a:solidFill>
                <a:latin typeface="Verdana"/>
                <a:cs typeface="Verdana"/>
              </a:rPr>
              <a:t> </a:t>
            </a:r>
            <a:r>
              <a:rPr sz="1400" spc="40" dirty="0">
                <a:solidFill>
                  <a:schemeClr val="bg1"/>
                </a:solidFill>
                <a:latin typeface="Verdana"/>
                <a:cs typeface="Verdana"/>
              </a:rPr>
              <a:t>de</a:t>
            </a:r>
            <a:r>
              <a:rPr sz="1400" spc="-140" dirty="0">
                <a:solidFill>
                  <a:schemeClr val="bg1"/>
                </a:solidFill>
                <a:latin typeface="Verdana"/>
                <a:cs typeface="Verdana"/>
              </a:rPr>
              <a:t> </a:t>
            </a:r>
            <a:r>
              <a:rPr sz="1400" spc="-80" dirty="0">
                <a:solidFill>
                  <a:schemeClr val="bg1"/>
                </a:solidFill>
                <a:latin typeface="Verdana"/>
                <a:cs typeface="Verdana"/>
              </a:rPr>
              <a:t>site-uri</a:t>
            </a:r>
            <a:r>
              <a:rPr sz="1400" spc="-135" dirty="0">
                <a:solidFill>
                  <a:schemeClr val="bg1"/>
                </a:solidFill>
                <a:latin typeface="Verdana"/>
                <a:cs typeface="Verdana"/>
              </a:rPr>
              <a:t> </a:t>
            </a:r>
            <a:r>
              <a:rPr sz="1400" spc="-60" dirty="0">
                <a:solidFill>
                  <a:schemeClr val="bg1"/>
                </a:solidFill>
                <a:latin typeface="Verdana"/>
                <a:cs typeface="Verdana"/>
              </a:rPr>
              <a:t>pentru</a:t>
            </a:r>
            <a:r>
              <a:rPr sz="1400" spc="-140" dirty="0">
                <a:solidFill>
                  <a:schemeClr val="bg1"/>
                </a:solidFill>
                <a:latin typeface="Verdana"/>
                <a:cs typeface="Verdana"/>
              </a:rPr>
              <a:t> </a:t>
            </a:r>
            <a:r>
              <a:rPr sz="1400" spc="-35" dirty="0">
                <a:solidFill>
                  <a:schemeClr val="bg1"/>
                </a:solidFill>
                <a:latin typeface="Verdana"/>
                <a:cs typeface="Verdana"/>
              </a:rPr>
              <a:t>prezentarea</a:t>
            </a:r>
            <a:r>
              <a:rPr sz="1400" spc="-135" dirty="0">
                <a:solidFill>
                  <a:schemeClr val="bg1"/>
                </a:solidFill>
                <a:latin typeface="Verdana"/>
                <a:cs typeface="Verdana"/>
              </a:rPr>
              <a:t> </a:t>
            </a:r>
            <a:r>
              <a:rPr sz="1400" spc="-65" dirty="0">
                <a:solidFill>
                  <a:schemeClr val="bg1"/>
                </a:solidFill>
                <a:latin typeface="Verdana"/>
                <a:cs typeface="Verdana"/>
              </a:rPr>
              <a:t>activității </a:t>
            </a:r>
            <a:r>
              <a:rPr sz="1400" spc="-690" dirty="0">
                <a:solidFill>
                  <a:schemeClr val="bg1"/>
                </a:solidFill>
                <a:latin typeface="Verdana"/>
                <a:cs typeface="Verdana"/>
              </a:rPr>
              <a:t> </a:t>
            </a:r>
            <a:r>
              <a:rPr sz="1400" spc="-15" dirty="0">
                <a:solidFill>
                  <a:schemeClr val="bg1"/>
                </a:solidFill>
                <a:latin typeface="Verdana"/>
                <a:cs typeface="Verdana"/>
              </a:rPr>
              <a:t>şi</a:t>
            </a:r>
            <a:r>
              <a:rPr sz="1400" spc="-145" dirty="0">
                <a:solidFill>
                  <a:schemeClr val="bg1"/>
                </a:solidFill>
                <a:latin typeface="Verdana"/>
                <a:cs typeface="Verdana"/>
              </a:rPr>
              <a:t> </a:t>
            </a:r>
            <a:r>
              <a:rPr sz="1400" spc="-50" dirty="0">
                <a:solidFill>
                  <a:schemeClr val="bg1"/>
                </a:solidFill>
                <a:latin typeface="Verdana"/>
                <a:cs typeface="Verdana"/>
              </a:rPr>
              <a:t>a</a:t>
            </a:r>
            <a:r>
              <a:rPr sz="1400" spc="-140" dirty="0">
                <a:solidFill>
                  <a:schemeClr val="bg1"/>
                </a:solidFill>
                <a:latin typeface="Verdana"/>
                <a:cs typeface="Verdana"/>
              </a:rPr>
              <a:t> </a:t>
            </a:r>
            <a:r>
              <a:rPr sz="1400" spc="-10" dirty="0">
                <a:solidFill>
                  <a:schemeClr val="bg1"/>
                </a:solidFill>
                <a:latin typeface="Verdana"/>
                <a:cs typeface="Verdana"/>
              </a:rPr>
              <a:t>produselor</a:t>
            </a:r>
            <a:r>
              <a:rPr sz="1400" spc="-140" dirty="0">
                <a:solidFill>
                  <a:schemeClr val="bg1"/>
                </a:solidFill>
                <a:latin typeface="Verdana"/>
                <a:cs typeface="Verdana"/>
              </a:rPr>
              <a:t> </a:t>
            </a:r>
            <a:r>
              <a:rPr sz="1400" spc="-35" dirty="0">
                <a:solidFill>
                  <a:schemeClr val="bg1"/>
                </a:solidFill>
                <a:latin typeface="Verdana"/>
                <a:cs typeface="Verdana"/>
              </a:rPr>
              <a:t>sau</a:t>
            </a:r>
            <a:r>
              <a:rPr sz="1400" spc="-140" dirty="0">
                <a:solidFill>
                  <a:schemeClr val="bg1"/>
                </a:solidFill>
                <a:latin typeface="Verdana"/>
                <a:cs typeface="Verdana"/>
              </a:rPr>
              <a:t> </a:t>
            </a:r>
            <a:r>
              <a:rPr sz="1400" spc="-35" dirty="0">
                <a:solidFill>
                  <a:schemeClr val="bg1"/>
                </a:solidFill>
                <a:latin typeface="Verdana"/>
                <a:cs typeface="Verdana"/>
              </a:rPr>
              <a:t>serviciilor</a:t>
            </a:r>
            <a:r>
              <a:rPr sz="1400" spc="-140" dirty="0">
                <a:solidFill>
                  <a:schemeClr val="bg1"/>
                </a:solidFill>
                <a:latin typeface="Verdana"/>
                <a:cs typeface="Verdana"/>
              </a:rPr>
              <a:t> </a:t>
            </a:r>
            <a:r>
              <a:rPr sz="1400" spc="-60" dirty="0">
                <a:solidFill>
                  <a:schemeClr val="bg1"/>
                </a:solidFill>
                <a:latin typeface="Verdana"/>
                <a:cs typeface="Verdana"/>
              </a:rPr>
              <a:t>pentru</a:t>
            </a:r>
            <a:r>
              <a:rPr sz="1400" spc="-140" dirty="0">
                <a:solidFill>
                  <a:schemeClr val="bg1"/>
                </a:solidFill>
                <a:latin typeface="Verdana"/>
                <a:cs typeface="Verdana"/>
              </a:rPr>
              <a:t> </a:t>
            </a:r>
            <a:r>
              <a:rPr sz="1400" spc="-65" dirty="0">
                <a:solidFill>
                  <a:schemeClr val="bg1"/>
                </a:solidFill>
                <a:latin typeface="Verdana"/>
                <a:cs typeface="Verdana"/>
              </a:rPr>
              <a:t>promovare,</a:t>
            </a:r>
            <a:r>
              <a:rPr sz="1400" spc="-140" dirty="0">
                <a:solidFill>
                  <a:schemeClr val="bg1"/>
                </a:solidFill>
                <a:latin typeface="Verdana"/>
                <a:cs typeface="Verdana"/>
              </a:rPr>
              <a:t> </a:t>
            </a:r>
            <a:r>
              <a:rPr sz="1400" spc="-45" dirty="0">
                <a:solidFill>
                  <a:schemeClr val="bg1"/>
                </a:solidFill>
                <a:latin typeface="Verdana"/>
                <a:cs typeface="Verdana"/>
              </a:rPr>
              <a:t>inclusiv</a:t>
            </a:r>
            <a:r>
              <a:rPr sz="1400" spc="-140" dirty="0">
                <a:solidFill>
                  <a:schemeClr val="bg1"/>
                </a:solidFill>
                <a:latin typeface="Verdana"/>
                <a:cs typeface="Verdana"/>
              </a:rPr>
              <a:t> </a:t>
            </a:r>
            <a:r>
              <a:rPr sz="1400" spc="-65" dirty="0">
                <a:solidFill>
                  <a:schemeClr val="bg1"/>
                </a:solidFill>
                <a:latin typeface="Verdana"/>
                <a:cs typeface="Verdana"/>
              </a:rPr>
              <a:t>instrumente</a:t>
            </a:r>
            <a:r>
              <a:rPr sz="1400" spc="-140" dirty="0">
                <a:solidFill>
                  <a:schemeClr val="bg1"/>
                </a:solidFill>
                <a:latin typeface="Verdana"/>
                <a:cs typeface="Verdana"/>
              </a:rPr>
              <a:t> </a:t>
            </a:r>
            <a:r>
              <a:rPr sz="1400" spc="40" dirty="0">
                <a:solidFill>
                  <a:schemeClr val="bg1"/>
                </a:solidFill>
                <a:latin typeface="Verdana"/>
                <a:cs typeface="Verdana"/>
              </a:rPr>
              <a:t>de</a:t>
            </a:r>
            <a:r>
              <a:rPr sz="1400" spc="-140" dirty="0">
                <a:solidFill>
                  <a:schemeClr val="bg1"/>
                </a:solidFill>
                <a:latin typeface="Verdana"/>
                <a:cs typeface="Verdana"/>
              </a:rPr>
              <a:t> </a:t>
            </a:r>
            <a:r>
              <a:rPr sz="1400" spc="-65" dirty="0">
                <a:solidFill>
                  <a:schemeClr val="bg1"/>
                </a:solidFill>
                <a:latin typeface="Verdana"/>
                <a:cs typeface="Verdana"/>
              </a:rPr>
              <a:t>vânzare</a:t>
            </a:r>
            <a:r>
              <a:rPr sz="1400" spc="-140" dirty="0">
                <a:solidFill>
                  <a:schemeClr val="bg1"/>
                </a:solidFill>
                <a:latin typeface="Verdana"/>
                <a:cs typeface="Verdana"/>
              </a:rPr>
              <a:t> </a:t>
            </a:r>
            <a:r>
              <a:rPr sz="1400" spc="-80" dirty="0">
                <a:solidFill>
                  <a:schemeClr val="bg1"/>
                </a:solidFill>
                <a:latin typeface="Verdana"/>
                <a:cs typeface="Verdana"/>
              </a:rPr>
              <a:t>on-line, </a:t>
            </a:r>
            <a:r>
              <a:rPr sz="1400" spc="-690" dirty="0">
                <a:solidFill>
                  <a:schemeClr val="bg1"/>
                </a:solidFill>
                <a:latin typeface="Verdana"/>
                <a:cs typeface="Verdana"/>
              </a:rPr>
              <a:t> </a:t>
            </a:r>
            <a:r>
              <a:rPr sz="1400" spc="-35" dirty="0">
                <a:solidFill>
                  <a:schemeClr val="bg1"/>
                </a:solidFill>
                <a:latin typeface="Verdana"/>
                <a:cs typeface="Verdana"/>
              </a:rPr>
              <a:t>facilitarea</a:t>
            </a:r>
            <a:r>
              <a:rPr sz="1400" spc="-145" dirty="0">
                <a:solidFill>
                  <a:schemeClr val="bg1"/>
                </a:solidFill>
                <a:latin typeface="Verdana"/>
                <a:cs typeface="Verdana"/>
              </a:rPr>
              <a:t> </a:t>
            </a:r>
            <a:r>
              <a:rPr sz="1400" spc="-45" dirty="0">
                <a:solidFill>
                  <a:schemeClr val="bg1"/>
                </a:solidFill>
                <a:latin typeface="Verdana"/>
                <a:cs typeface="Verdana"/>
              </a:rPr>
              <a:t>comerțului</a:t>
            </a:r>
            <a:r>
              <a:rPr sz="1400" spc="-145" dirty="0">
                <a:solidFill>
                  <a:schemeClr val="bg1"/>
                </a:solidFill>
                <a:latin typeface="Verdana"/>
                <a:cs typeface="Verdana"/>
              </a:rPr>
              <a:t> </a:t>
            </a:r>
            <a:r>
              <a:rPr sz="1400" spc="-15" dirty="0">
                <a:solidFill>
                  <a:schemeClr val="bg1"/>
                </a:solidFill>
                <a:latin typeface="Verdana"/>
                <a:cs typeface="Verdana"/>
              </a:rPr>
              <a:t>și</a:t>
            </a:r>
            <a:r>
              <a:rPr sz="1400" spc="-145" dirty="0">
                <a:solidFill>
                  <a:schemeClr val="bg1"/>
                </a:solidFill>
                <a:latin typeface="Verdana"/>
                <a:cs typeface="Verdana"/>
              </a:rPr>
              <a:t> </a:t>
            </a:r>
            <a:r>
              <a:rPr sz="1400" spc="-80" dirty="0">
                <a:solidFill>
                  <a:schemeClr val="bg1"/>
                </a:solidFill>
                <a:latin typeface="Verdana"/>
                <a:cs typeface="Verdana"/>
              </a:rPr>
              <a:t>inovații</a:t>
            </a:r>
            <a:r>
              <a:rPr sz="1400" spc="-145" dirty="0">
                <a:solidFill>
                  <a:schemeClr val="bg1"/>
                </a:solidFill>
                <a:latin typeface="Verdana"/>
                <a:cs typeface="Verdana"/>
              </a:rPr>
              <a:t> </a:t>
            </a:r>
            <a:r>
              <a:rPr sz="1400" spc="-5" dirty="0">
                <a:solidFill>
                  <a:schemeClr val="bg1"/>
                </a:solidFill>
                <a:latin typeface="Verdana"/>
                <a:cs typeface="Verdana"/>
              </a:rPr>
              <a:t>specifice;</a:t>
            </a:r>
            <a:endParaRPr sz="1400" dirty="0">
              <a:solidFill>
                <a:schemeClr val="bg1"/>
              </a:solidFill>
              <a:latin typeface="Verdana"/>
              <a:cs typeface="Verdana"/>
            </a:endParaRPr>
          </a:p>
          <a:p>
            <a:pPr marL="786765" indent="-177165" algn="just">
              <a:lnSpc>
                <a:spcPct val="100000"/>
              </a:lnSpc>
              <a:spcBef>
                <a:spcPts val="675"/>
              </a:spcBef>
              <a:buChar char="•"/>
              <a:tabLst>
                <a:tab pos="787400" algn="l"/>
              </a:tabLst>
            </a:pPr>
            <a:r>
              <a:rPr lang="ro-RO" sz="1400" spc="-65" dirty="0">
                <a:solidFill>
                  <a:schemeClr val="bg1"/>
                </a:solidFill>
                <a:latin typeface="Verdana"/>
                <a:cs typeface="Verdana"/>
              </a:rPr>
              <a:t> </a:t>
            </a:r>
            <a:r>
              <a:rPr sz="1400" spc="-65" dirty="0">
                <a:solidFill>
                  <a:schemeClr val="bg1"/>
                </a:solidFill>
                <a:latin typeface="Verdana"/>
                <a:cs typeface="Verdana"/>
              </a:rPr>
              <a:t>activități</a:t>
            </a:r>
            <a:r>
              <a:rPr sz="1400" spc="-145" dirty="0">
                <a:solidFill>
                  <a:schemeClr val="bg1"/>
                </a:solidFill>
                <a:latin typeface="Verdana"/>
                <a:cs typeface="Verdana"/>
              </a:rPr>
              <a:t> </a:t>
            </a:r>
            <a:r>
              <a:rPr sz="1400" spc="40" dirty="0">
                <a:solidFill>
                  <a:schemeClr val="bg1"/>
                </a:solidFill>
                <a:latin typeface="Verdana"/>
                <a:cs typeface="Verdana"/>
              </a:rPr>
              <a:t>de</a:t>
            </a:r>
            <a:r>
              <a:rPr sz="1400" spc="-140" dirty="0">
                <a:solidFill>
                  <a:schemeClr val="bg1"/>
                </a:solidFill>
                <a:latin typeface="Verdana"/>
                <a:cs typeface="Verdana"/>
              </a:rPr>
              <a:t> </a:t>
            </a:r>
            <a:r>
              <a:rPr sz="1400" spc="5" dirty="0">
                <a:solidFill>
                  <a:schemeClr val="bg1"/>
                </a:solidFill>
                <a:latin typeface="Verdana"/>
                <a:cs typeface="Verdana"/>
              </a:rPr>
              <a:t>creștere</a:t>
            </a:r>
            <a:r>
              <a:rPr sz="1400" spc="-140" dirty="0">
                <a:solidFill>
                  <a:schemeClr val="bg1"/>
                </a:solidFill>
                <a:latin typeface="Verdana"/>
                <a:cs typeface="Verdana"/>
              </a:rPr>
              <a:t> </a:t>
            </a:r>
            <a:r>
              <a:rPr sz="1400" spc="-50" dirty="0">
                <a:solidFill>
                  <a:schemeClr val="bg1"/>
                </a:solidFill>
                <a:latin typeface="Verdana"/>
                <a:cs typeface="Verdana"/>
              </a:rPr>
              <a:t>a</a:t>
            </a:r>
            <a:r>
              <a:rPr sz="1400" spc="-140" dirty="0">
                <a:solidFill>
                  <a:schemeClr val="bg1"/>
                </a:solidFill>
                <a:latin typeface="Verdana"/>
                <a:cs typeface="Verdana"/>
              </a:rPr>
              <a:t> </a:t>
            </a:r>
            <a:r>
              <a:rPr sz="1400" spc="-25" dirty="0">
                <a:solidFill>
                  <a:schemeClr val="bg1"/>
                </a:solidFill>
                <a:latin typeface="Verdana"/>
                <a:cs typeface="Verdana"/>
              </a:rPr>
              <a:t>prezenței</a:t>
            </a:r>
            <a:r>
              <a:rPr sz="1400" spc="-145" dirty="0">
                <a:solidFill>
                  <a:schemeClr val="bg1"/>
                </a:solidFill>
                <a:latin typeface="Verdana"/>
                <a:cs typeface="Verdana"/>
              </a:rPr>
              <a:t> </a:t>
            </a:r>
            <a:r>
              <a:rPr sz="1400" spc="-70" dirty="0">
                <a:solidFill>
                  <a:schemeClr val="bg1"/>
                </a:solidFill>
                <a:latin typeface="Verdana"/>
                <a:cs typeface="Verdana"/>
              </a:rPr>
              <a:t>online.</a:t>
            </a:r>
            <a:endParaRPr lang="ro-RO" sz="1400" spc="-70" dirty="0">
              <a:solidFill>
                <a:schemeClr val="bg1"/>
              </a:solidFill>
              <a:latin typeface="Verdana"/>
              <a:cs typeface="Verdana"/>
            </a:endParaRPr>
          </a:p>
          <a:p>
            <a:pPr marL="786765" indent="-177165" algn="just">
              <a:lnSpc>
                <a:spcPct val="100000"/>
              </a:lnSpc>
              <a:spcBef>
                <a:spcPts val="675"/>
              </a:spcBef>
              <a:buChar char="•"/>
              <a:tabLst>
                <a:tab pos="787400" algn="l"/>
              </a:tabLst>
            </a:pPr>
            <a:endParaRPr lang="ro-RO" sz="1400" spc="-70" dirty="0">
              <a:solidFill>
                <a:schemeClr val="bg1"/>
              </a:solidFill>
              <a:latin typeface="Verdana"/>
              <a:cs typeface="Verdana"/>
            </a:endParaRPr>
          </a:p>
          <a:p>
            <a:pPr marL="609600" algn="just">
              <a:lnSpc>
                <a:spcPct val="100000"/>
              </a:lnSpc>
              <a:spcBef>
                <a:spcPts val="675"/>
              </a:spcBef>
              <a:tabLst>
                <a:tab pos="787400" algn="l"/>
              </a:tabLst>
            </a:pPr>
            <a:endParaRPr lang="ro-RO" sz="1400" spc="-70" dirty="0">
              <a:solidFill>
                <a:schemeClr val="bg1"/>
              </a:solidFill>
              <a:latin typeface="Verdana"/>
              <a:cs typeface="Verdana"/>
            </a:endParaRPr>
          </a:p>
        </p:txBody>
      </p:sp>
      <p:sp>
        <p:nvSpPr>
          <p:cNvPr id="17" name="TextBox 16">
            <a:extLst>
              <a:ext uri="{FF2B5EF4-FFF2-40B4-BE49-F238E27FC236}">
                <a16:creationId xmlns:a16="http://schemas.microsoft.com/office/drawing/2014/main" id="{0A969057-1641-DB63-756E-7AE2E754356C}"/>
              </a:ext>
            </a:extLst>
          </p:cNvPr>
          <p:cNvSpPr txBox="1"/>
          <p:nvPr/>
        </p:nvSpPr>
        <p:spPr>
          <a:xfrm>
            <a:off x="-71755" y="5107945"/>
            <a:ext cx="12197079" cy="2468304"/>
          </a:xfrm>
          <a:prstGeom prst="rect">
            <a:avLst/>
          </a:prstGeom>
          <a:noFill/>
        </p:spPr>
        <p:txBody>
          <a:bodyPr wrap="square" rtlCol="0">
            <a:spAutoFit/>
          </a:bodyPr>
          <a:lstStyle/>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z="1600" dirty="0" err="1">
                <a:effectLst/>
                <a:latin typeface="Verdana" panose="020B0604030504040204" pitchFamily="34" charset="0"/>
                <a:ea typeface="Verdana" panose="020B0604030504040204" pitchFamily="34" charset="0"/>
              </a:rPr>
              <a:t>În</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urma</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implementării</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proiectului</a:t>
            </a:r>
            <a:r>
              <a:rPr lang="en-US" sz="1600" dirty="0">
                <a:effectLst/>
                <a:latin typeface="Verdana" panose="020B0604030504040204" pitchFamily="34" charset="0"/>
                <a:ea typeface="Verdana" panose="020B0604030504040204" pitchFamily="34" charset="0"/>
              </a:rPr>
              <a:t>, IMM-</a:t>
            </a:r>
            <a:r>
              <a:rPr lang="en-US" sz="1600" dirty="0" err="1">
                <a:effectLst/>
                <a:latin typeface="Verdana" panose="020B0604030504040204" pitchFamily="34" charset="0"/>
                <a:ea typeface="Verdana" panose="020B0604030504040204" pitchFamily="34" charset="0"/>
              </a:rPr>
              <a:t>ul</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va</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trebui</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să</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atingă</a:t>
            </a:r>
            <a:r>
              <a:rPr lang="en-US" sz="1600" dirty="0">
                <a:effectLst/>
                <a:latin typeface="Verdana" panose="020B0604030504040204" pitchFamily="34" charset="0"/>
                <a:ea typeface="Verdana" panose="020B0604030504040204" pitchFamily="34" charset="0"/>
              </a:rPr>
              <a:t> un </a:t>
            </a:r>
            <a:r>
              <a:rPr lang="en-US" sz="1600" dirty="0" err="1">
                <a:effectLst/>
                <a:latin typeface="Verdana" panose="020B0604030504040204" pitchFamily="34" charset="0"/>
                <a:ea typeface="Verdana" panose="020B0604030504040204" pitchFamily="34" charset="0"/>
              </a:rPr>
              <a:t>nivel</a:t>
            </a:r>
            <a:r>
              <a:rPr lang="en-US" sz="1600" dirty="0">
                <a:effectLst/>
                <a:latin typeface="Verdana" panose="020B0604030504040204" pitchFamily="34" charset="0"/>
                <a:ea typeface="Verdana" panose="020B0604030504040204" pitchFamily="34" charset="0"/>
              </a:rPr>
              <a:t> de </a:t>
            </a:r>
            <a:r>
              <a:rPr lang="en-US" sz="1600" dirty="0" err="1">
                <a:effectLst/>
                <a:latin typeface="Verdana" panose="020B0604030504040204" pitchFamily="34" charset="0"/>
                <a:ea typeface="Verdana" panose="020B0604030504040204" pitchFamily="34" charset="0"/>
              </a:rPr>
              <a:t>intensitate</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digitală</a:t>
            </a:r>
            <a:r>
              <a:rPr lang="en-US" sz="1600" dirty="0">
                <a:effectLst/>
                <a:latin typeface="Verdana" panose="020B0604030504040204" pitchFamily="34" charset="0"/>
                <a:ea typeface="Verdana" panose="020B0604030504040204" pitchFamily="34" charset="0"/>
              </a:rPr>
              <a:t> mare, </a:t>
            </a:r>
            <a:r>
              <a:rPr lang="en-US" sz="1600" dirty="0" err="1">
                <a:effectLst/>
                <a:latin typeface="Verdana" panose="020B0604030504040204" pitchFamily="34" charset="0"/>
                <a:ea typeface="Verdana" panose="020B0604030504040204" pitchFamily="34" charset="0"/>
              </a:rPr>
              <a:t>prin</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utilizarea</a:t>
            </a:r>
            <a:r>
              <a:rPr lang="en-US" sz="1600" dirty="0">
                <a:effectLst/>
                <a:latin typeface="Verdana" panose="020B0604030504040204" pitchFamily="34" charset="0"/>
                <a:ea typeface="Verdana" panose="020B0604030504040204" pitchFamily="34" charset="0"/>
              </a:rPr>
              <a:t> a </a:t>
            </a:r>
            <a:r>
              <a:rPr lang="en-US" sz="1600" dirty="0" err="1">
                <a:effectLst/>
                <a:latin typeface="Verdana" panose="020B0604030504040204" pitchFamily="34" charset="0"/>
                <a:ea typeface="Verdana" panose="020B0604030504040204" pitchFamily="34" charset="0"/>
              </a:rPr>
              <a:t>cel</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puțin</a:t>
            </a:r>
            <a:r>
              <a:rPr lang="en-US" sz="1600" dirty="0">
                <a:effectLst/>
                <a:latin typeface="Verdana" panose="020B0604030504040204" pitchFamily="34" charset="0"/>
                <a:ea typeface="Verdana" panose="020B0604030504040204" pitchFamily="34" charset="0"/>
              </a:rPr>
              <a:t> 7 din </a:t>
            </a:r>
            <a:r>
              <a:rPr lang="en-US" sz="1600" dirty="0" err="1">
                <a:effectLst/>
                <a:latin typeface="Verdana" panose="020B0604030504040204" pitchFamily="34" charset="0"/>
                <a:ea typeface="Verdana" panose="020B0604030504040204" pitchFamily="34" charset="0"/>
              </a:rPr>
              <a:t>cele</a:t>
            </a:r>
            <a:r>
              <a:rPr lang="en-US" sz="1600" dirty="0">
                <a:effectLst/>
                <a:latin typeface="Verdana" panose="020B0604030504040204" pitchFamily="34" charset="0"/>
                <a:ea typeface="Verdana" panose="020B0604030504040204" pitchFamily="34" charset="0"/>
              </a:rPr>
              <a:t> 12 </a:t>
            </a:r>
            <a:r>
              <a:rPr lang="en-US" sz="1600" dirty="0" err="1">
                <a:effectLst/>
                <a:latin typeface="Verdana" panose="020B0604030504040204" pitchFamily="34" charset="0"/>
                <a:ea typeface="Verdana" panose="020B0604030504040204" pitchFamily="34" charset="0"/>
              </a:rPr>
              <a:t>tehnologii</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digitale</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precizate</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în</a:t>
            </a:r>
            <a:r>
              <a:rPr lang="en-US" sz="1600" dirty="0">
                <a:effectLst/>
                <a:latin typeface="Verdana" panose="020B0604030504040204" pitchFamily="34" charset="0"/>
                <a:ea typeface="Verdana" panose="020B0604030504040204" pitchFamily="34" charset="0"/>
              </a:rPr>
              <a:t> </a:t>
            </a:r>
            <a:r>
              <a:rPr lang="en-US" sz="1600" dirty="0" err="1">
                <a:effectLst/>
                <a:latin typeface="Verdana" panose="020B0604030504040204" pitchFamily="34" charset="0"/>
                <a:ea typeface="Verdana" panose="020B0604030504040204" pitchFamily="34" charset="0"/>
              </a:rPr>
              <a:t>Raportul</a:t>
            </a:r>
            <a:r>
              <a:rPr lang="en-US" sz="1600" dirty="0">
                <a:effectLst/>
                <a:latin typeface="Verdana" panose="020B0604030504040204" pitchFamily="34" charset="0"/>
                <a:ea typeface="Verdana" panose="020B0604030504040204" pitchFamily="34" charset="0"/>
              </a:rPr>
              <a:t> DESI.</a:t>
            </a:r>
            <a:endParaRPr lang="ro-RO" sz="1600" dirty="0">
              <a:effectLst/>
              <a:latin typeface="Verdana" panose="020B0604030504040204" pitchFamily="34" charset="0"/>
              <a:ea typeface="Verdana" panose="020B0604030504040204" pitchFamily="34" charset="0"/>
            </a:endParaRP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ro-RO" sz="1600" dirty="0">
                <a:latin typeface="Verdana" panose="020B0604030504040204" pitchFamily="34" charset="0"/>
                <a:ea typeface="Verdana" panose="020B0604030504040204" pitchFamily="34" charset="0"/>
              </a:rPr>
              <a:t>Se va acorda punctaj suplimentar pentru IMM-urile care colaboreaza cu un EDIH (Hub de inovare digitală european). </a:t>
            </a: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z="1600" dirty="0" err="1">
                <a:latin typeface="Verdana" panose="020B0604030504040204" pitchFamily="34" charset="0"/>
                <a:ea typeface="Verdana" panose="020B0604030504040204" pitchFamily="34" charset="0"/>
              </a:rPr>
              <a:t>Finanțarea</a:t>
            </a:r>
            <a:r>
              <a:rPr lang="en-US" sz="1600" dirty="0">
                <a:latin typeface="Verdana" panose="020B0604030504040204" pitchFamily="34" charset="0"/>
                <a:ea typeface="Verdana" panose="020B0604030504040204" pitchFamily="34" charset="0"/>
              </a:rPr>
              <a:t> se </a:t>
            </a:r>
            <a:r>
              <a:rPr lang="en-US" sz="1600" dirty="0" err="1">
                <a:latin typeface="Verdana" panose="020B0604030504040204" pitchFamily="34" charset="0"/>
                <a:ea typeface="Verdana" panose="020B0604030504040204" pitchFamily="34" charset="0"/>
              </a:rPr>
              <a:t>va</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realiza</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prin</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intermediul</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unei</a:t>
            </a:r>
            <a:r>
              <a:rPr lang="en-US" sz="1600" dirty="0">
                <a:latin typeface="Verdana" panose="020B0604030504040204" pitchFamily="34" charset="0"/>
                <a:ea typeface="Verdana" panose="020B0604030504040204" pitchFamily="34" charset="0"/>
              </a:rPr>
              <a:t> </a:t>
            </a:r>
            <a:r>
              <a:rPr lang="en-US" sz="1600" u="sng" dirty="0">
                <a:latin typeface="Verdana" panose="020B0604030504040204" pitchFamily="34" charset="0"/>
                <a:ea typeface="Verdana" panose="020B0604030504040204" pitchFamily="34" charset="0"/>
              </a:rPr>
              <a:t>scheme de </a:t>
            </a:r>
            <a:r>
              <a:rPr lang="en-US" sz="1600" u="sng" dirty="0" err="1">
                <a:latin typeface="Verdana" panose="020B0604030504040204" pitchFamily="34" charset="0"/>
                <a:ea typeface="Verdana" panose="020B0604030504040204" pitchFamily="34" charset="0"/>
              </a:rPr>
              <a:t>ajutor</a:t>
            </a:r>
            <a:r>
              <a:rPr lang="en-US" sz="1600" u="sng" dirty="0">
                <a:latin typeface="Verdana" panose="020B0604030504040204" pitchFamily="34" charset="0"/>
                <a:ea typeface="Verdana" panose="020B0604030504040204" pitchFamily="34" charset="0"/>
              </a:rPr>
              <a:t> de minimis.</a:t>
            </a:r>
            <a:endParaRPr lang="ro-RO" sz="1600" u="sng" dirty="0">
              <a:latin typeface="Verdana" panose="020B0604030504040204" pitchFamily="34" charset="0"/>
              <a:ea typeface="Verdana" panose="020B0604030504040204" pitchFamily="34" charset="0"/>
            </a:endParaRP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ro-RO" sz="1600" b="1" dirty="0">
                <a:latin typeface="Verdana" panose="020B0604030504040204" pitchFamily="34" charset="0"/>
                <a:ea typeface="Verdana" panose="020B0604030504040204" pitchFamily="34" charset="0"/>
              </a:rPr>
              <a:t>Solicitanți eligibili</a:t>
            </a:r>
            <a:r>
              <a:rPr lang="en-US" sz="1600" b="1" dirty="0">
                <a:latin typeface="Verdana" panose="020B0604030504040204" pitchFamily="34" charset="0"/>
                <a:ea typeface="Verdana" panose="020B0604030504040204" pitchFamily="34" charset="0"/>
              </a:rPr>
              <a:t>: </a:t>
            </a:r>
            <a:r>
              <a:rPr lang="en-US" sz="1600" dirty="0">
                <a:latin typeface="Verdana" panose="020B0604030504040204" pitchFamily="34" charset="0"/>
                <a:ea typeface="Verdana" panose="020B0604030504040204" pitchFamily="34" charset="0"/>
              </a:rPr>
              <a:t>IMM-</a:t>
            </a:r>
            <a:r>
              <a:rPr lang="en-US" sz="1600" dirty="0" err="1">
                <a:latin typeface="Verdana" panose="020B0604030504040204" pitchFamily="34" charset="0"/>
                <a:ea typeface="Verdana" panose="020B0604030504040204" pitchFamily="34" charset="0"/>
              </a:rPr>
              <a:t>uri</a:t>
            </a:r>
            <a:r>
              <a:rPr lang="ro-RO" sz="1600" dirty="0">
                <a:latin typeface="Verdana" panose="020B0604030504040204" pitchFamily="34" charset="0"/>
                <a:ea typeface="Verdana" panose="020B0604030504040204" pitchFamily="34" charset="0"/>
              </a:rPr>
              <a:t> </a:t>
            </a:r>
            <a:r>
              <a:rPr lang="ro-RO" sz="1600" spc="-40" dirty="0">
                <a:latin typeface="Verdana"/>
              </a:rPr>
              <a:t>(microîntreprinderi, întreprinderi mici și mijlocii)</a:t>
            </a: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r>
              <a:rPr lang="en-US" sz="1600" dirty="0">
                <a:latin typeface="Verdana" panose="020B0604030504040204" pitchFamily="34" charset="0"/>
                <a:ea typeface="Verdana" panose="020B0604030504040204" pitchFamily="34" charset="0"/>
              </a:rPr>
              <a:t>Termen </a:t>
            </a:r>
            <a:r>
              <a:rPr lang="en-US" sz="1600" dirty="0" err="1">
                <a:latin typeface="Verdana" panose="020B0604030504040204" pitchFamily="34" charset="0"/>
                <a:ea typeface="Verdana" panose="020B0604030504040204" pitchFamily="34" charset="0"/>
              </a:rPr>
              <a:t>estimat</a:t>
            </a:r>
            <a:r>
              <a:rPr lang="en-US" sz="1600" dirty="0">
                <a:latin typeface="Verdana" panose="020B0604030504040204" pitchFamily="34" charset="0"/>
                <a:ea typeface="Verdana" panose="020B0604030504040204" pitchFamily="34" charset="0"/>
              </a:rPr>
              <a:t> de </a:t>
            </a:r>
            <a:r>
              <a:rPr lang="en-US" sz="1600" dirty="0" err="1">
                <a:latin typeface="Verdana" panose="020B0604030504040204" pitchFamily="34" charset="0"/>
                <a:ea typeface="Verdana" panose="020B0604030504040204" pitchFamily="34" charset="0"/>
              </a:rPr>
              <a:t>deschidere</a:t>
            </a:r>
            <a:r>
              <a:rPr lang="en-US" sz="1600" dirty="0">
                <a:latin typeface="Verdana" panose="020B0604030504040204" pitchFamily="34" charset="0"/>
                <a:ea typeface="Verdana" panose="020B0604030504040204" pitchFamily="34" charset="0"/>
              </a:rPr>
              <a:t> al </a:t>
            </a:r>
            <a:r>
              <a:rPr lang="en-US" sz="1600" dirty="0" err="1">
                <a:latin typeface="Verdana" panose="020B0604030504040204" pitchFamily="34" charset="0"/>
                <a:ea typeface="Verdana" panose="020B0604030504040204" pitchFamily="34" charset="0"/>
              </a:rPr>
              <a:t>apelului</a:t>
            </a:r>
            <a:r>
              <a:rPr lang="en-US" sz="1600" dirty="0">
                <a:latin typeface="Verdana" panose="020B0604030504040204" pitchFamily="34" charset="0"/>
                <a:ea typeface="Verdana" panose="020B0604030504040204" pitchFamily="34" charset="0"/>
              </a:rPr>
              <a:t>: </a:t>
            </a:r>
            <a:r>
              <a:rPr lang="en-US" sz="1600" b="1" dirty="0" err="1">
                <a:latin typeface="Verdana" panose="020B0604030504040204" pitchFamily="34" charset="0"/>
                <a:ea typeface="Verdana" panose="020B0604030504040204" pitchFamily="34" charset="0"/>
              </a:rPr>
              <a:t>trimestrul</a:t>
            </a:r>
            <a:r>
              <a:rPr lang="en-US" sz="1600" b="1" dirty="0">
                <a:latin typeface="Verdana" panose="020B0604030504040204" pitchFamily="34" charset="0"/>
                <a:ea typeface="Verdana" panose="020B0604030504040204" pitchFamily="34" charset="0"/>
              </a:rPr>
              <a:t> </a:t>
            </a:r>
            <a:r>
              <a:rPr lang="ro-RO" sz="1600" b="1" dirty="0">
                <a:latin typeface="Verdana" panose="020B0604030504040204" pitchFamily="34" charset="0"/>
                <a:ea typeface="Verdana" panose="020B0604030504040204" pitchFamily="34" charset="0"/>
              </a:rPr>
              <a:t>1</a:t>
            </a:r>
            <a:r>
              <a:rPr lang="en-US" sz="1600" b="1" dirty="0">
                <a:latin typeface="Verdana" panose="020B0604030504040204" pitchFamily="34" charset="0"/>
                <a:ea typeface="Verdana" panose="020B0604030504040204" pitchFamily="34" charset="0"/>
              </a:rPr>
              <a:t> 202</a:t>
            </a:r>
            <a:r>
              <a:rPr lang="ro-RO" sz="1600" b="1" dirty="0">
                <a:latin typeface="Verdana" panose="020B0604030504040204" pitchFamily="34" charset="0"/>
                <a:ea typeface="Verdana" panose="020B0604030504040204" pitchFamily="34" charset="0"/>
              </a:rPr>
              <a:t>4</a:t>
            </a:r>
            <a:endParaRPr lang="en-US" sz="1600" b="1" dirty="0">
              <a:latin typeface="Verdana" panose="020B0604030504040204" pitchFamily="34" charset="0"/>
              <a:ea typeface="Verdana" panose="020B0604030504040204" pitchFamily="34" charset="0"/>
            </a:endParaRPr>
          </a:p>
          <a:p>
            <a:pPr marL="12700" marR="5080" algn="just">
              <a:lnSpc>
                <a:spcPct val="116100"/>
              </a:lnSpc>
              <a:spcBef>
                <a:spcPts val="100"/>
              </a:spcBef>
              <a:tabLst>
                <a:tab pos="1386205" algn="l"/>
                <a:tab pos="2664460" algn="l"/>
                <a:tab pos="3611879" algn="l"/>
                <a:tab pos="3958590" algn="l"/>
                <a:tab pos="4501515" algn="l"/>
                <a:tab pos="6492240" algn="l"/>
                <a:tab pos="8279765" algn="l"/>
                <a:tab pos="10130155" algn="l"/>
                <a:tab pos="10578465" algn="l"/>
              </a:tabLst>
            </a:pPr>
            <a:endParaRPr lang="ro-RO" sz="1600" dirty="0">
              <a:latin typeface="Verdana" panose="020B0604030504040204" pitchFamily="34" charset="0"/>
              <a:ea typeface="Verdana" panose="020B0604030504040204" pitchFamily="34" charset="0"/>
            </a:endParaRPr>
          </a:p>
          <a:p>
            <a:pPr algn="just"/>
            <a:endParaRPr lang="ro-RO" sz="1600" dirty="0">
              <a:latin typeface="Verdana" panose="020B0604030504040204" pitchFamily="34" charset="0"/>
              <a:ea typeface="Verdana" panose="020B0604030504040204" pitchFamily="34" charset="0"/>
            </a:endParaRPr>
          </a:p>
        </p:txBody>
      </p:sp>
      <p:pic>
        <p:nvPicPr>
          <p:cNvPr id="19" name="object 7">
            <a:extLst>
              <a:ext uri="{FF2B5EF4-FFF2-40B4-BE49-F238E27FC236}">
                <a16:creationId xmlns:a16="http://schemas.microsoft.com/office/drawing/2014/main" id="{FAD6501B-EE7F-DA71-B67A-0A4AAD93B68D}"/>
              </a:ext>
            </a:extLst>
          </p:cNvPr>
          <p:cNvPicPr/>
          <p:nvPr/>
        </p:nvPicPr>
        <p:blipFill>
          <a:blip r:embed="rId4" cstate="print"/>
          <a:stretch>
            <a:fillRect/>
          </a:stretch>
        </p:blipFill>
        <p:spPr>
          <a:xfrm>
            <a:off x="11207111" y="354986"/>
            <a:ext cx="918213" cy="567143"/>
          </a:xfrm>
          <a:prstGeom prst="rect">
            <a:avLst/>
          </a:prstGeom>
        </p:spPr>
      </p:pic>
      <p:pic>
        <p:nvPicPr>
          <p:cNvPr id="20" name="object 6">
            <a:extLst>
              <a:ext uri="{FF2B5EF4-FFF2-40B4-BE49-F238E27FC236}">
                <a16:creationId xmlns:a16="http://schemas.microsoft.com/office/drawing/2014/main" id="{E641DAD9-2553-1D58-3874-B54DCA61C485}"/>
              </a:ext>
            </a:extLst>
          </p:cNvPr>
          <p:cNvPicPr/>
          <p:nvPr/>
        </p:nvPicPr>
        <p:blipFill>
          <a:blip r:embed="rId5" cstate="print"/>
          <a:stretch>
            <a:fillRect/>
          </a:stretch>
        </p:blipFill>
        <p:spPr>
          <a:xfrm>
            <a:off x="10388084" y="3731828"/>
            <a:ext cx="1803916" cy="1082129"/>
          </a:xfrm>
          <a:prstGeom prst="rect">
            <a:avLst/>
          </a:prstGeom>
        </p:spPr>
      </p:pic>
    </p:spTree>
    <p:extLst>
      <p:ext uri="{BB962C8B-B14F-4D97-AF65-F5344CB8AC3E}">
        <p14:creationId xmlns:p14="http://schemas.microsoft.com/office/powerpoint/2010/main" val="1526883958"/>
      </p:ext>
    </p:extLst>
  </p:cSld>
  <p:clrMapOvr>
    <a:masterClrMapping/>
  </p:clrMapOvr>
</p:sld>
</file>

<file path=ppt/theme/theme1.xml><?xml version="1.0" encoding="utf-8"?>
<a:theme xmlns:a="http://schemas.openxmlformats.org/drawingml/2006/main" name="Cover">
  <a:themeElements>
    <a:clrScheme name="EEN Colours">
      <a:dk1>
        <a:srgbClr val="00587C"/>
      </a:dk1>
      <a:lt1>
        <a:sysClr val="window" lastClr="FFFFFF"/>
      </a:lt1>
      <a:dk2>
        <a:srgbClr val="00587C"/>
      </a:dk2>
      <a:lt2>
        <a:srgbClr val="E7E6E6"/>
      </a:lt2>
      <a:accent1>
        <a:srgbClr val="00587C"/>
      </a:accent1>
      <a:accent2>
        <a:srgbClr val="006BA6"/>
      </a:accent2>
      <a:accent3>
        <a:srgbClr val="64B4E6"/>
      </a:accent3>
      <a:accent4>
        <a:srgbClr val="FFC000"/>
      </a:accent4>
      <a:accent5>
        <a:srgbClr val="00587C"/>
      </a:accent5>
      <a:accent6>
        <a:srgbClr val="006BA6"/>
      </a:accent6>
      <a:hlink>
        <a:srgbClr val="64B4E6"/>
      </a:hlink>
      <a:folHlink>
        <a:srgbClr val="FFC000"/>
      </a:folHlink>
    </a:clrScheme>
    <a:fontScheme name="EEN">
      <a:majorFont>
        <a:latin typeface="Blogger Sans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with background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inal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1520</TotalTime>
  <Words>3346</Words>
  <Application>Microsoft Office PowerPoint</Application>
  <PresentationFormat>Widescreen</PresentationFormat>
  <Paragraphs>219</Paragraphs>
  <Slides>23</Slides>
  <Notes>11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Verdana</vt:lpstr>
      <vt:lpstr>Calibri</vt:lpstr>
      <vt:lpstr>Blogger Sans</vt:lpstr>
      <vt:lpstr>Wingdings</vt:lpstr>
      <vt:lpstr>Arial</vt:lpstr>
      <vt:lpstr>Tahoma</vt:lpstr>
      <vt:lpstr>Trebuchet MS</vt:lpstr>
      <vt:lpstr>Cover</vt:lpstr>
      <vt:lpstr>Sections</vt:lpstr>
      <vt:lpstr>Content</vt:lpstr>
      <vt:lpstr>Content with background image</vt:lpstr>
      <vt:lpstr>Final slide</vt:lpstr>
      <vt:lpstr>PowerPoint Presentation</vt:lpstr>
      <vt:lpstr>PowerPoint Presentation</vt:lpstr>
      <vt:lpstr>Prioritatea 1 PR SE 2021-2027</vt:lpstr>
      <vt:lpstr>PowerPoint Presentation</vt:lpstr>
      <vt:lpstr>PRIORITATEA 1    - O REGIUNE COMPETITIVĂ  PRIN INOVARE, DIGITALIZARE ȘI ÎNTREPRINDERI DINAMICE Obiectiv specific FEDR a (i) Dezvoltarea și creșterea  capacităților de cercetare și inovare și adoptarea  tehnologiilor avansate </vt:lpstr>
      <vt:lpstr>PowerPoint Presentation</vt:lpstr>
      <vt:lpstr>PowerPoint Presentation</vt:lpstr>
      <vt:lpstr>Domeniile de specializare inteligentă ale Regiunii Sud-Est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Metodologia de selecție pentru apelurile din cadrul OP1</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PowerPoint Presentation</dc:title>
  <dc:creator>EISMEA Team</dc:creator>
  <cp:lastModifiedBy>Diana</cp:lastModifiedBy>
  <cp:revision>49</cp:revision>
  <dcterms:created xsi:type="dcterms:W3CDTF">2023-04-12T07:12:26Z</dcterms:created>
  <dcterms:modified xsi:type="dcterms:W3CDTF">2023-10-11T07:37:11Z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2023-05-25T08:10:55Z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e545143c-4e5e-418e-8e9d-16225d304c25</vt:lpwstr>
  </property>
  <property fmtid="{D5CDD505-2E9C-101B-9397-08002B2CF9AE}" pid="8" name="MSIP_Label_6bd9ddd1-4d20-43f6-abfa-fc3c07406f94_ContentBits">
    <vt:lpwstr>0</vt:lpwstr>
  </property>
</Properties>
</file>